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8" r:id="rId1"/>
  </p:sldMasterIdLst>
  <p:notesMasterIdLst>
    <p:notesMasterId r:id="rId104"/>
  </p:notesMasterIdLst>
  <p:sldIdLst>
    <p:sldId id="256" r:id="rId2"/>
    <p:sldId id="319" r:id="rId3"/>
    <p:sldId id="374" r:id="rId4"/>
    <p:sldId id="344" r:id="rId5"/>
    <p:sldId id="375" r:id="rId6"/>
    <p:sldId id="321" r:id="rId7"/>
    <p:sldId id="322" r:id="rId8"/>
    <p:sldId id="323" r:id="rId9"/>
    <p:sldId id="324" r:id="rId10"/>
    <p:sldId id="376" r:id="rId11"/>
    <p:sldId id="326" r:id="rId12"/>
    <p:sldId id="328" r:id="rId13"/>
    <p:sldId id="329" r:id="rId14"/>
    <p:sldId id="330" r:id="rId15"/>
    <p:sldId id="331" r:id="rId16"/>
    <p:sldId id="332" r:id="rId17"/>
    <p:sldId id="333" r:id="rId18"/>
    <p:sldId id="334" r:id="rId19"/>
    <p:sldId id="337" r:id="rId20"/>
    <p:sldId id="338" r:id="rId21"/>
    <p:sldId id="339" r:id="rId22"/>
    <p:sldId id="340" r:id="rId23"/>
    <p:sldId id="377" r:id="rId24"/>
    <p:sldId id="378" r:id="rId25"/>
    <p:sldId id="380" r:id="rId26"/>
    <p:sldId id="381" r:id="rId27"/>
    <p:sldId id="382" r:id="rId28"/>
    <p:sldId id="383" r:id="rId29"/>
    <p:sldId id="384" r:id="rId30"/>
    <p:sldId id="385" r:id="rId31"/>
    <p:sldId id="386" r:id="rId32"/>
    <p:sldId id="444" r:id="rId33"/>
    <p:sldId id="347" r:id="rId34"/>
    <p:sldId id="346" r:id="rId35"/>
    <p:sldId id="445" r:id="rId36"/>
    <p:sldId id="388" r:id="rId37"/>
    <p:sldId id="389" r:id="rId38"/>
    <p:sldId id="387" r:id="rId39"/>
    <p:sldId id="403" r:id="rId40"/>
    <p:sldId id="412" r:id="rId41"/>
    <p:sldId id="394" r:id="rId42"/>
    <p:sldId id="391" r:id="rId43"/>
    <p:sldId id="393" r:id="rId44"/>
    <p:sldId id="395" r:id="rId45"/>
    <p:sldId id="392" r:id="rId46"/>
    <p:sldId id="406" r:id="rId47"/>
    <p:sldId id="316" r:id="rId48"/>
    <p:sldId id="317" r:id="rId49"/>
    <p:sldId id="404" r:id="rId50"/>
    <p:sldId id="405" r:id="rId51"/>
    <p:sldId id="325" r:id="rId52"/>
    <p:sldId id="327" r:id="rId53"/>
    <p:sldId id="407" r:id="rId54"/>
    <p:sldId id="408" r:id="rId55"/>
    <p:sldId id="441" r:id="rId56"/>
    <p:sldId id="348" r:id="rId57"/>
    <p:sldId id="349" r:id="rId58"/>
    <p:sldId id="350" r:id="rId59"/>
    <p:sldId id="396" r:id="rId60"/>
    <p:sldId id="313" r:id="rId61"/>
    <p:sldId id="314" r:id="rId62"/>
    <p:sldId id="311" r:id="rId63"/>
    <p:sldId id="312" r:id="rId64"/>
    <p:sldId id="434" r:id="rId65"/>
    <p:sldId id="435" r:id="rId66"/>
    <p:sldId id="437" r:id="rId67"/>
    <p:sldId id="315" r:id="rId68"/>
    <p:sldId id="421" r:id="rId69"/>
    <p:sldId id="422" r:id="rId70"/>
    <p:sldId id="320" r:id="rId71"/>
    <p:sldId id="423" r:id="rId72"/>
    <p:sldId id="424" r:id="rId73"/>
    <p:sldId id="425" r:id="rId74"/>
    <p:sldId id="426" r:id="rId75"/>
    <p:sldId id="427" r:id="rId76"/>
    <p:sldId id="428" r:id="rId77"/>
    <p:sldId id="429" r:id="rId78"/>
    <p:sldId id="430" r:id="rId79"/>
    <p:sldId id="431" r:id="rId80"/>
    <p:sldId id="432" r:id="rId81"/>
    <p:sldId id="433" r:id="rId82"/>
    <p:sldId id="419" r:id="rId83"/>
    <p:sldId id="409" r:id="rId84"/>
    <p:sldId id="410" r:id="rId85"/>
    <p:sldId id="398" r:id="rId86"/>
    <p:sldId id="401" r:id="rId87"/>
    <p:sldId id="440" r:id="rId88"/>
    <p:sldId id="414" r:id="rId89"/>
    <p:sldId id="438" r:id="rId90"/>
    <p:sldId id="439" r:id="rId91"/>
    <p:sldId id="397" r:id="rId92"/>
    <p:sldId id="399" r:id="rId93"/>
    <p:sldId id="400" r:id="rId94"/>
    <p:sldId id="411" r:id="rId95"/>
    <p:sldId id="415" r:id="rId96"/>
    <p:sldId id="416" r:id="rId97"/>
    <p:sldId id="417" r:id="rId98"/>
    <p:sldId id="418" r:id="rId99"/>
    <p:sldId id="443" r:id="rId100"/>
    <p:sldId id="442" r:id="rId101"/>
    <p:sldId id="318" r:id="rId102"/>
    <p:sldId id="446" r:id="rId103"/>
  </p:sldIdLst>
  <p:sldSz cx="9144000" cy="5149850"/>
  <p:notesSz cx="6858000" cy="9144000"/>
  <p:custDataLst>
    <p:tags r:id="rId105"/>
  </p:custDataLst>
  <p:defaultTextStyle>
    <a:defPPr>
      <a:defRPr lang="de-DE"/>
    </a:defPPr>
    <a:lvl1pPr marL="0" algn="l" defTabSz="686074" rtl="0" eaLnBrk="1" latinLnBrk="0" hangingPunct="1">
      <a:defRPr sz="1351" kern="1200">
        <a:solidFill>
          <a:schemeClr val="tx1"/>
        </a:solidFill>
        <a:latin typeface="+mn-lt"/>
        <a:ea typeface="+mn-ea"/>
        <a:cs typeface="+mn-cs"/>
      </a:defRPr>
    </a:lvl1pPr>
    <a:lvl2pPr marL="343037" algn="l" defTabSz="686074" rtl="0" eaLnBrk="1" latinLnBrk="0" hangingPunct="1">
      <a:defRPr sz="1351" kern="1200">
        <a:solidFill>
          <a:schemeClr val="tx1"/>
        </a:solidFill>
        <a:latin typeface="+mn-lt"/>
        <a:ea typeface="+mn-ea"/>
        <a:cs typeface="+mn-cs"/>
      </a:defRPr>
    </a:lvl2pPr>
    <a:lvl3pPr marL="686074" algn="l" defTabSz="686074" rtl="0" eaLnBrk="1" latinLnBrk="0" hangingPunct="1">
      <a:defRPr sz="1351" kern="1200">
        <a:solidFill>
          <a:schemeClr val="tx1"/>
        </a:solidFill>
        <a:latin typeface="+mn-lt"/>
        <a:ea typeface="+mn-ea"/>
        <a:cs typeface="+mn-cs"/>
      </a:defRPr>
    </a:lvl3pPr>
    <a:lvl4pPr marL="1029111" algn="l" defTabSz="686074" rtl="0" eaLnBrk="1" latinLnBrk="0" hangingPunct="1">
      <a:defRPr sz="1351" kern="1200">
        <a:solidFill>
          <a:schemeClr val="tx1"/>
        </a:solidFill>
        <a:latin typeface="+mn-lt"/>
        <a:ea typeface="+mn-ea"/>
        <a:cs typeface="+mn-cs"/>
      </a:defRPr>
    </a:lvl4pPr>
    <a:lvl5pPr marL="1372149" algn="l" defTabSz="686074" rtl="0" eaLnBrk="1" latinLnBrk="0" hangingPunct="1">
      <a:defRPr sz="1351" kern="1200">
        <a:solidFill>
          <a:schemeClr val="tx1"/>
        </a:solidFill>
        <a:latin typeface="+mn-lt"/>
        <a:ea typeface="+mn-ea"/>
        <a:cs typeface="+mn-cs"/>
      </a:defRPr>
    </a:lvl5pPr>
    <a:lvl6pPr marL="1715186" algn="l" defTabSz="686074" rtl="0" eaLnBrk="1" latinLnBrk="0" hangingPunct="1">
      <a:defRPr sz="1351" kern="1200">
        <a:solidFill>
          <a:schemeClr val="tx1"/>
        </a:solidFill>
        <a:latin typeface="+mn-lt"/>
        <a:ea typeface="+mn-ea"/>
        <a:cs typeface="+mn-cs"/>
      </a:defRPr>
    </a:lvl6pPr>
    <a:lvl7pPr marL="2058223" algn="l" defTabSz="686074" rtl="0" eaLnBrk="1" latinLnBrk="0" hangingPunct="1">
      <a:defRPr sz="1351" kern="1200">
        <a:solidFill>
          <a:schemeClr val="tx1"/>
        </a:solidFill>
        <a:latin typeface="+mn-lt"/>
        <a:ea typeface="+mn-ea"/>
        <a:cs typeface="+mn-cs"/>
      </a:defRPr>
    </a:lvl7pPr>
    <a:lvl8pPr marL="2401260" algn="l" defTabSz="686074" rtl="0" eaLnBrk="1" latinLnBrk="0" hangingPunct="1">
      <a:defRPr sz="1351" kern="1200">
        <a:solidFill>
          <a:schemeClr val="tx1"/>
        </a:solidFill>
        <a:latin typeface="+mn-lt"/>
        <a:ea typeface="+mn-ea"/>
        <a:cs typeface="+mn-cs"/>
      </a:defRPr>
    </a:lvl8pPr>
    <a:lvl9pPr marL="2744297" algn="l" defTabSz="686074" rtl="0" eaLnBrk="1" latinLnBrk="0" hangingPunct="1">
      <a:defRPr sz="1351"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fan Hartmann" initials="SH" lastIdx="1" clrIdx="0">
    <p:extLst>
      <p:ext uri="{19B8F6BF-5375-455C-9EA6-DF929625EA0E}">
        <p15:presenceInfo xmlns:p15="http://schemas.microsoft.com/office/powerpoint/2012/main" userId="Stefan Hartman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8EA"/>
    <a:srgbClr val="CCDDE7"/>
    <a:srgbClr val="DAE5EA"/>
    <a:srgbClr val="DAE5EB"/>
    <a:srgbClr val="B6CB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39" autoAdjust="0"/>
    <p:restoredTop sz="87205" autoAdjust="0"/>
  </p:normalViewPr>
  <p:slideViewPr>
    <p:cSldViewPr showGuides="1">
      <p:cViewPr varScale="1">
        <p:scale>
          <a:sx n="102" d="100"/>
          <a:sy n="102" d="100"/>
        </p:scale>
        <p:origin x="1160" y="184"/>
      </p:cViewPr>
      <p:guideLst/>
    </p:cSldViewPr>
  </p:slideViewPr>
  <p:outlineViewPr>
    <p:cViewPr>
      <p:scale>
        <a:sx n="33" d="100"/>
        <a:sy n="33" d="100"/>
      </p:scale>
      <p:origin x="0" y="-9336"/>
    </p:cViewPr>
  </p:outlineViewPr>
  <p:notesTextViewPr>
    <p:cViewPr>
      <p:scale>
        <a:sx n="135" d="100"/>
        <a:sy n="135" d="100"/>
      </p:scale>
      <p:origin x="0" y="0"/>
    </p:cViewPr>
  </p:notesTextViewPr>
  <p:sorterViewPr>
    <p:cViewPr>
      <p:scale>
        <a:sx n="100" d="100"/>
        <a:sy n="100" d="100"/>
      </p:scale>
      <p:origin x="0" y="0"/>
    </p:cViewPr>
  </p:sorterViewPr>
  <p:notesViewPr>
    <p:cSldViewPr showGuides="1">
      <p:cViewPr varScale="1">
        <p:scale>
          <a:sx n="81" d="100"/>
          <a:sy n="81" d="100"/>
        </p:scale>
        <p:origin x="3042" y="10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6T17:35:11.885"/>
    </inkml:context>
    <inkml:brush xml:id="br0">
      <inkml:brushProperty name="width" value="0.05" units="cm"/>
      <inkml:brushProperty name="height" value="0.05" units="cm"/>
    </inkml:brush>
  </inkml:definitions>
  <inkml:trace contextRef="#ctx0" brushRef="#br0">1 5200 24575,'20'0'0,"-4"0"0,11 0 0,-11 0 0,11 0 0,-11 0 0,5 0 0,-7 0 0,1 0 0,-1 0 0,1 0 0,-1 0 0,0 0 0,1 0 0,-1 0 0,-6 4 0,-2-7 0,-6 11 0,7-12 0,1 9 0,12-5 0,-4 0 0,5 0 0,-7 0 0,1 0 0,-1 0 0,1 0 0,-1 0 0,0 0 0,1 0 0,-1 0 0,0 0 0,1 0 0,-1 0 0,0 0 0,1 0 0,-1 0 0,7 4 0,-5-3 0,11 3 0,-11-4 0,5 0 0,-7 0 0,0 0 0,7 0 0,-5 0 0,5 0 0,-7 0 0,0 0 0,7 0 0,-5 0 0,5 0 0,-7 0 0,1 0 0,-1 0 0,0-4 0,1 3 0,5-8 0,3 4 0,-1 0 0,5-4 0,11 2 0,-12-3 0,10 3 0,-22 3 0,-6 0 0,5 2 0,-5-2 0,7 0 0,5 3 0,-4-3 0,5 4 0,-7-4 0,1 3 0,5-8 0,18-4 0,-5 5 0,4-8 0,-22 10 0,-15 1 0,5 1 0,-4 0 0,13-2 0,7 1 0,-5-3 0,5 7 0,-7-4 0,1 1 0,-1 3 0,0-3 0,1 4 0,-1 0 0,0 0 0,1 0 0,5 0 0,-4 0 0,5 0 0,-6 0 0,-1 0 0,0 0 0,1 0 0,5 0 0,3 0 0,-1 0 0,-1 0 0,-7 0 0,7-4 0,17-4 0,-6 3 0,6-1 0,-11 6 0,-5 0 0,7 0 0,-7 0 0,-1 0 0,-7 0 0,-6-5 0,11 4 0,-9-3 0,11 0 0,-7 3 0,1-8 0,-1 4 0,0 0 0,-12 5 0,-4-3 0,1 6 0,2-16 0,67-9 0,-15 5 0,6-3-1228,16-10 1,5-2 1227,-19 9 0,2 0 0,-5 0 0,5-6 0,-7 1 0,-14 4 0,-4 4 0,2 3 0,-8 5 0,-6 2 0,10 3 0,-28-2 2455,5 4-2455,-5 0 0,6 1 0,1-1 0,-1 4 0,0-3 0,1 0 0,-1 3 0,-6-8 0,5 8 0,-5-3 0,0 0 0,4 3 0,-4-3 0,7-1 0,-1 4 0,0-7 0,1 7 0,-1-8 0,0 4 0,1 0 0,-7-4 0,5 8 0,-5-7 0,6 7 0,-6-8 0,5 4 0,-5-4 0,6-1 0,0 1 0,-6-1 0,-1 1 0,-1 3 0,-4-2 0,10 3 0,-10-5 0,4 1 0,-6-1 0,7 5 0,-6-3 0,6 2 0,-7-3 0,6 4 0,-4-4 0,4 4 0,-6-5 0,6 5 0,-4-3 0,4 2 0,-6-3 0,7 4 0,-6-4 0,6 4 0,-7-5 0,6 5 0,-4-3 0,4 2 0,1-3 0,1-1 0,6 1 0,-6-1 0,5 1 0,-12-1 0,12 1 0,-11 0 0,4-1 0,0 1 0,-4-1 0,4 1 0,-6-1 0,7 5 0,-6-4 0,6 4 0,-1-4 0,2-1 0,6-4 0,1 0 0,-1-5 0,13-10 0,-10 11 0,10-10 0,0 3 0,-3 8 0,16-21 0,-22 25 0,-6-3 0,-14 17 0,-4-4 0,6 1 0,0-16 0,-9-7 0,-9-9 0,-3-5-363,5 2 0,-1 1 363,-7-3 0,1-1 0,6-2 0,3 4 0,4 11-297,-5-33 297,15 7 0,0 17 0,0-14 0,0 31 0,0 4 0,0-3 715,6 12-715,-4-11 308,4 11-308,-6-8 0,0 4 0,0 1 0,0-1 0,0 1 0,0-1 0,7 1 0,1-1 0,0 1 0,-2-5 0,0 4 0,-4-4 0,4 4 0,1 5 0,-6-3 0,12 2 0,-5-3 0,6-1 0,1 5 0,-7-3 0,4 2 0,-10-3 0,11 4 0,-12-4 0,6 0 0,-1 2 0,2-5 0,6 7 0,1-5 0,-1 5 0,-6-8 0,5 7 0,-5-8 0,0 5 0,-2-1 0,-6-4 0,7 12 0,1-9 0,0 10 0,4-9 0,-4 1 0,7-1 0,-7 1 0,4-5 0,9-11 0,-4 4 0,18-40 0,-18 39 0,-1-23 0,-9 36 0,-1-1 0,-4 1 0,4-5 0,1 4 0,-6-8 0,6 7 0,-7-3 0,0 5 0,6-5 0,14-11 0,-9 4 0,14-4 0,-23 7 0,11 7 0,-12-7 0,12 8 0,-5-8 0,15-28 0,-7 24 0,1-37 0,4 11 0,-23 11 0,5-23 0,-11 38 0,-2-3 0,10 11 0,0 5 0,0 0 0,0-1 0,0 1 0,0-1 0,0-4 0,0 4 0,0-4 0,0 5 0,0-1 0,0-4 0,7 0 0,4-16 0,4 13 0,-4-11 0,2 18 0,-12-8 0,6 7 0,-7-7 0,0 8 0,0-4 0,0 4 0,0 1 0,6 4 0,-5-4 0,6 4 0,-7-5 0,0 1 0,0-1 0,0 1 0,0-5 0,0 4 0,0-4 0,0 5 0,0-1 0,0 1 0,0-1 0,0 1 0,0-1 0,0 1 0,0-5 0,0 3 0,0-2 0,0 3 0,0 1 0,0-5 0,0 3 0,0-7 0,0 8 0,0-8 0,0 7 0,6-2 0,-11-1 0,1-11 0,-5 8 0,0-7 0,9 14 0,0 1 0,0-1 0,0 1 0,6-1 0,-4 1 0,11-1 0,-12 1 0,5-1 0,-6 1 0,7-5 0,1 0 0,0-1 0,5 1 0,-12 5 0,6-1 0,-7 1 0,0-1 0,6 1 0,-4-5 0,10 8 0,-10-7 0,4 3 0,1 0 0,-6-8 0,12 7 0,-11-2 0,10-1 0,-4-1 0,0 0 0,-1 2 0,-1 3 0,-4 1 0,4-1 0,0 5 0,-4-3 0,4 2 0,-6-3 0,7 4 0,-6-4 0,6 4 0,-1-5 0,-4 1 0,4-1 0,-6 1 0,7 4 0,-6-4 0,5 4 0,1-5 0,-6 1 0,12 4 0,-11-8 0,11 7 0,-5-8 0,6 4 0,-6 1 0,5-5 0,3-31 0,-6 22 0,11-22 0,-13 36 0,0-1 0,-1 1 0,-1 4 0,-4-8 0,4 7 0,1-4 0,1 2 0,6 3 0,-6-9 0,5 3 0,-5-2 0,6-1 0,13-11 0,-10 3 0,10-7 0,-13 14 0,-6 2 0,5 3 0,-11 1 0,10 4 0,-10-4 0,11 4 0,-5 0 0,6-4 0,0 8 0,1-7 0,-1 2 0,0 1 0,-6-3 0,5 7 0,-5-8 0,6 8 0,1-7 0,-1 2 0,1-3 0,-1 4 0,0 0 0,1 1 0,-1 3 0,-6-7 0,5 2 0,-5 1 0,6-3 0,7 7 0,-12-8 0,10 8 0,-17-7 0,11 7 0,-5-4 0,0 1 0,11 3 0,-16-7 0,16 7 0,-11-4 0,7 5 0,-1-4 0,7 3 0,-5-7 0,4 7 0,-5-3 0,-1 4 0,-6-5 0,11 4 0,-9-3 0,17 0 0,11-3 0,-12-3 0,10 2 0,-22 4 0,1 0 0,-1 3 0,0-8 0,-6 13 0,11-12 0,13 5 0,0-7 0,28-3 0,-28 7 0,6 0 0,-11 2 0,11-4 0,-6-2 0,59-7 0,-57 10 0,40-2 0,-52 9 0,1 0 0,-2 0 0,-7 0 0,0 0 0,-6-5 0,5 4 0,-5-3 0,6 4 0,1-4 0,-1 3 0,7-8 0,16 2 0,-4 1 0,5-4 0,-18 9 0,-5-3 0,-1 4 0,1 0 0,-1-4 0,0 2 0,1-2 0,-1 4 0,0 0 0,1 0 0,-1 0 0,0 0 0,7 0 0,-5 0 0,11 0 0,-11 0 0,11 0 0,-11 0 0,11 0 0,-11 0 0,5 4 0,-7-7 0,1 6 0,-1-7 0,0 4 0,1 4 0,6-2 0,1 6 0,53-7 0,-19 3 0,17-8 0,-37 3 0,-21-3 0,-1 4 0,0 4 0,1-3 0,-1 3 0,0 0 0,1-2 0,-1 2 0,0 0 0,1-3 0,-1 3 0,0 0 0,1-3 0,-1 8 0,1-8 0,-1 7 0,0-2 0,1-1 0,-1-1 0,0 0 0,1 2 0,-7 3 0,4-4 0,-10 4 0,11-4 0,-5 0 0,6 0 0,-6-1 0,5 1 0,-12 5 0,12-1 0,-5 1 0,6-5 0,1 3 0,-1-7 0,1 4 0,-7-1 0,4-3 0,-4 3 0,0 0 0,5-3 0,-5 4 0,6-5 0,-6 4 0,5-3 0,-11 7 0,10-7 0,-4 4 0,0-1 0,5-3 0,-5 7 0,6-2 0,1 3 0,-1-4 0,1 4 0,-1-4 0,0 0 0,1 4 0,-1-4 0,7 9 0,16 4 0,-17-2 0,15-2 0,-27-6 0,6-3 0,0 5 0,1 4 0,-1 0 0,0 1 0,-6 3 0,5-12 0,-5 7 0,0-8 0,5 5 0,-11-1 0,10-4 0,-10 4 0,11-4 0,-12 5 0,12-5 0,-11 3 0,10-2 0,-10 3 0,11-4 0,-12 4 0,12-4 0,-18 5 0,16-5 0,-15 8 0,16-7 0,-10 8 0,4-1 0,1-2 0,-6 3 0,12-5 0,-11 1 0,4-1 0,0 1 0,-4-1 0,11-4 0,-12 8 0,6-7 0,-7 8 0,6-5 0,-4 1 0,11-1 0,-5 1 0,-1-1 0,13 5 0,2 11 0,1-3 0,11 7 0,-25-10 0,10-5 0,-17 0 0,4 0 0,1-4 0,-6 8 0,12-7 0,-5 7 0,19 7 0,-10-8 0,3 7 0,-13-15 0,-7 5 0,6-3 0,-4 2 0,11-3 0,-12-1 0,12 1 0,-11-1 0,4 1 0,0-1 0,2 1 0,0-1 0,5-3 0,-18 2 0,16-3 0,-15 5 0,16-1 0,-16 1 0,15-5 0,-16 3 0,11-2 0,-6 3 0,7 1 0,-6-1 0,6 1 0,-1-1 0,-4 1 0,10 3 0,-1 12 0,4-3 0,6 17 0,-6-17 0,5 17 0,-5-22 0,-4 7 0,-4-10 0,-1-4 0,2 0 0,0-2 0,-2-2 0,-6 7 0,7-2 0,-6 7 0,12-12 0,-11 7 0,4-4 0,1-2 0,-6 9 0,6-9 0,-1 6 0,-4 1 0,10-3 0,-10 7 0,11-8 0,-12 4 0,6-5 0,-1 1 0,-4 4 0,10-4 0,-10 8 0,11-7 0,-12 7 0,12-8 0,-11 8 0,10-7 0,-10 6 0,11-6 0,-12 3 0,12-1 0,-2 12 0,-2-7 0,7 1 0,-15-10 0,6-4 0,-7 5 0,6-5 0,-4 3 0,4-2 0,-6 3 0,6 1 0,-4-1 0,11 5 0,3 31 0,1-22 0,5 26 0,5-24 0,-9-8 0,8 7 0,-18-15 0,-1 5 0,-1-3 0,-4 2 0,4-3 0,0-1 0,-4 5 0,11-3 0,-12 6 0,6-6 0,-7 7 0,0-8 0,6 4 0,-4-4 0,4-1 0,-6 1 0,0-1 0,0 1 0,7-1 0,-6 1 0,5-1 0,1-4 0,-12 4 0,10-4 0,-12 5 0,7 3 0,0-2 0,0 3 0,0-5 0,0 0 0,0 5 0,0-3 0,0 7 0,0-8 0,-6 8 0,-5 7 0,2-3 0,0 3 0,9-12 0,0 1 0,0-4 0,0 4 0,0-4 0,0 3 0,0-2 0,0 3 0,0-5 0,0 1 0,0-1 0,0 1 0,0-1 0,0 5 0,0 1 0,0 4 0,0 0 0,6-5 0,-13 14 0,8 6 0,2 1 0,-3 18 0,2-17 0,4 1 0,20 23 0,-16-33 0,12 18 0,-27-31 0,16-5 0,-16 5 0,18-3 0,-11 2 0,4-3 0,0-5 0,-10 4 0,8-4 0,-4 0 0,2 4 0,4-4 0,-6 4 0,0 1 0,0-1 0,0 1 0,0-1 0,0 1 0,0-1 0,0 1 0,7-1 0,-6 1 0,6-1 0,-7 1 0,0-1 0,0 1 0,0 3 0,0-2 0,0 7 0,0-8 0,0 4 0,0-4 0,0-1 0,0 1 0,0-1 0,0 1 0,0-1 0,0 1 0,0-1 0,6-4 0,-11 8 0,4-2 0,-7 3 0,1 0 0,7-4 0,0-1 0,0 0 0,0 1 0,0-1 0,0 5 0,0-3 0,0 2 0,0-3 0,0-1 0,0 1 0,0-1 0,0 5 0,0 1 0,0 4 0,0-4 0,0 3 0,0-8 0,0 4 0,0-5 0,0 1 0,0-1 0,7 1 0,-6-1 0,-1 5 0,-8 1 0,0-1 0,2 0 0,6-4 0,0-1 0,6 1 0,-10-1 0,8 1 0,-10-1 0,6 1 0,6-1 0,-10 5 0,-1 11 0,-4-8 0,0 7 0,9-15 0,0 1 0,0-1 0,0 1 0,6-5 0,-11 8 0,1 8 0,2-4 0,-6 7 0,20-15 0,-10 5 0,11-4 0,-12 8 0,12-11 0,-11 5 0,4-6 0,-6 3 0,7 1 0,-6-1 0,6 1 0,-1-5 0,-4 3 0,4-2 0,0 3 0,-4 1 0,4-1 0,1 1 0,-6-1 0,6 5 0,-1-8 0,-4 7 0,4-8 0,-6 4 0,6 1 0,-4-1 0,4 1 0,1-5 0,-6 4 0,6-4 0,-7 4 0,6-3 0,-4 2 0,10-3 0,-10 5 0,11-5 0,-12 4 0,6-4 0,-7 4 0,6-3 0,-4 2 0,4 2 0,0-4 0,-4 7 0,11-12 0,-12 11 0,12-10 0,-11 11 0,11-12 0,-12 8 0,12-4 0,-5 4 0,0 1 0,5-1 0,-5 1 0,0-1 0,4 1 0,-10-1 0,11-4 0,-12 4 0,6-4 0,-1 0 0,-4 4 0,10-8 0,-10 7 0,11-2 0,-5-1 0,0 3 0,4-7 0,-4 8 0,7-8 0,-7 7 0,5-7 0,1 8 0,24 4 0,-6-1 0,28 14 0,-28-15 0,19 13 0,2 2 0,-9-5 0,-1 2 0,-4-3 0,-18-11 0,-7 0 0,1-4 0,-1 4 0,0-3 0,1-2 0,-7 0 0,4-3 0,-4 3 0,0 1 0,5-4 0,-11 7 0,11-7 0,-5 8 0,6-4 0,0 0 0,1-1 0,-7 1 0,4-4 0,-4 7 0,7-3 0,-1 1 0,7 6 0,16 6 0,8 3 0,-1-3 0,3 1-526,25 12 1,3-2 525,-22-12 0,-4-3 0,31 7 0,-43-10 0,-16-6 0,-7 5 0,1-5 0,5 7 0,18 3 1051,-5-4-1051,4 6 0,-16-16 0,-7 3 0,1 1 0,-7-9 0,11 16 0,-3-10 0,6 12 0,5-9 0,-11 4 0,5-8 0,-7 3 0,1-4 0,-7 4 0,4-3 0,-4-1 0,0 3 0,5-10 0,-11 14 0,11-14 0,-5 6 0,0 0 0,-2-7 0,-6 16 0,0-16 0,0 7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6T17:40:36.735"/>
    </inkml:context>
    <inkml:brush xml:id="br0">
      <inkml:brushProperty name="width" value="0.05" units="cm"/>
      <inkml:brushProperty name="height" value="0.05" units="cm"/>
    </inkml:brush>
  </inkml:definitions>
  <inkml:trace contextRef="#ctx0" brushRef="#br0">678 0 24575,'0'13'0,"0"0"0,0 0 0,0 0 0,0 6 0,0-5 0,0 5 0,0-1 0,0 2 0,0 0 0,0-1 0,0 0 0,0-5 0,0 5 0,0-6 0,0-1 0,0 1 0,0 0 0,0 0 0,0 6 0,0-5 0,0 5 0,0-6 0,0 0 0,0-1 0,-5-4 0,3 3 0,-3-4 0,-1 12 0,-1 1 0,-1 0 0,3-1 0,5-6 0,0-1 0,0 1 0,0 0 0,0 0 0,0 0 0,0 0 0,0 0 0,0 0 0,0 0 0,0 0 0,0 5 0,0-4 0,0 5 0,0-6 0,0 0 0,0 0 0,0 0 0,0 0 0,0 0 0,0-1 0,0 1 0,0 0 0,0 0 0,0 0 0,-6-6 0,-1 5 0,-6-5 0,-6 6 0,-15 12 0,-6 6 0,-28 27-649,26-26 0,-2 1 649,-6 3 0,3-4 0,-3-3 0,-21 2 0,31-8 0,0-13 0,17 3 0,-9-3 0,24 2 0,3-11 0,5 5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6T17:40:36.736"/>
    </inkml:context>
    <inkml:brush xml:id="br0">
      <inkml:brushProperty name="width" value="0.05" units="cm"/>
      <inkml:brushProperty name="height" value="0.05" units="cm"/>
    </inkml:brush>
  </inkml:definitions>
  <inkml:trace contextRef="#ctx0" brushRef="#br0">1 1 24575,'5'7'0,"-3"4"0,9-3 0,-3 4 0,-1 1 0,4 0 0,-4 0 0,1 6 0,3-5 0,-10 5 0,11-6 0,-11 0 0,5 5 0,0-3 0,-5 3 0,5-5 0,0-6 0,-5 5 0,5-5 0,-6 6 0,6-6 0,-5 4 0,5-3 0,-6 4 0,5-4 0,-3 3 0,9-9 0,-15 15 0,8-3 0,-9 6 0,5-1 0,0-6 0,0 0 0,5-6 0,3 4 0,-1-4 0,-2 6 0,1-11 0,-4 8 0,9-15 0,-9 17 0,3-5 0,1 6 0,-5 0 0,5 0 0,0 0 0,-5 0 0,11-6 0,-11 4 0,11-9 0,-11 9 0,-1-9 0,-1 3 0,-5-5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6T17:35:31.747"/>
    </inkml:context>
    <inkml:brush xml:id="br0">
      <inkml:brushProperty name="width" value="0.05" units="cm"/>
      <inkml:brushProperty name="height" value="0.05" units="cm"/>
    </inkml:brush>
  </inkml:definitions>
  <inkml:trace contextRef="#ctx0" brushRef="#br0">589 1 24575,'-13'0'0,"0"0"0,-19 0 0,-14 0 0,-2 0 0,-3 0 0,0 0 0,7 0 0,30 0 0,-11 0 0,11 0 0,-5 0 0,6 0 0,-5 0 0,3 0 0,-3 6 0,5-5 0,0 10 0,-6-9 0,5 9 0,-5-9 0,7 9 0,-1-4 0,0 6 0,6 0 0,1 0 0,0 0 0,5 0 0,-5 0 0,0 0 0,5 0 0,-5-1 0,6 1 0,0 6 0,0-5 0,0 5 0,0 0 0,0-5 0,0 10 0,6-15 0,-5 8 0,5-10 0,0 0 0,1 11 0,6-4 0,-6 6 0,-1-1 0,-1-12 0,-3 4 0,9-4 0,2 6 0,7 6 0,0-5 0,-1-1 0,-6-1 0,0-5 0,5 6 0,16 11 0,-4-14 0,-2 12 0,-11-20 0,-10 9 0,6-4 0,0 1 0,0-3 0,0-5 0,-6 6 0,4-5 0,-4 5 0,6-6 0,0 0 0,-6 6 0,11-10 0,-4 2 0,6 1 0,4-4 0,-9 11 0,3-6 0,-5 0 0,0 0 0,0 0 0,0 0 0,0-6 0,0 5 0,0-5 0,0 1 0,-1-3 0,1-5 0,0 6 0,-6-4 0,-1 4 0,0-6 0,-5 0 0,11 6 0,-11-5 0,11 5 0,-11-6 0,5 0 0,-6 0 0,6 0 0,-5-5 0,10 4 0,-9-5 0,4 6 0,-6 0 0,5 0 0,-3 0 0,3 0 0,1 6 0,-4-10 0,3 8 0,-5-9 0,0 5 0,0 0 0,0 0 0,0 0 0,0 0 0,0 0 0,0 0 0,-5 6 0,3-4 0,-4 4 0,1 0 0,3-5 0,-9 5 0,4-6 0,-6 0 0,0 0 0,6 0 0,-5 0 0,5 0 0,0 1 0,-5-1 0,5 0 0,-6 6 0,6 1 0,2 6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6T17:35:34.108"/>
    </inkml:context>
    <inkml:brush xml:id="br0">
      <inkml:brushProperty name="width" value="0.05" units="cm"/>
      <inkml:brushProperty name="height" value="0.05" units="cm"/>
    </inkml:brush>
  </inkml:definitions>
  <inkml:trace contextRef="#ctx0" brushRef="#br0">678 0 24575,'0'13'0,"0"0"0,0 0 0,0 0 0,0 6 0,0-5 0,0 5 0,0-1 0,0 2 0,0 0 0,0-1 0,0 0 0,0-5 0,0 5 0,0-6 0,0-1 0,0 1 0,0 0 0,0 0 0,0 6 0,0-5 0,0 5 0,0-6 0,0 0 0,0-1 0,-5-4 0,3 3 0,-3-4 0,-1 12 0,-1 1 0,-1 0 0,3-1 0,5-6 0,0-1 0,0 1 0,0 0 0,0 0 0,0 0 0,0 0 0,0 0 0,0 0 0,0 0 0,0 0 0,0 5 0,0-4 0,0 5 0,0-6 0,0 0 0,0 0 0,0 0 0,0 0 0,0 0 0,0-1 0,0 1 0,0 0 0,0 0 0,0 0 0,-6-6 0,-1 5 0,-6-5 0,-6 6 0,-15 12 0,-6 6 0,-28 27-649,26-26 0,-2 1 649,-6 3 0,3-4 0,-3-3 0,-21 2 0,31-8 0,0-13 0,17 3 0,-9-3 0,24 2 0,3-11 0,5 5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6T17:35:36.099"/>
    </inkml:context>
    <inkml:brush xml:id="br0">
      <inkml:brushProperty name="width" value="0.05" units="cm"/>
      <inkml:brushProperty name="height" value="0.05" units="cm"/>
    </inkml:brush>
  </inkml:definitions>
  <inkml:trace contextRef="#ctx0" brushRef="#br0">1 1 24575,'5'7'0,"-3"4"0,9-3 0,-3 4 0,-1 1 0,4 0 0,-4 0 0,1 6 0,3-5 0,-10 5 0,11-6 0,-11 0 0,5 5 0,0-3 0,-5 3 0,5-5 0,0-6 0,-5 5 0,5-5 0,-6 6 0,6-6 0,-5 4 0,5-3 0,-6 4 0,5-4 0,-3 3 0,9-9 0,-15 15 0,8-3 0,-9 6 0,5-1 0,0-6 0,0 0 0,5-6 0,3 4 0,-1-4 0,-2 6 0,1-11 0,-4 8 0,9-15 0,-9 17 0,3-5 0,1 6 0,-5 0 0,5 0 0,0 0 0,-5 0 0,11-6 0,-11 4 0,11-9 0,-11 9 0,-1-9 0,-1 3 0,-5-5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6T17:35:11.885"/>
    </inkml:context>
    <inkml:brush xml:id="br0">
      <inkml:brushProperty name="width" value="0.05" units="cm"/>
      <inkml:brushProperty name="height" value="0.05" units="cm"/>
    </inkml:brush>
  </inkml:definitions>
  <inkml:trace contextRef="#ctx0" brushRef="#br0">1 5200 24575,'20'0'0,"-4"0"0,11 0 0,-11 0 0,11 0 0,-11 0 0,5 0 0,-7 0 0,1 0 0,-1 0 0,1 0 0,-1 0 0,0 0 0,1 0 0,-1 0 0,-6 4 0,-2-7 0,-6 11 0,7-12 0,1 9 0,12-5 0,-4 0 0,5 0 0,-7 0 0,1 0 0,-1 0 0,1 0 0,-1 0 0,0 0 0,1 0 0,-1 0 0,0 0 0,1 0 0,-1 0 0,0 0 0,1 0 0,-1 0 0,7 4 0,-5-3 0,11 3 0,-11-4 0,5 0 0,-7 0 0,0 0 0,7 0 0,-5 0 0,5 0 0,-7 0 0,0 0 0,7 0 0,-5 0 0,5 0 0,-7 0 0,1 0 0,-1 0 0,0-4 0,1 3 0,5-8 0,3 4 0,-1 0 0,5-4 0,11 2 0,-12-3 0,10 3 0,-22 3 0,-6 0 0,5 2 0,-5-2 0,7 0 0,5 3 0,-4-3 0,5 4 0,-7-4 0,1 3 0,5-8 0,18-4 0,-5 5 0,4-8 0,-22 10 0,-15 1 0,5 1 0,-4 0 0,13-2 0,7 1 0,-5-3 0,5 7 0,-7-4 0,1 1 0,-1 3 0,0-3 0,1 4 0,-1 0 0,0 0 0,1 0 0,5 0 0,-4 0 0,5 0 0,-6 0 0,-1 0 0,0 0 0,1 0 0,5 0 0,3 0 0,-1 0 0,-1 0 0,-7 0 0,7-4 0,17-4 0,-6 3 0,6-1 0,-11 6 0,-5 0 0,7 0 0,-7 0 0,-1 0 0,-7 0 0,-6-5 0,11 4 0,-9-3 0,11 0 0,-7 3 0,1-8 0,-1 4 0,0 0 0,-12 5 0,-4-3 0,1 6 0,2-16 0,67-9 0,-15 5 0,6-3-1228,16-10 1,5-2 1227,-19 9 0,2 0 0,-5 0 0,5-6 0,-7 1 0,-14 4 0,-4 4 0,2 3 0,-8 5 0,-6 2 0,10 3 0,-28-2 2455,5 4-2455,-5 0 0,6 1 0,1-1 0,-1 4 0,0-3 0,1 0 0,-1 3 0,-6-8 0,5 8 0,-5-3 0,0 0 0,4 3 0,-4-3 0,7-1 0,-1 4 0,0-7 0,1 7 0,-1-8 0,0 4 0,1 0 0,-7-4 0,5 8 0,-5-7 0,6 7 0,-6-8 0,5 4 0,-5-4 0,6-1 0,0 1 0,-6-1 0,-1 1 0,-1 3 0,-4-2 0,10 3 0,-10-5 0,4 1 0,-6-1 0,7 5 0,-6-3 0,6 2 0,-7-3 0,6 4 0,-4-4 0,4 4 0,-6-5 0,6 5 0,-4-3 0,4 2 0,-6-3 0,7 4 0,-6-4 0,6 4 0,-7-5 0,6 5 0,-4-3 0,4 2 0,1-3 0,1-1 0,6 1 0,-6-1 0,5 1 0,-12-1 0,12 1 0,-11 0 0,4-1 0,0 1 0,-4-1 0,4 1 0,-6-1 0,7 5 0,-6-4 0,6 4 0,-1-4 0,2-1 0,6-4 0,1 0 0,-1-5 0,13-10 0,-10 11 0,10-10 0,0 3 0,-3 8 0,16-21 0,-22 25 0,-6-3 0,-14 17 0,-4-4 0,6 1 0,0-16 0,-9-7 0,-9-9 0,-3-5-363,5 2 0,-1 1 363,-7-3 0,1-1 0,6-2 0,3 4 0,4 11-297,-5-33 297,15 7 0,0 17 0,0-14 0,0 31 0,0 4 0,0-3 715,6 12-715,-4-11 308,4 11-308,-6-8 0,0 4 0,0 1 0,0-1 0,0 1 0,0-1 0,7 1 0,1-1 0,0 1 0,-2-5 0,0 4 0,-4-4 0,4 4 0,1 5 0,-6-3 0,12 2 0,-5-3 0,6-1 0,1 5 0,-7-3 0,4 2 0,-10-3 0,11 4 0,-12-4 0,6 0 0,-1 2 0,2-5 0,6 7 0,1-5 0,-1 5 0,-6-8 0,5 7 0,-5-8 0,0 5 0,-2-1 0,-6-4 0,7 12 0,1-9 0,0 10 0,4-9 0,-4 1 0,7-1 0,-7 1 0,4-5 0,9-11 0,-4 4 0,18-40 0,-18 39 0,-1-23 0,-9 36 0,-1-1 0,-4 1 0,4-5 0,1 4 0,-6-8 0,6 7 0,-7-3 0,0 5 0,6-5 0,14-11 0,-9 4 0,14-4 0,-23 7 0,11 7 0,-12-7 0,12 8 0,-5-8 0,15-28 0,-7 24 0,1-37 0,4 11 0,-23 11 0,5-23 0,-11 38 0,-2-3 0,10 11 0,0 5 0,0 0 0,0-1 0,0 1 0,0-1 0,0-4 0,0 4 0,0-4 0,0 5 0,0-1 0,0-4 0,7 0 0,4-16 0,4 13 0,-4-11 0,2 18 0,-12-8 0,6 7 0,-7-7 0,0 8 0,0-4 0,0 4 0,0 1 0,6 4 0,-5-4 0,6 4 0,-7-5 0,0 1 0,0-1 0,0 1 0,0-5 0,0 4 0,0-4 0,0 5 0,0-1 0,0 1 0,0-1 0,0 1 0,0-1 0,0 1 0,0-5 0,0 3 0,0-2 0,0 3 0,0 1 0,0-5 0,0 3 0,0-7 0,0 8 0,0-8 0,0 7 0,6-2 0,-11-1 0,1-11 0,-5 8 0,0-7 0,9 14 0,0 1 0,0-1 0,0 1 0,6-1 0,-4 1 0,11-1 0,-12 1 0,5-1 0,-6 1 0,7-5 0,1 0 0,0-1 0,5 1 0,-12 5 0,6-1 0,-7 1 0,0-1 0,6 1 0,-4-5 0,10 8 0,-10-7 0,4 3 0,1 0 0,-6-8 0,12 7 0,-11-2 0,10-1 0,-4-1 0,0 0 0,-1 2 0,-1 3 0,-4 1 0,4-1 0,0 5 0,-4-3 0,4 2 0,-6-3 0,7 4 0,-6-4 0,6 4 0,-1-5 0,-4 1 0,4-1 0,-6 1 0,7 4 0,-6-4 0,5 4 0,1-5 0,-6 1 0,12 4 0,-11-8 0,11 7 0,-5-8 0,6 4 0,-6 1 0,5-5 0,3-31 0,-6 22 0,11-22 0,-13 36 0,0-1 0,-1 1 0,-1 4 0,-4-8 0,4 7 0,1-4 0,1 2 0,6 3 0,-6-9 0,5 3 0,-5-2 0,6-1 0,13-11 0,-10 3 0,10-7 0,-13 14 0,-6 2 0,5 3 0,-11 1 0,10 4 0,-10-4 0,11 4 0,-5 0 0,6-4 0,0 8 0,1-7 0,-1 2 0,0 1 0,-6-3 0,5 7 0,-5-8 0,6 8 0,1-7 0,-1 2 0,1-3 0,-1 4 0,0 0 0,1 1 0,-1 3 0,-6-7 0,5 2 0,-5 1 0,6-3 0,7 7 0,-12-8 0,10 8 0,-17-7 0,11 7 0,-5-4 0,0 1 0,11 3 0,-16-7 0,16 7 0,-11-4 0,7 5 0,-1-4 0,7 3 0,-5-7 0,4 7 0,-5-3 0,-1 4 0,-6-5 0,11 4 0,-9-3 0,17 0 0,11-3 0,-12-3 0,10 2 0,-22 4 0,1 0 0,-1 3 0,0-8 0,-6 13 0,11-12 0,13 5 0,0-7 0,28-3 0,-28 7 0,6 0 0,-11 2 0,11-4 0,-6-2 0,59-7 0,-57 10 0,40-2 0,-52 9 0,1 0 0,-2 0 0,-7 0 0,0 0 0,-6-5 0,5 4 0,-5-3 0,6 4 0,1-4 0,-1 3 0,7-8 0,16 2 0,-4 1 0,5-4 0,-18 9 0,-5-3 0,-1 4 0,1 0 0,-1-4 0,0 2 0,1-2 0,-1 4 0,0 0 0,1 0 0,-1 0 0,0 0 0,7 0 0,-5 0 0,11 0 0,-11 0 0,11 0 0,-11 0 0,11 0 0,-11 0 0,5 4 0,-7-7 0,1 6 0,-1-7 0,0 4 0,1 4 0,6-2 0,1 6 0,53-7 0,-19 3 0,17-8 0,-37 3 0,-21-3 0,-1 4 0,0 4 0,1-3 0,-1 3 0,0 0 0,1-2 0,-1 2 0,0 0 0,1-3 0,-1 3 0,0 0 0,1-3 0,-1 8 0,1-8 0,-1 7 0,0-2 0,1-1 0,-1-1 0,0 0 0,1 2 0,-7 3 0,4-4 0,-10 4 0,11-4 0,-5 0 0,6 0 0,-6-1 0,5 1 0,-12 5 0,12-1 0,-5 1 0,6-5 0,1 3 0,-1-7 0,1 4 0,-7-1 0,4-3 0,-4 3 0,0 0 0,5-3 0,-5 4 0,6-5 0,-6 4 0,5-3 0,-11 7 0,10-7 0,-4 4 0,0-1 0,5-3 0,-5 7 0,6-2 0,1 3 0,-1-4 0,1 4 0,-1-4 0,0 0 0,1 4 0,-1-4 0,7 9 0,16 4 0,-17-2 0,15-2 0,-27-6 0,6-3 0,0 5 0,1 4 0,-1 0 0,0 1 0,-6 3 0,5-12 0,-5 7 0,0-8 0,5 5 0,-11-1 0,10-4 0,-10 4 0,11-4 0,-12 5 0,12-5 0,-11 3 0,10-2 0,-10 3 0,11-4 0,-12 4 0,12-4 0,-18 5 0,16-5 0,-15 8 0,16-7 0,-10 8 0,4-1 0,1-2 0,-6 3 0,12-5 0,-11 1 0,4-1 0,0 1 0,-4-1 0,11-4 0,-12 8 0,6-7 0,-7 8 0,6-5 0,-4 1 0,11-1 0,-5 1 0,-1-1 0,13 5 0,2 11 0,1-3 0,11 7 0,-25-10 0,10-5 0,-17 0 0,4 0 0,1-4 0,-6 8 0,12-7 0,-5 7 0,19 7 0,-10-8 0,3 7 0,-13-15 0,-7 5 0,6-3 0,-4 2 0,11-3 0,-12-1 0,12 1 0,-11-1 0,4 1 0,0-1 0,2 1 0,0-1 0,5-3 0,-18 2 0,16-3 0,-15 5 0,16-1 0,-16 1 0,15-5 0,-16 3 0,11-2 0,-6 3 0,7 1 0,-6-1 0,6 1 0,-1-1 0,-4 1 0,10 3 0,-1 12 0,4-3 0,6 17 0,-6-17 0,5 17 0,-5-22 0,-4 7 0,-4-10 0,-1-4 0,2 0 0,0-2 0,-2-2 0,-6 7 0,7-2 0,-6 7 0,12-12 0,-11 7 0,4-4 0,1-2 0,-6 9 0,6-9 0,-1 6 0,-4 1 0,10-3 0,-10 7 0,11-8 0,-12 4 0,6-5 0,-1 1 0,-4 4 0,10-4 0,-10 8 0,11-7 0,-12 7 0,12-8 0,-11 8 0,10-7 0,-10 6 0,11-6 0,-12 3 0,12-1 0,-2 12 0,-2-7 0,7 1 0,-15-10 0,6-4 0,-7 5 0,6-5 0,-4 3 0,4-2 0,-6 3 0,6 1 0,-4-1 0,11 5 0,3 31 0,1-22 0,5 26 0,5-24 0,-9-8 0,8 7 0,-18-15 0,-1 5 0,-1-3 0,-4 2 0,4-3 0,0-1 0,-4 5 0,11-3 0,-12 6 0,6-6 0,-7 7 0,0-8 0,6 4 0,-4-4 0,4-1 0,-6 1 0,0-1 0,0 1 0,7-1 0,-6 1 0,5-1 0,1-4 0,-12 4 0,10-4 0,-12 5 0,7 3 0,0-2 0,0 3 0,0-5 0,0 0 0,0 5 0,0-3 0,0 7 0,0-8 0,-6 8 0,-5 7 0,2-3 0,0 3 0,9-12 0,0 1 0,0-4 0,0 4 0,0-4 0,0 3 0,0-2 0,0 3 0,0-5 0,0 1 0,0-1 0,0 1 0,0-1 0,0 5 0,0 1 0,0 4 0,0 0 0,6-5 0,-13 14 0,8 6 0,2 1 0,-3 18 0,2-17 0,4 1 0,20 23 0,-16-33 0,12 18 0,-27-31 0,16-5 0,-16 5 0,18-3 0,-11 2 0,4-3 0,0-5 0,-10 4 0,8-4 0,-4 0 0,2 4 0,4-4 0,-6 4 0,0 1 0,0-1 0,0 1 0,0-1 0,0 1 0,0-1 0,0 1 0,7-1 0,-6 1 0,6-1 0,-7 1 0,0-1 0,0 1 0,0 3 0,0-2 0,0 7 0,0-8 0,0 4 0,0-4 0,0-1 0,0 1 0,0-1 0,0 1 0,0-1 0,0 1 0,0-1 0,6-4 0,-11 8 0,4-2 0,-7 3 0,1 0 0,7-4 0,0-1 0,0 0 0,0 1 0,0-1 0,0 5 0,0-3 0,0 2 0,0-3 0,0-1 0,0 1 0,0-1 0,0 5 0,0 1 0,0 4 0,0-4 0,0 3 0,0-8 0,0 4 0,0-5 0,0 1 0,0-1 0,7 1 0,-6-1 0,-1 5 0,-8 1 0,0-1 0,2 0 0,6-4 0,0-1 0,6 1 0,-10-1 0,8 1 0,-10-1 0,6 1 0,6-1 0,-10 5 0,-1 11 0,-4-8 0,0 7 0,9-15 0,0 1 0,0-1 0,0 1 0,6-5 0,-11 8 0,1 8 0,2-4 0,-6 7 0,20-15 0,-10 5 0,11-4 0,-12 8 0,12-11 0,-11 5 0,4-6 0,-6 3 0,7 1 0,-6-1 0,6 1 0,-1-5 0,-4 3 0,4-2 0,0 3 0,-4 1 0,4-1 0,1 1 0,-6-1 0,6 5 0,-1-8 0,-4 7 0,4-8 0,-6 4 0,6 1 0,-4-1 0,4 1 0,1-5 0,-6 4 0,6-4 0,-7 4 0,6-3 0,-4 2 0,10-3 0,-10 5 0,11-5 0,-12 4 0,6-4 0,-7 4 0,6-3 0,-4 2 0,4 2 0,0-4 0,-4 7 0,11-12 0,-12 11 0,12-10 0,-11 11 0,11-12 0,-12 8 0,12-4 0,-5 4 0,0 1 0,5-1 0,-5 1 0,0-1 0,4 1 0,-10-1 0,11-4 0,-12 4 0,6-4 0,-1 0 0,-4 4 0,10-8 0,-10 7 0,11-2 0,-5-1 0,0 3 0,4-7 0,-4 8 0,7-8 0,-7 7 0,5-7 0,1 8 0,24 4 0,-6-1 0,28 14 0,-28-15 0,19 13 0,2 2 0,-9-5 0,-1 2 0,-4-3 0,-18-11 0,-7 0 0,1-4 0,-1 4 0,0-3 0,1-2 0,-7 0 0,4-3 0,-4 3 0,0 1 0,5-4 0,-11 7 0,11-7 0,-5 8 0,6-4 0,0 0 0,1-1 0,-7 1 0,4-4 0,-4 7 0,7-3 0,-1 1 0,7 6 0,16 6 0,8 3 0,-1-3 0,3 1-526,25 12 1,3-2 525,-22-12 0,-4-3 0,31 7 0,-43-10 0,-16-6 0,-7 5 0,1-5 0,5 7 0,18 3 1051,-5-4-1051,4 6 0,-16-16 0,-7 3 0,1 1 0,-7-9 0,11 16 0,-3-10 0,6 12 0,5-9 0,-11 4 0,5-8 0,-7 3 0,1-4 0,-7 4 0,4-3 0,-4-1 0,0 3 0,5-10 0,-11 14 0,11-14 0,-5 6 0,0 0 0,-2-7 0,-6 16 0,0-16 0,0 7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6T17:35:31.747"/>
    </inkml:context>
    <inkml:brush xml:id="br0">
      <inkml:brushProperty name="width" value="0.05" units="cm"/>
      <inkml:brushProperty name="height" value="0.05" units="cm"/>
    </inkml:brush>
  </inkml:definitions>
  <inkml:trace contextRef="#ctx0" brushRef="#br0">589 1 24575,'-13'0'0,"0"0"0,-19 0 0,-14 0 0,-2 0 0,-3 0 0,0 0 0,7 0 0,30 0 0,-11 0 0,11 0 0,-5 0 0,6 0 0,-5 0 0,3 0 0,-3 6 0,5-5 0,0 10 0,-6-9 0,5 9 0,-5-9 0,7 9 0,-1-4 0,0 6 0,6 0 0,1 0 0,0 0 0,5 0 0,-5 0 0,0 0 0,5 0 0,-5-1 0,6 1 0,0 6 0,0-5 0,0 5 0,0 0 0,0-5 0,0 10 0,6-15 0,-5 8 0,5-10 0,0 0 0,1 11 0,6-4 0,-6 6 0,-1-1 0,-1-12 0,-3 4 0,9-4 0,2 6 0,7 6 0,0-5 0,-1-1 0,-6-1 0,0-5 0,5 6 0,16 11 0,-4-14 0,-2 12 0,-11-20 0,-10 9 0,6-4 0,0 1 0,0-3 0,0-5 0,-6 6 0,4-5 0,-4 5 0,6-6 0,0 0 0,-6 6 0,11-10 0,-4 2 0,6 1 0,4-4 0,-9 11 0,3-6 0,-5 0 0,0 0 0,0 0 0,0 0 0,0-6 0,0 5 0,0-5 0,0 1 0,-1-3 0,1-5 0,0 6 0,-6-4 0,-1 4 0,0-6 0,-5 0 0,11 6 0,-11-5 0,11 5 0,-11-6 0,5 0 0,-6 0 0,6 0 0,-5-5 0,10 4 0,-9-5 0,4 6 0,-6 0 0,5 0 0,-3 0 0,3 0 0,1 6 0,-4-10 0,3 8 0,-5-9 0,0 5 0,0 0 0,0 0 0,0 0 0,0 0 0,0 0 0,0 0 0,-5 6 0,3-4 0,-4 4 0,1 0 0,3-5 0,-9 5 0,4-6 0,-6 0 0,0 0 0,6 0 0,-5 0 0,5 0 0,0 1 0,-5-1 0,5 0 0,-6 6 0,6 1 0,2 6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6T17:35:34.108"/>
    </inkml:context>
    <inkml:brush xml:id="br0">
      <inkml:brushProperty name="width" value="0.05" units="cm"/>
      <inkml:brushProperty name="height" value="0.05" units="cm"/>
    </inkml:brush>
  </inkml:definitions>
  <inkml:trace contextRef="#ctx0" brushRef="#br0">678 0 24575,'0'13'0,"0"0"0,0 0 0,0 0 0,0 6 0,0-5 0,0 5 0,0-1 0,0 2 0,0 0 0,0-1 0,0 0 0,0-5 0,0 5 0,0-6 0,0-1 0,0 1 0,0 0 0,0 0 0,0 6 0,0-5 0,0 5 0,0-6 0,0 0 0,0-1 0,-5-4 0,3 3 0,-3-4 0,-1 12 0,-1 1 0,-1 0 0,3-1 0,5-6 0,0-1 0,0 1 0,0 0 0,0 0 0,0 0 0,0 0 0,0 0 0,0 0 0,0 0 0,0 0 0,0 5 0,0-4 0,0 5 0,0-6 0,0 0 0,0 0 0,0 0 0,0 0 0,0 0 0,0-1 0,0 1 0,0 0 0,0 0 0,0 0 0,-6-6 0,-1 5 0,-6-5 0,-6 6 0,-15 12 0,-6 6 0,-28 27-649,26-26 0,-2 1 649,-6 3 0,3-4 0,-3-3 0,-21 2 0,31-8 0,0-13 0,17 3 0,-9-3 0,24 2 0,3-11 0,5 5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6T17:35:36.099"/>
    </inkml:context>
    <inkml:brush xml:id="br0">
      <inkml:brushProperty name="width" value="0.05" units="cm"/>
      <inkml:brushProperty name="height" value="0.05" units="cm"/>
    </inkml:brush>
  </inkml:definitions>
  <inkml:trace contextRef="#ctx0" brushRef="#br0">1 1 24575,'5'7'0,"-3"4"0,9-3 0,-3 4 0,-1 1 0,4 0 0,-4 0 0,1 6 0,3-5 0,-10 5 0,11-6 0,-11 0 0,5 5 0,0-3 0,-5 3 0,5-5 0,0-6 0,-5 5 0,5-5 0,-6 6 0,6-6 0,-5 4 0,5-3 0,-6 4 0,5-4 0,-3 3 0,9-9 0,-15 15 0,8-3 0,-9 6 0,5-1 0,0-6 0,0 0 0,5-6 0,3 4 0,-1-4 0,-2 6 0,1-11 0,-4 8 0,9-15 0,-9 17 0,3-5 0,1 6 0,-5 0 0,5 0 0,0 0 0,-5 0 0,11-6 0,-11 4 0,11-9 0,-11 9 0,-1-9 0,-1 3 0,-5-5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6T17:40:36.734"/>
    </inkml:context>
    <inkml:brush xml:id="br0">
      <inkml:brushProperty name="width" value="0.05" units="cm"/>
      <inkml:brushProperty name="height" value="0.05" units="cm"/>
    </inkml:brush>
  </inkml:definitions>
  <inkml:trace contextRef="#ctx0" brushRef="#br0">589 1 24575,'-13'0'0,"0"0"0,-19 0 0,-14 0 0,-2 0 0,-3 0 0,0 0 0,7 0 0,30 0 0,-11 0 0,11 0 0,-5 0 0,6 0 0,-5 0 0,3 0 0,-3 6 0,5-5 0,0 10 0,-6-9 0,5 9 0,-5-9 0,7 9 0,-1-4 0,0 6 0,6 0 0,1 0 0,0 0 0,5 0 0,-5 0 0,0 0 0,5 0 0,-5-1 0,6 1 0,0 6 0,0-5 0,0 5 0,0 0 0,0-5 0,0 10 0,6-15 0,-5 8 0,5-10 0,0 0 0,1 11 0,6-4 0,-6 6 0,-1-1 0,-1-12 0,-3 4 0,9-4 0,2 6 0,7 6 0,0-5 0,-1-1 0,-6-1 0,0-5 0,5 6 0,16 11 0,-4-14 0,-2 12 0,-11-20 0,-10 9 0,6-4 0,0 1 0,0-3 0,0-5 0,-6 6 0,4-5 0,-4 5 0,6-6 0,0 0 0,-6 6 0,11-10 0,-4 2 0,6 1 0,4-4 0,-9 11 0,3-6 0,-5 0 0,0 0 0,0 0 0,0 0 0,0-6 0,0 5 0,0-5 0,0 1 0,-1-3 0,1-5 0,0 6 0,-6-4 0,-1 4 0,0-6 0,-5 0 0,11 6 0,-11-5 0,11 5 0,-11-6 0,5 0 0,-6 0 0,6 0 0,-5-5 0,10 4 0,-9-5 0,4 6 0,-6 0 0,5 0 0,-3 0 0,3 0 0,1 6 0,-4-10 0,3 8 0,-5-9 0,0 5 0,0 0 0,0 0 0,0 0 0,0 0 0,0 0 0,0 0 0,-5 6 0,3-4 0,-4 4 0,1 0 0,3-5 0,-9 5 0,4-6 0,-6 0 0,0 0 0,6 0 0,-5 0 0,5 0 0,0 1 0,-5-1 0,5 0 0,-6 6 0,6 1 0,2 6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E4EA47C3-D6D1-45C7-B7EF-A1183D105D1C}" type="slidenum">
              <a:rPr lang="de-DE" smtClean="0"/>
              <a:pPr/>
              <a:t>‹#›</a:t>
            </a:fld>
            <a:endParaRPr lang="de-DE" dirty="0"/>
          </a:p>
        </p:txBody>
      </p:sp>
      <p:sp>
        <p:nvSpPr>
          <p:cNvPr id="8" name="Folienbildplatzhalter 7">
            <a:extLst>
              <a:ext uri="{FF2B5EF4-FFF2-40B4-BE49-F238E27FC236}">
                <a16:creationId xmlns:a16="http://schemas.microsoft.com/office/drawing/2014/main" id="{B136A2F5-BC7E-47DC-9ED9-95EE5B00A2BB}"/>
              </a:ext>
            </a:extLst>
          </p:cNvPr>
          <p:cNvSpPr>
            <a:spLocks noGrp="1" noRot="1" noChangeAspect="1"/>
          </p:cNvSpPr>
          <p:nvPr>
            <p:ph type="sldImg" idx="2"/>
          </p:nvPr>
        </p:nvSpPr>
        <p:spPr>
          <a:xfrm>
            <a:off x="202279" y="467544"/>
            <a:ext cx="6490831" cy="3655323"/>
          </a:xfrm>
          <a:prstGeom prst="rect">
            <a:avLst/>
          </a:prstGeom>
          <a:noFill/>
          <a:ln w="12700">
            <a:solidFill>
              <a:schemeClr val="bg2"/>
            </a:solidFill>
          </a:ln>
        </p:spPr>
        <p:txBody>
          <a:bodyPr vert="horz" lIns="91440" tIns="45720" rIns="91440" bIns="45720" rtlCol="0" anchor="ctr"/>
          <a:lstStyle/>
          <a:p>
            <a:endParaRPr lang="de-DE"/>
          </a:p>
        </p:txBody>
      </p:sp>
      <p:sp>
        <p:nvSpPr>
          <p:cNvPr id="10" name="Notizenplatzhalter 9">
            <a:extLst>
              <a:ext uri="{FF2B5EF4-FFF2-40B4-BE49-F238E27FC236}">
                <a16:creationId xmlns:a16="http://schemas.microsoft.com/office/drawing/2014/main" id="{16E3EB76-4D08-4C50-98FE-43C6F5867AB7}"/>
              </a:ext>
            </a:extLst>
          </p:cNvPr>
          <p:cNvSpPr>
            <a:spLocks noGrp="1"/>
          </p:cNvSpPr>
          <p:nvPr>
            <p:ph type="body" sz="quarter" idx="3"/>
          </p:nvPr>
        </p:nvSpPr>
        <p:spPr>
          <a:xfrm>
            <a:off x="202279" y="4400550"/>
            <a:ext cx="6490831" cy="3600450"/>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639692584"/>
      </p:ext>
    </p:extLst>
  </p:cSld>
  <p:clrMap bg1="lt1" tx1="dk1" bg2="lt2" tx2="dk2" accent1="accent1" accent2="accent2" accent3="accent3" accent4="accent4" accent5="accent5" accent6="accent6" hlink="hlink" folHlink="folHlink"/>
  <p:notesStyle>
    <a:lvl1pPr marL="0" algn="l" defTabSz="686074" rtl="0" eaLnBrk="1" latinLnBrk="0" hangingPunct="1">
      <a:defRPr sz="1200" kern="1200">
        <a:solidFill>
          <a:schemeClr val="tx1"/>
        </a:solidFill>
        <a:latin typeface="Arial" panose="020B0604020202020204" pitchFamily="34" charset="0"/>
        <a:ea typeface="+mn-ea"/>
        <a:cs typeface="+mn-cs"/>
      </a:defRPr>
    </a:lvl1pPr>
    <a:lvl2pPr marL="343037" algn="l" defTabSz="686074" rtl="0" eaLnBrk="1" latinLnBrk="0" hangingPunct="1">
      <a:defRPr sz="1200" kern="1200">
        <a:solidFill>
          <a:schemeClr val="tx1"/>
        </a:solidFill>
        <a:latin typeface="Arial" panose="020B0604020202020204" pitchFamily="34" charset="0"/>
        <a:ea typeface="+mn-ea"/>
        <a:cs typeface="+mn-cs"/>
      </a:defRPr>
    </a:lvl2pPr>
    <a:lvl3pPr marL="686074" algn="l" defTabSz="686074" rtl="0" eaLnBrk="1" latinLnBrk="0" hangingPunct="1">
      <a:defRPr sz="1200" kern="1200">
        <a:solidFill>
          <a:schemeClr val="tx1"/>
        </a:solidFill>
        <a:latin typeface="Arial" panose="020B0604020202020204" pitchFamily="34" charset="0"/>
        <a:ea typeface="+mn-ea"/>
        <a:cs typeface="+mn-cs"/>
      </a:defRPr>
    </a:lvl3pPr>
    <a:lvl4pPr marL="1029111" algn="l" defTabSz="686074" rtl="0" eaLnBrk="1" latinLnBrk="0" hangingPunct="1">
      <a:defRPr sz="1200" kern="1200">
        <a:solidFill>
          <a:schemeClr val="tx1"/>
        </a:solidFill>
        <a:latin typeface="Arial" panose="020B0604020202020204" pitchFamily="34" charset="0"/>
        <a:ea typeface="+mn-ea"/>
        <a:cs typeface="+mn-cs"/>
      </a:defRPr>
    </a:lvl4pPr>
    <a:lvl5pPr marL="1372149" algn="l" defTabSz="686074" rtl="0" eaLnBrk="1" latinLnBrk="0" hangingPunct="1">
      <a:defRPr sz="1200" kern="1200">
        <a:solidFill>
          <a:schemeClr val="tx1"/>
        </a:solidFill>
        <a:latin typeface="Arial" panose="020B0604020202020204" pitchFamily="34" charset="0"/>
        <a:ea typeface="+mn-ea"/>
        <a:cs typeface="+mn-cs"/>
      </a:defRPr>
    </a:lvl5pPr>
    <a:lvl6pPr marL="1715186" algn="l" defTabSz="686074" rtl="0" eaLnBrk="1" latinLnBrk="0" hangingPunct="1">
      <a:defRPr sz="900" kern="1200">
        <a:solidFill>
          <a:schemeClr val="tx1"/>
        </a:solidFill>
        <a:latin typeface="+mn-lt"/>
        <a:ea typeface="+mn-ea"/>
        <a:cs typeface="+mn-cs"/>
      </a:defRPr>
    </a:lvl6pPr>
    <a:lvl7pPr marL="2058223" algn="l" defTabSz="686074" rtl="0" eaLnBrk="1" latinLnBrk="0" hangingPunct="1">
      <a:defRPr sz="900" kern="1200">
        <a:solidFill>
          <a:schemeClr val="tx1"/>
        </a:solidFill>
        <a:latin typeface="+mn-lt"/>
        <a:ea typeface="+mn-ea"/>
        <a:cs typeface="+mn-cs"/>
      </a:defRPr>
    </a:lvl7pPr>
    <a:lvl8pPr marL="2401260" algn="l" defTabSz="686074" rtl="0" eaLnBrk="1" latinLnBrk="0" hangingPunct="1">
      <a:defRPr sz="900" kern="1200">
        <a:solidFill>
          <a:schemeClr val="tx1"/>
        </a:solidFill>
        <a:latin typeface="+mn-lt"/>
        <a:ea typeface="+mn-ea"/>
        <a:cs typeface="+mn-cs"/>
      </a:defRPr>
    </a:lvl8pPr>
    <a:lvl9pPr marL="2744297" algn="l" defTabSz="686074"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8975" y="1143000"/>
            <a:ext cx="5480050" cy="3086100"/>
          </a:xfrm>
          <a:prstGeom prst="rect">
            <a:avLst/>
          </a:prstGeom>
        </p:spPr>
      </p:sp>
      <p:sp>
        <p:nvSpPr>
          <p:cNvPr id="3" name="Notizenplatzhalter 2"/>
          <p:cNvSpPr>
            <a:spLocks noGrp="1"/>
          </p:cNvSpPr>
          <p:nvPr>
            <p:ph type="body" idx="1"/>
          </p:nvPr>
        </p:nvSpPr>
        <p:spPr>
          <a:xfrm>
            <a:off x="685800" y="4400550"/>
            <a:ext cx="5486400" cy="3600450"/>
          </a:xfrm>
          <a:prstGeom prst="rect">
            <a:avLst/>
          </a:prstGeom>
        </p:spPr>
        <p:txBody>
          <a:bodyPr/>
          <a:lstStyle/>
          <a:p>
            <a:endParaRPr lang="de-DE"/>
          </a:p>
        </p:txBody>
      </p:sp>
      <p:sp>
        <p:nvSpPr>
          <p:cNvPr id="4" name="Foliennummernplatzhalter 3"/>
          <p:cNvSpPr>
            <a:spLocks noGrp="1"/>
          </p:cNvSpPr>
          <p:nvPr>
            <p:ph type="sldNum" sz="quarter" idx="5"/>
          </p:nvPr>
        </p:nvSpPr>
        <p:spPr/>
        <p:txBody>
          <a:bodyPr/>
          <a:lstStyle/>
          <a:p>
            <a:endParaRPr lang="de-DE"/>
          </a:p>
        </p:txBody>
      </p:sp>
    </p:spTree>
    <p:extLst>
      <p:ext uri="{BB962C8B-B14F-4D97-AF65-F5344CB8AC3E}">
        <p14:creationId xmlns:p14="http://schemas.microsoft.com/office/powerpoint/2010/main" val="2305314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5763" y="685800"/>
            <a:ext cx="6086475" cy="3429000"/>
          </a:xfrm>
          <a:prstGeom prst="rect">
            <a:avLst/>
          </a:prstGeom>
          <a:noFill/>
          <a:ln w="12700">
            <a:solidFill>
              <a:prstClr val="black"/>
            </a:solidFill>
          </a:ln>
        </p:spPr>
      </p:sp>
      <p:sp>
        <p:nvSpPr>
          <p:cNvPr id="3" name="Notizenplatzhalter 2"/>
          <p:cNvSpPr>
            <a:spLocks noGrp="1"/>
          </p:cNvSpPr>
          <p:nvPr>
            <p:ph type="body" idx="1"/>
          </p:nvPr>
        </p:nvSpPr>
        <p:spPr/>
        <p:txBody>
          <a:bodyPr/>
          <a:lstStyle/>
          <a:p>
            <a:r>
              <a:rPr lang="de-DE"/>
              <a:t>vgl.</a:t>
            </a:r>
            <a:r>
              <a:rPr lang="de-DE" baseline="0"/>
              <a:t> „rewriting rules“ im Chomsky-Text</a:t>
            </a:r>
            <a:endParaRPr lang="de-DE"/>
          </a:p>
        </p:txBody>
      </p:sp>
      <p:sp>
        <p:nvSpPr>
          <p:cNvPr id="4" name="Foliennummernplatzhalter 3"/>
          <p:cNvSpPr>
            <a:spLocks noGrp="1"/>
          </p:cNvSpPr>
          <p:nvPr>
            <p:ph type="sldNum" sz="quarter" idx="10"/>
          </p:nvPr>
        </p:nvSpPr>
        <p:spPr/>
        <p:txBody>
          <a:bodyPr/>
          <a:lstStyle/>
          <a:p>
            <a:fld id="{40D2F843-3D3D-4773-8BC9-8ABDF58A2738}" type="slidenum">
              <a:rPr lang="de-DE" smtClean="0"/>
              <a:t>15</a:t>
            </a:fld>
            <a:endParaRPr lang="de-DE"/>
          </a:p>
        </p:txBody>
      </p:sp>
    </p:spTree>
    <p:extLst>
      <p:ext uri="{BB962C8B-B14F-4D97-AF65-F5344CB8AC3E}">
        <p14:creationId xmlns:p14="http://schemas.microsoft.com/office/powerpoint/2010/main" val="294999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izenplatzhalter 2"/>
          <p:cNvSpPr>
            <a:spLocks noGrp="1"/>
          </p:cNvSpPr>
          <p:nvPr>
            <p:ph type="body" idx="1"/>
          </p:nvPr>
        </p:nvSpPr>
        <p:spPr/>
        <p:txBody>
          <a:bodyPr/>
          <a:lstStyle/>
          <a:p>
            <a:r>
              <a:rPr lang="de-DE"/>
              <a:t>Hypothese des Primats</a:t>
            </a:r>
            <a:r>
              <a:rPr lang="de-DE" baseline="0"/>
              <a:t> der Syntax unabhängig von der Hypothese der Autonomie der Syntax!</a:t>
            </a:r>
          </a:p>
          <a:p>
            <a:r>
              <a:rPr lang="de-DE" baseline="0"/>
              <a:t>discrete infinity: aus einem begrenzten Inventar an Zeichen kann eine prinzipiell unendliche Menge an Äußerungen gebildet werden</a:t>
            </a:r>
            <a:endParaRPr lang="de-DE"/>
          </a:p>
        </p:txBody>
      </p:sp>
      <p:sp>
        <p:nvSpPr>
          <p:cNvPr id="4" name="Foliennummernplatzhalter 3"/>
          <p:cNvSpPr>
            <a:spLocks noGrp="1"/>
          </p:cNvSpPr>
          <p:nvPr>
            <p:ph type="sldNum" sz="quarter" idx="10"/>
          </p:nvPr>
        </p:nvSpPr>
        <p:spPr/>
        <p:txBody>
          <a:bodyPr/>
          <a:lstStyle/>
          <a:p>
            <a:fld id="{40D2F843-3D3D-4773-8BC9-8ABDF58A2738}" type="slidenum">
              <a:rPr lang="de-DE" smtClean="0"/>
              <a:t>20</a:t>
            </a:fld>
            <a:endParaRPr lang="de-DE"/>
          </a:p>
        </p:txBody>
      </p:sp>
    </p:spTree>
    <p:extLst>
      <p:ext uri="{BB962C8B-B14F-4D97-AF65-F5344CB8AC3E}">
        <p14:creationId xmlns:p14="http://schemas.microsoft.com/office/powerpoint/2010/main" val="399132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5763" y="685800"/>
            <a:ext cx="6086475" cy="3429000"/>
          </a:xfrm>
          <a:prstGeom prst="rect">
            <a:avLst/>
          </a:prstGeom>
          <a:noFill/>
          <a:ln w="12700">
            <a:solidFill>
              <a:prstClr val="black"/>
            </a:solidFill>
          </a:ln>
        </p:spPr>
      </p:sp>
      <p:sp>
        <p:nvSpPr>
          <p:cNvPr id="3" name="Notizenplatzhalter 2"/>
          <p:cNvSpPr>
            <a:spLocks noGrp="1"/>
          </p:cNvSpPr>
          <p:nvPr>
            <p:ph type="body" idx="1"/>
          </p:nvPr>
        </p:nvSpPr>
        <p:spPr/>
        <p:txBody>
          <a:bodyPr/>
          <a:lstStyle/>
          <a:p>
            <a:r>
              <a:rPr lang="en-US" sz="1200" b="0" i="0" u="none" strike="noStrike" kern="1200" baseline="0">
                <a:solidFill>
                  <a:schemeClr val="tx1"/>
                </a:solidFill>
                <a:latin typeface="+mn-lt"/>
                <a:ea typeface="+mn-ea"/>
                <a:cs typeface="+mn-cs"/>
              </a:rPr>
              <a:t>(1) children have at their disposal much more powerful learning mechanisms than simple association and blind induction; and (2) there exist plausible and rigorous theories of language that characterize adult linguistic competence in much more child-friendly terms than does generative grammar—which makes the endpoint of language acquisition seem much closer. (Tomasello 2003: 3)</a:t>
            </a:r>
            <a:endParaRPr lang="de-DE"/>
          </a:p>
        </p:txBody>
      </p:sp>
      <p:sp>
        <p:nvSpPr>
          <p:cNvPr id="4" name="Foliennummernplatzhalter 3"/>
          <p:cNvSpPr>
            <a:spLocks noGrp="1"/>
          </p:cNvSpPr>
          <p:nvPr>
            <p:ph type="sldNum" sz="quarter" idx="10"/>
          </p:nvPr>
        </p:nvSpPr>
        <p:spPr/>
        <p:txBody>
          <a:bodyPr/>
          <a:lstStyle/>
          <a:p>
            <a:fld id="{40D2F843-3D3D-4773-8BC9-8ABDF58A2738}" type="slidenum">
              <a:rPr lang="de-DE" smtClean="0"/>
              <a:t>23</a:t>
            </a:fld>
            <a:endParaRPr lang="de-DE"/>
          </a:p>
        </p:txBody>
      </p:sp>
    </p:spTree>
    <p:extLst>
      <p:ext uri="{BB962C8B-B14F-4D97-AF65-F5344CB8AC3E}">
        <p14:creationId xmlns:p14="http://schemas.microsoft.com/office/powerpoint/2010/main" val="1263337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0563" y="1143000"/>
            <a:ext cx="5476875"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D2F843-3D3D-4773-8BC9-8ABDF58A2738}" type="slidenum">
              <a:rPr lang="de-DE" smtClean="0"/>
              <a:t>31</a:t>
            </a:fld>
            <a:endParaRPr lang="de-DE"/>
          </a:p>
        </p:txBody>
      </p:sp>
    </p:spTree>
    <p:extLst>
      <p:ext uri="{BB962C8B-B14F-4D97-AF65-F5344CB8AC3E}">
        <p14:creationId xmlns:p14="http://schemas.microsoft.com/office/powerpoint/2010/main" val="38608344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200" y="468313"/>
            <a:ext cx="6488113" cy="3654425"/>
          </a:xfrm>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E4EA47C3-D6D1-45C7-B7EF-A1183D105D1C}" type="slidenum">
              <a:rPr lang="de-DE" smtClean="0"/>
              <a:pPr/>
              <a:t>39</a:t>
            </a:fld>
            <a:endParaRPr lang="de-DE" dirty="0"/>
          </a:p>
        </p:txBody>
      </p:sp>
    </p:spTree>
    <p:extLst>
      <p:ext uri="{BB962C8B-B14F-4D97-AF65-F5344CB8AC3E}">
        <p14:creationId xmlns:p14="http://schemas.microsoft.com/office/powerpoint/2010/main" val="13442780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200" y="468313"/>
            <a:ext cx="6488113" cy="3654425"/>
          </a:xfrm>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a:defRPr/>
            </a:pPr>
            <a:fld id="{E4EA47C3-D6D1-45C7-B7EF-A1183D105D1C}" type="slidenum">
              <a:rPr lang="de-DE"/>
              <a:t>53</a:t>
            </a:fld>
            <a:endParaRPr lang="de-DE"/>
          </a:p>
        </p:txBody>
      </p:sp>
    </p:spTree>
    <p:extLst>
      <p:ext uri="{BB962C8B-B14F-4D97-AF65-F5344CB8AC3E}">
        <p14:creationId xmlns:p14="http://schemas.microsoft.com/office/powerpoint/2010/main" val="7644895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200" y="468313"/>
            <a:ext cx="6488113" cy="3654425"/>
          </a:xfrm>
        </p:spPr>
      </p:sp>
      <p:sp>
        <p:nvSpPr>
          <p:cNvPr id="3" name="Notes Placeholder 2"/>
          <p:cNvSpPr>
            <a:spLocks noGrp="1"/>
          </p:cNvSpPr>
          <p:nvPr>
            <p:ph type="body" idx="1"/>
          </p:nvPr>
        </p:nvSpPr>
        <p:spPr/>
        <p:txBody>
          <a:bodyPr/>
          <a:lstStyle/>
          <a:p>
            <a:r>
              <a:rPr lang="en-DE"/>
              <a:t>schematisches Wissen: z.B. dass </a:t>
            </a:r>
            <a:r>
              <a:rPr lang="en-DE" i="1"/>
              <a:t>reisen </a:t>
            </a:r>
            <a:r>
              <a:rPr lang="en-DE" i="0"/>
              <a:t>einen Pfad von A nach B impliziert; spezifisches Wissen: meine Reise nach Florenz im Jahr 2009</a:t>
            </a:r>
            <a:endParaRPr lang="en-DE"/>
          </a:p>
        </p:txBody>
      </p:sp>
      <p:sp>
        <p:nvSpPr>
          <p:cNvPr id="4" name="Slide Number Placeholder 3"/>
          <p:cNvSpPr>
            <a:spLocks noGrp="1"/>
          </p:cNvSpPr>
          <p:nvPr>
            <p:ph type="sldNum" sz="quarter" idx="5"/>
          </p:nvPr>
        </p:nvSpPr>
        <p:spPr/>
        <p:txBody>
          <a:bodyPr/>
          <a:lstStyle/>
          <a:p>
            <a:fld id="{E4EA47C3-D6D1-45C7-B7EF-A1183D105D1C}" type="slidenum">
              <a:rPr lang="de-DE" smtClean="0"/>
              <a:pPr/>
              <a:t>63</a:t>
            </a:fld>
            <a:endParaRPr lang="de-DE" dirty="0"/>
          </a:p>
        </p:txBody>
      </p:sp>
    </p:spTree>
    <p:extLst>
      <p:ext uri="{BB962C8B-B14F-4D97-AF65-F5344CB8AC3E}">
        <p14:creationId xmlns:p14="http://schemas.microsoft.com/office/powerpoint/2010/main" val="11043440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200" y="468313"/>
            <a:ext cx="6488113" cy="3654425"/>
          </a:xfrm>
        </p:spPr>
      </p:sp>
      <p:sp>
        <p:nvSpPr>
          <p:cNvPr id="3" name="Notes Placeholder 2"/>
          <p:cNvSpPr>
            <a:spLocks noGrp="1"/>
          </p:cNvSpPr>
          <p:nvPr>
            <p:ph type="body" idx="1"/>
          </p:nvPr>
        </p:nvSpPr>
        <p:spPr/>
        <p:txBody>
          <a:bodyPr/>
          <a:lstStyle/>
          <a:p>
            <a:r>
              <a:rPr lang="en-DE"/>
              <a:t>schematisches Wissen: z.B. dass </a:t>
            </a:r>
            <a:r>
              <a:rPr lang="en-DE" i="1"/>
              <a:t>reisen </a:t>
            </a:r>
            <a:r>
              <a:rPr lang="en-DE" i="0"/>
              <a:t>einen Pfad von A nach B impliziert; spezifisches Wissen: meine Reise nach Florenz im Jahr 2009</a:t>
            </a:r>
            <a:endParaRPr lang="en-DE"/>
          </a:p>
        </p:txBody>
      </p:sp>
      <p:sp>
        <p:nvSpPr>
          <p:cNvPr id="4" name="Slide Number Placeholder 3"/>
          <p:cNvSpPr>
            <a:spLocks noGrp="1"/>
          </p:cNvSpPr>
          <p:nvPr>
            <p:ph type="sldNum" sz="quarter" idx="5"/>
          </p:nvPr>
        </p:nvSpPr>
        <p:spPr/>
        <p:txBody>
          <a:bodyPr/>
          <a:lstStyle/>
          <a:p>
            <a:fld id="{E4EA47C3-D6D1-45C7-B7EF-A1183D105D1C}" type="slidenum">
              <a:rPr lang="de-DE" smtClean="0"/>
              <a:pPr/>
              <a:t>66</a:t>
            </a:fld>
            <a:endParaRPr lang="de-DE" dirty="0"/>
          </a:p>
        </p:txBody>
      </p:sp>
    </p:spTree>
    <p:extLst>
      <p:ext uri="{BB962C8B-B14F-4D97-AF65-F5344CB8AC3E}">
        <p14:creationId xmlns:p14="http://schemas.microsoft.com/office/powerpoint/2010/main" val="22930273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200" y="468313"/>
            <a:ext cx="6488113" cy="3654425"/>
          </a:xfrm>
        </p:spPr>
      </p:sp>
      <p:sp>
        <p:nvSpPr>
          <p:cNvPr id="3" name="Notes Placeholder 2"/>
          <p:cNvSpPr>
            <a:spLocks noGrp="1"/>
          </p:cNvSpPr>
          <p:nvPr>
            <p:ph type="body" idx="1"/>
          </p:nvPr>
        </p:nvSpPr>
        <p:spPr/>
        <p:txBody>
          <a:bodyPr/>
          <a:lstStyle/>
          <a:p>
            <a:r>
              <a:rPr lang="en-DE"/>
              <a:t>existieren selten "in freier Wildbahn", weil sie oft in komplexere Netzwerke integriert werden</a:t>
            </a:r>
          </a:p>
        </p:txBody>
      </p:sp>
      <p:sp>
        <p:nvSpPr>
          <p:cNvPr id="4" name="Slide Number Placeholder 3"/>
          <p:cNvSpPr>
            <a:spLocks noGrp="1"/>
          </p:cNvSpPr>
          <p:nvPr>
            <p:ph type="sldNum" sz="quarter" idx="5"/>
          </p:nvPr>
        </p:nvSpPr>
        <p:spPr/>
        <p:txBody>
          <a:bodyPr/>
          <a:lstStyle/>
          <a:p>
            <a:fld id="{E4EA47C3-D6D1-45C7-B7EF-A1183D105D1C}" type="slidenum">
              <a:rPr lang="de-DE" smtClean="0"/>
              <a:pPr/>
              <a:t>72</a:t>
            </a:fld>
            <a:endParaRPr lang="de-DE" dirty="0"/>
          </a:p>
        </p:txBody>
      </p:sp>
    </p:spTree>
    <p:extLst>
      <p:ext uri="{BB962C8B-B14F-4D97-AF65-F5344CB8AC3E}">
        <p14:creationId xmlns:p14="http://schemas.microsoft.com/office/powerpoint/2010/main" val="2682124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200" y="468313"/>
            <a:ext cx="6488113" cy="3654425"/>
          </a:xfrm>
        </p:spPr>
      </p:sp>
      <p:sp>
        <p:nvSpPr>
          <p:cNvPr id="3" name="Notes Placeholder 2"/>
          <p:cNvSpPr>
            <a:spLocks noGrp="1"/>
          </p:cNvSpPr>
          <p:nvPr>
            <p:ph type="body" idx="1"/>
          </p:nvPr>
        </p:nvSpPr>
        <p:spPr/>
        <p:txBody>
          <a:bodyPr/>
          <a:lstStyle/>
          <a:p>
            <a:r>
              <a:rPr lang="en-DE"/>
              <a:t>"</a:t>
            </a:r>
            <a:r>
              <a:rPr lang="en-GB" sz="1200" kern="1200">
                <a:solidFill>
                  <a:schemeClr val="tx1"/>
                </a:solidFill>
                <a:effectLst/>
                <a:latin typeface="Arial" panose="020B0604020202020204" pitchFamily="34" charset="0"/>
                <a:ea typeface="+mn-ea"/>
                <a:cs typeface="+mn-cs"/>
              </a:rPr>
              <a:t>The key point from the blending analyst’s</a:t>
            </a:r>
          </a:p>
          <a:p>
            <a:r>
              <a:rPr lang="en-GB" sz="1200" kern="1200">
                <a:solidFill>
                  <a:schemeClr val="tx1"/>
                </a:solidFill>
                <a:effectLst/>
                <a:latin typeface="Arial" panose="020B0604020202020204" pitchFamily="34" charset="0"/>
                <a:ea typeface="+mn-ea"/>
                <a:cs typeface="+mn-cs"/>
              </a:rPr>
              <a:t>point of view is that digging a grave (one’s own or anyone else’s) does not cause</a:t>
            </a:r>
          </a:p>
          <a:p>
            <a:r>
              <a:rPr lang="en-GB" sz="1200" kern="1200">
                <a:solidFill>
                  <a:schemeClr val="tx1"/>
                </a:solidFill>
                <a:effectLst/>
                <a:latin typeface="Arial" panose="020B0604020202020204" pitchFamily="34" charset="0"/>
                <a:ea typeface="+mn-ea"/>
                <a:cs typeface="+mn-cs"/>
              </a:rPr>
              <a:t>death; yet instances of the idiom always refer to scenarios in which people cause</a:t>
            </a:r>
          </a:p>
          <a:p>
            <a:r>
              <a:rPr lang="en-GB" sz="1200" kern="1200">
                <a:solidFill>
                  <a:schemeClr val="tx1"/>
                </a:solidFill>
                <a:effectLst/>
                <a:latin typeface="Arial" panose="020B0604020202020204" pitchFamily="34" charset="0"/>
                <a:ea typeface="+mn-ea"/>
                <a:cs typeface="+mn-cs"/>
              </a:rPr>
              <a:t>themselves harm through their own actions. The causal structure of the source space</a:t>
            </a:r>
          </a:p>
          <a:p>
            <a:r>
              <a:rPr lang="en-GB" sz="1200" kern="1200">
                <a:solidFill>
                  <a:schemeClr val="tx1"/>
                </a:solidFill>
                <a:effectLst/>
                <a:latin typeface="Arial" panose="020B0604020202020204" pitchFamily="34" charset="0"/>
                <a:ea typeface="+mn-ea"/>
                <a:cs typeface="+mn-cs"/>
              </a:rPr>
              <a:t>is not projected into the blend; instead, the blended space contains the causal</a:t>
            </a:r>
          </a:p>
          <a:p>
            <a:r>
              <a:rPr lang="en-GB" sz="1200" kern="1200">
                <a:solidFill>
                  <a:schemeClr val="tx1"/>
                </a:solidFill>
                <a:effectLst/>
                <a:latin typeface="Arial" panose="020B0604020202020204" pitchFamily="34" charset="0"/>
                <a:ea typeface="+mn-ea"/>
                <a:cs typeface="+mn-cs"/>
              </a:rPr>
              <a:t>structure of the target domain, and the imagined scenario is one that would make</a:t>
            </a:r>
          </a:p>
          <a:p>
            <a:r>
              <a:rPr lang="en-GB" sz="1200" kern="1200">
                <a:solidFill>
                  <a:schemeClr val="tx1"/>
                </a:solidFill>
                <a:effectLst/>
                <a:latin typeface="Arial" panose="020B0604020202020204" pitchFamily="34" charset="0"/>
                <a:ea typeface="+mn-ea"/>
                <a:cs typeface="+mn-cs"/>
              </a:rPr>
              <a:t>no sense within the logic of the source input.</a:t>
            </a:r>
            <a:r>
              <a:rPr lang="en-DE" sz="1200" kern="1200">
                <a:solidFill>
                  <a:schemeClr val="tx1"/>
                </a:solidFill>
                <a:effectLst/>
                <a:latin typeface="Arial" panose="020B0604020202020204" pitchFamily="34" charset="0"/>
                <a:ea typeface="+mn-ea"/>
                <a:cs typeface="+mn-cs"/>
              </a:rPr>
              <a:t>" (Grady 2007: 200)</a:t>
            </a:r>
            <a:endParaRPr lang="en-GB" sz="1200" kern="1200">
              <a:solidFill>
                <a:schemeClr val="tx1"/>
              </a:solidFill>
              <a:effectLst/>
              <a:latin typeface="Arial" panose="020B0604020202020204" pitchFamily="34" charset="0"/>
              <a:ea typeface="+mn-ea"/>
              <a:cs typeface="+mn-cs"/>
            </a:endParaRPr>
          </a:p>
        </p:txBody>
      </p:sp>
      <p:sp>
        <p:nvSpPr>
          <p:cNvPr id="4" name="Slide Number Placeholder 3"/>
          <p:cNvSpPr>
            <a:spLocks noGrp="1"/>
          </p:cNvSpPr>
          <p:nvPr>
            <p:ph type="sldNum" sz="quarter" idx="5"/>
          </p:nvPr>
        </p:nvSpPr>
        <p:spPr/>
        <p:txBody>
          <a:bodyPr/>
          <a:lstStyle/>
          <a:p>
            <a:fld id="{E4EA47C3-D6D1-45C7-B7EF-A1183D105D1C}" type="slidenum">
              <a:rPr lang="de-DE" smtClean="0"/>
              <a:pPr/>
              <a:t>76</a:t>
            </a:fld>
            <a:endParaRPr lang="de-DE" dirty="0"/>
          </a:p>
        </p:txBody>
      </p:sp>
    </p:spTree>
    <p:extLst>
      <p:ext uri="{BB962C8B-B14F-4D97-AF65-F5344CB8AC3E}">
        <p14:creationId xmlns:p14="http://schemas.microsoft.com/office/powerpoint/2010/main" val="1274102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5763" y="685800"/>
            <a:ext cx="6086475" cy="3429000"/>
          </a:xfrm>
          <a:prstGeom prst="rect">
            <a:avLst/>
          </a:prstGeom>
          <a:noFill/>
          <a:ln w="12700">
            <a:solidFill>
              <a:prstClr val="black"/>
            </a:solidFill>
          </a:ln>
        </p:spPr>
      </p:sp>
      <p:sp>
        <p:nvSpPr>
          <p:cNvPr id="3" name="Notizenplatzhalter 2"/>
          <p:cNvSpPr>
            <a:spLocks noGrp="1"/>
          </p:cNvSpPr>
          <p:nvPr>
            <p:ph type="body" idx="1"/>
          </p:nvPr>
        </p:nvSpPr>
        <p:spPr/>
        <p:txBody>
          <a:bodyPr/>
          <a:lstStyle/>
          <a:p>
            <a:r>
              <a:rPr lang="de-DE"/>
              <a:t>Nur Verhalten ist beobachtbar, daher ist nur</a:t>
            </a:r>
            <a:r>
              <a:rPr lang="de-DE" baseline="0"/>
              <a:t> Verhalten der wissenschaftl. Beschreibung zugänglich. („nur“ Verhaltenspsychologie, keine Aussagen über den Geist)</a:t>
            </a:r>
            <a:endParaRPr lang="de-DE"/>
          </a:p>
        </p:txBody>
      </p:sp>
      <p:sp>
        <p:nvSpPr>
          <p:cNvPr id="4" name="Foliennummernplatzhalter 3"/>
          <p:cNvSpPr>
            <a:spLocks noGrp="1"/>
          </p:cNvSpPr>
          <p:nvPr>
            <p:ph type="sldNum" sz="quarter" idx="10"/>
          </p:nvPr>
        </p:nvSpPr>
        <p:spPr/>
        <p:txBody>
          <a:bodyPr/>
          <a:lstStyle/>
          <a:p>
            <a:fld id="{40D2F843-3D3D-4773-8BC9-8ABDF58A2738}" type="slidenum">
              <a:rPr lang="de-DE" smtClean="0"/>
              <a:t>7</a:t>
            </a:fld>
            <a:endParaRPr lang="de-DE"/>
          </a:p>
        </p:txBody>
      </p:sp>
    </p:spTree>
    <p:extLst>
      <p:ext uri="{BB962C8B-B14F-4D97-AF65-F5344CB8AC3E}">
        <p14:creationId xmlns:p14="http://schemas.microsoft.com/office/powerpoint/2010/main" val="4228850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5763" y="685800"/>
            <a:ext cx="6086475" cy="3429000"/>
          </a:xfrm>
          <a:prstGeom prst="rect">
            <a:avLst/>
          </a:prstGeom>
          <a:noFill/>
          <a:ln w="12700">
            <a:solidFill>
              <a:prstClr val="black"/>
            </a:solidFill>
          </a:ln>
        </p:spPr>
      </p:sp>
      <p:sp>
        <p:nvSpPr>
          <p:cNvPr id="3" name="Notizenplatzhalter 2"/>
          <p:cNvSpPr>
            <a:spLocks noGrp="1"/>
          </p:cNvSpPr>
          <p:nvPr>
            <p:ph type="body" idx="1"/>
          </p:nvPr>
        </p:nvSpPr>
        <p:spPr/>
        <p:txBody>
          <a:bodyPr/>
          <a:lstStyle/>
          <a:p>
            <a:r>
              <a:rPr lang="de-DE"/>
              <a:t>Strukturalismus:</a:t>
            </a:r>
            <a:r>
              <a:rPr lang="de-DE" baseline="0"/>
              <a:t> geht auf Saussure zurück: Sprache als Zeichensystem, in dem die einzelnen Elemente interagieren und ein strukturiertes Ganzes bilden; -- anti-mentalist. Ansatz: Fragen z.B. des Spracherwerbs werden ausgeblendet und der Psychologie überlassen</a:t>
            </a:r>
          </a:p>
          <a:p>
            <a:r>
              <a:rPr lang="de-DE" baseline="0"/>
              <a:t>Positivismus / Empirizismus: Wahrheit ist nur in der sinnl. Wahrnehmung zu finden - introspektive Evidenz wird nicht akzeptiert</a:t>
            </a:r>
            <a:endParaRPr lang="de-DE"/>
          </a:p>
        </p:txBody>
      </p:sp>
      <p:sp>
        <p:nvSpPr>
          <p:cNvPr id="4" name="Foliennummernplatzhalter 3"/>
          <p:cNvSpPr>
            <a:spLocks noGrp="1"/>
          </p:cNvSpPr>
          <p:nvPr>
            <p:ph type="sldNum" sz="quarter" idx="10"/>
          </p:nvPr>
        </p:nvSpPr>
        <p:spPr/>
        <p:txBody>
          <a:bodyPr/>
          <a:lstStyle/>
          <a:p>
            <a:fld id="{40D2F843-3D3D-4773-8BC9-8ABDF58A2738}" type="slidenum">
              <a:rPr lang="de-DE" smtClean="0"/>
              <a:t>8</a:t>
            </a:fld>
            <a:endParaRPr lang="de-DE"/>
          </a:p>
        </p:txBody>
      </p:sp>
    </p:spTree>
    <p:extLst>
      <p:ext uri="{BB962C8B-B14F-4D97-AF65-F5344CB8AC3E}">
        <p14:creationId xmlns:p14="http://schemas.microsoft.com/office/powerpoint/2010/main" val="3408172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5763" y="685800"/>
            <a:ext cx="6086475" cy="3429000"/>
          </a:xfrm>
          <a:prstGeom prst="rect">
            <a:avLst/>
          </a:prstGeom>
          <a:noFill/>
          <a:ln w="12700">
            <a:solidFill>
              <a:prstClr val="black"/>
            </a:solidFill>
          </a:ln>
        </p:spPr>
      </p:sp>
      <p:sp>
        <p:nvSpPr>
          <p:cNvPr id="3" name="Notizenplatzhalter 2"/>
          <p:cNvSpPr>
            <a:spLocks noGrp="1"/>
          </p:cNvSpPr>
          <p:nvPr>
            <p:ph type="body" idx="1"/>
          </p:nvPr>
        </p:nvSpPr>
        <p:spPr/>
        <p:txBody>
          <a:bodyPr/>
          <a:lstStyle/>
          <a:p>
            <a:r>
              <a:rPr lang="de-DE"/>
              <a:t>z.B. „Mama“: die Verknüpfung</a:t>
            </a:r>
            <a:r>
              <a:rPr lang="de-DE" baseline="0"/>
              <a:t> von Form und Bedeutung wird durch regelmäßiges gemeinsames Erleben (Stimulus) unterstützt. Nicht so bei „Eisenhower“ oder „Moskau“</a:t>
            </a:r>
          </a:p>
          <a:p>
            <a:r>
              <a:rPr lang="de-DE" baseline="0"/>
              <a:t>Poverty of Stimulus-Argument </a:t>
            </a:r>
            <a:r>
              <a:rPr lang="de-DE" baseline="0">
                <a:sym typeface="Wingdings" panose="05000000000000000000" pitchFamily="2" charset="2"/>
              </a:rPr>
              <a:t></a:t>
            </a:r>
            <a:r>
              <a:rPr lang="de-DE" baseline="0"/>
              <a:t> Sprache kann kein (primär) soziales Phänomen sein, sondern muss genetisch verankert sein</a:t>
            </a:r>
            <a:endParaRPr lang="de-DE"/>
          </a:p>
        </p:txBody>
      </p:sp>
      <p:sp>
        <p:nvSpPr>
          <p:cNvPr id="4" name="Foliennummernplatzhalter 3"/>
          <p:cNvSpPr>
            <a:spLocks noGrp="1"/>
          </p:cNvSpPr>
          <p:nvPr>
            <p:ph type="sldNum" sz="quarter" idx="10"/>
          </p:nvPr>
        </p:nvSpPr>
        <p:spPr/>
        <p:txBody>
          <a:bodyPr/>
          <a:lstStyle/>
          <a:p>
            <a:fld id="{40D2F843-3D3D-4773-8BC9-8ABDF58A2738}" type="slidenum">
              <a:rPr lang="de-DE" smtClean="0"/>
              <a:t>9</a:t>
            </a:fld>
            <a:endParaRPr lang="de-DE"/>
          </a:p>
        </p:txBody>
      </p:sp>
    </p:spTree>
    <p:extLst>
      <p:ext uri="{BB962C8B-B14F-4D97-AF65-F5344CB8AC3E}">
        <p14:creationId xmlns:p14="http://schemas.microsoft.com/office/powerpoint/2010/main" val="2608718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5763" y="685800"/>
            <a:ext cx="6086475" cy="3429000"/>
          </a:xfrm>
          <a:prstGeom prst="rect">
            <a:avLst/>
          </a:prstGeom>
          <a:noFill/>
          <a:ln w="12700">
            <a:solidFill>
              <a:prstClr val="black"/>
            </a:solidFill>
          </a:ln>
        </p:spPr>
      </p:sp>
      <p:sp>
        <p:nvSpPr>
          <p:cNvPr id="3" name="Notizenplatzhalter 2"/>
          <p:cNvSpPr>
            <a:spLocks noGrp="1"/>
          </p:cNvSpPr>
          <p:nvPr>
            <p:ph type="body" idx="1"/>
          </p:nvPr>
        </p:nvSpPr>
        <p:spPr/>
        <p:txBody>
          <a:bodyPr/>
          <a:lstStyle/>
          <a:p>
            <a:r>
              <a:rPr lang="de-DE"/>
              <a:t>z.B. „Mama“: die Verknüpfung</a:t>
            </a:r>
            <a:r>
              <a:rPr lang="de-DE" baseline="0"/>
              <a:t> von Form und Bedeutung wird durch regelmäßiges gemeinsames Erleben (Stimulus) unterstützt. Nicht so bei „Eisenhower“ oder „Moskau“</a:t>
            </a:r>
          </a:p>
          <a:p>
            <a:r>
              <a:rPr lang="de-DE" baseline="0"/>
              <a:t>Poverty of Stimulus-Argument </a:t>
            </a:r>
            <a:r>
              <a:rPr lang="de-DE" baseline="0">
                <a:sym typeface="Wingdings" panose="05000000000000000000" pitchFamily="2" charset="2"/>
              </a:rPr>
              <a:t></a:t>
            </a:r>
            <a:r>
              <a:rPr lang="de-DE" baseline="0"/>
              <a:t> Sprache kann kein (primär) soziales Phänomen sein, sondern muss genetisch verankert sein</a:t>
            </a:r>
            <a:endParaRPr lang="de-DE"/>
          </a:p>
        </p:txBody>
      </p:sp>
      <p:sp>
        <p:nvSpPr>
          <p:cNvPr id="4" name="Foliennummernplatzhalter 3"/>
          <p:cNvSpPr>
            <a:spLocks noGrp="1"/>
          </p:cNvSpPr>
          <p:nvPr>
            <p:ph type="sldNum" sz="quarter" idx="10"/>
          </p:nvPr>
        </p:nvSpPr>
        <p:spPr/>
        <p:txBody>
          <a:bodyPr/>
          <a:lstStyle/>
          <a:p>
            <a:fld id="{40D2F843-3D3D-4773-8BC9-8ABDF58A2738}" type="slidenum">
              <a:rPr lang="de-DE" smtClean="0"/>
              <a:t>10</a:t>
            </a:fld>
            <a:endParaRPr lang="de-DE"/>
          </a:p>
        </p:txBody>
      </p:sp>
    </p:spTree>
    <p:extLst>
      <p:ext uri="{BB962C8B-B14F-4D97-AF65-F5344CB8AC3E}">
        <p14:creationId xmlns:p14="http://schemas.microsoft.com/office/powerpoint/2010/main" val="1190198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5763" y="685800"/>
            <a:ext cx="6086475" cy="3429000"/>
          </a:xfrm>
          <a:prstGeom prst="rect">
            <a:avLst/>
          </a:prstGeom>
          <a:noFill/>
          <a:ln w="12700">
            <a:solidFill>
              <a:prstClr val="black"/>
            </a:solidFill>
          </a:ln>
        </p:spPr>
      </p:sp>
      <p:sp>
        <p:nvSpPr>
          <p:cNvPr id="3" name="Notizenplatzhalter 2"/>
          <p:cNvSpPr>
            <a:spLocks noGrp="1"/>
          </p:cNvSpPr>
          <p:nvPr>
            <p:ph type="body" idx="1"/>
          </p:nvPr>
        </p:nvSpPr>
        <p:spPr/>
        <p:txBody>
          <a:bodyPr/>
          <a:lstStyle/>
          <a:p>
            <a:r>
              <a:rPr lang="de-DE"/>
              <a:t>z.B. „Mama“: die Verknüpfung</a:t>
            </a:r>
            <a:r>
              <a:rPr lang="de-DE" baseline="0"/>
              <a:t> von Form und Bedeutung wird durch regelmäßiges gemeinsames Erleben (Stimulus) unterstützt. Nicht so bei „Eisenhower“ oder „Moskau“</a:t>
            </a:r>
            <a:endParaRPr lang="de-DE"/>
          </a:p>
        </p:txBody>
      </p:sp>
      <p:sp>
        <p:nvSpPr>
          <p:cNvPr id="4" name="Foliennummernplatzhalter 3"/>
          <p:cNvSpPr>
            <a:spLocks noGrp="1"/>
          </p:cNvSpPr>
          <p:nvPr>
            <p:ph type="sldNum" sz="quarter" idx="10"/>
          </p:nvPr>
        </p:nvSpPr>
        <p:spPr/>
        <p:txBody>
          <a:bodyPr/>
          <a:lstStyle/>
          <a:p>
            <a:fld id="{40D2F843-3D3D-4773-8BC9-8ABDF58A2738}" type="slidenum">
              <a:rPr lang="de-DE" smtClean="0"/>
              <a:t>11</a:t>
            </a:fld>
            <a:endParaRPr lang="de-DE"/>
          </a:p>
        </p:txBody>
      </p:sp>
    </p:spTree>
    <p:extLst>
      <p:ext uri="{BB962C8B-B14F-4D97-AF65-F5344CB8AC3E}">
        <p14:creationId xmlns:p14="http://schemas.microsoft.com/office/powerpoint/2010/main" val="4277212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izenplatzhalter 2"/>
          <p:cNvSpPr>
            <a:spLocks noGrp="1"/>
          </p:cNvSpPr>
          <p:nvPr>
            <p:ph type="body" idx="1"/>
          </p:nvPr>
        </p:nvSpPr>
        <p:spPr/>
        <p:txBody>
          <a:bodyPr/>
          <a:lstStyle/>
          <a:p>
            <a:r>
              <a:rPr lang="de-DE"/>
              <a:t>z.B. „Mama“: die Verknüpfung</a:t>
            </a:r>
            <a:r>
              <a:rPr lang="de-DE" baseline="0"/>
              <a:t> von Form und Bedeutung wird durch regelmäßiges gemeinsames Erleben (Stimulus) unterstützt. Nicht so bei „Eisenhower“ oder „Moskau“</a:t>
            </a:r>
            <a:endParaRPr lang="de-DE"/>
          </a:p>
        </p:txBody>
      </p:sp>
      <p:sp>
        <p:nvSpPr>
          <p:cNvPr id="4" name="Foliennummernplatzhalter 3"/>
          <p:cNvSpPr>
            <a:spLocks noGrp="1"/>
          </p:cNvSpPr>
          <p:nvPr>
            <p:ph type="sldNum" sz="quarter" idx="10"/>
          </p:nvPr>
        </p:nvSpPr>
        <p:spPr/>
        <p:txBody>
          <a:bodyPr/>
          <a:lstStyle/>
          <a:p>
            <a:fld id="{40D2F843-3D3D-4773-8BC9-8ABDF58A2738}" type="slidenum">
              <a:rPr lang="de-DE" smtClean="0"/>
              <a:t>12</a:t>
            </a:fld>
            <a:endParaRPr lang="de-DE"/>
          </a:p>
        </p:txBody>
      </p:sp>
    </p:spTree>
    <p:extLst>
      <p:ext uri="{BB962C8B-B14F-4D97-AF65-F5344CB8AC3E}">
        <p14:creationId xmlns:p14="http://schemas.microsoft.com/office/powerpoint/2010/main" val="2254711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izenplatzhalter 2"/>
          <p:cNvSpPr>
            <a:spLocks noGrp="1"/>
          </p:cNvSpPr>
          <p:nvPr>
            <p:ph type="body" idx="1"/>
          </p:nvPr>
        </p:nvSpPr>
        <p:spPr/>
        <p:txBody>
          <a:bodyPr/>
          <a:lstStyle/>
          <a:p>
            <a:r>
              <a:rPr lang="de-DE"/>
              <a:t>Harris (1993): So wie Geometrie ein Inventar</a:t>
            </a:r>
            <a:r>
              <a:rPr lang="de-DE" baseline="0"/>
              <a:t> an Regeln ist, die beschreiben, was z.B. ein Kreis oder ein Dreieck ist, so ist eine generative Grammatik ein Regelinventar, das sprachliches Wissen beschreibt.</a:t>
            </a:r>
            <a:endParaRPr lang="de-DE"/>
          </a:p>
        </p:txBody>
      </p:sp>
      <p:sp>
        <p:nvSpPr>
          <p:cNvPr id="4" name="Foliennummernplatzhalter 3"/>
          <p:cNvSpPr>
            <a:spLocks noGrp="1"/>
          </p:cNvSpPr>
          <p:nvPr>
            <p:ph type="sldNum" sz="quarter" idx="10"/>
          </p:nvPr>
        </p:nvSpPr>
        <p:spPr/>
        <p:txBody>
          <a:bodyPr/>
          <a:lstStyle/>
          <a:p>
            <a:fld id="{40D2F843-3D3D-4773-8BC9-8ABDF58A2738}" type="slidenum">
              <a:rPr lang="de-DE" smtClean="0"/>
              <a:t>13</a:t>
            </a:fld>
            <a:endParaRPr lang="de-DE"/>
          </a:p>
        </p:txBody>
      </p:sp>
    </p:spTree>
    <p:extLst>
      <p:ext uri="{BB962C8B-B14F-4D97-AF65-F5344CB8AC3E}">
        <p14:creationId xmlns:p14="http://schemas.microsoft.com/office/powerpoint/2010/main" val="1695762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5763" y="685800"/>
            <a:ext cx="6086475" cy="3429000"/>
          </a:xfrm>
          <a:prstGeom prst="rect">
            <a:avLst/>
          </a:prstGeom>
          <a:noFill/>
          <a:ln w="12700">
            <a:solidFill>
              <a:prstClr val="black"/>
            </a:solidFill>
          </a:ln>
        </p:spPr>
      </p:sp>
      <p:sp>
        <p:nvSpPr>
          <p:cNvPr id="3" name="Notizenplatzhalter 2"/>
          <p:cNvSpPr>
            <a:spLocks noGrp="1"/>
          </p:cNvSpPr>
          <p:nvPr>
            <p:ph type="body" idx="1"/>
          </p:nvPr>
        </p:nvSpPr>
        <p:spPr/>
        <p:txBody>
          <a:bodyPr/>
          <a:lstStyle/>
          <a:p>
            <a:r>
              <a:rPr lang="en-US" sz="1200" b="0" i="0" u="none" strike="noStrike" kern="1200" baseline="0">
                <a:solidFill>
                  <a:schemeClr val="tx1"/>
                </a:solidFill>
                <a:latin typeface="+mn-lt"/>
                <a:ea typeface="+mn-ea"/>
                <a:cs typeface="+mn-cs"/>
              </a:rPr>
              <a:t>The central idea of transformational grammar is that they (=deep/surface structure) are, in general, distinct and that the surface structure is determined by repeated application of certain formal operations called "grammatical transformations" to objects of a more elementary sort. (Chomsky 1965: 16f.)</a:t>
            </a:r>
            <a:endParaRPr lang="de-DE"/>
          </a:p>
        </p:txBody>
      </p:sp>
      <p:sp>
        <p:nvSpPr>
          <p:cNvPr id="4" name="Foliennummernplatzhalter 3"/>
          <p:cNvSpPr>
            <a:spLocks noGrp="1"/>
          </p:cNvSpPr>
          <p:nvPr>
            <p:ph type="sldNum" sz="quarter" idx="10"/>
          </p:nvPr>
        </p:nvSpPr>
        <p:spPr/>
        <p:txBody>
          <a:bodyPr/>
          <a:lstStyle/>
          <a:p>
            <a:fld id="{40D2F843-3D3D-4773-8BC9-8ABDF58A2738}" type="slidenum">
              <a:rPr lang="de-DE" smtClean="0"/>
              <a:t>14</a:t>
            </a:fld>
            <a:endParaRPr lang="de-DE"/>
          </a:p>
        </p:txBody>
      </p:sp>
    </p:spTree>
    <p:extLst>
      <p:ext uri="{BB962C8B-B14F-4D97-AF65-F5344CB8AC3E}">
        <p14:creationId xmlns:p14="http://schemas.microsoft.com/office/powerpoint/2010/main" val="1726480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26" name="Gruppieren 25">
            <a:extLst>
              <a:ext uri="{FF2B5EF4-FFF2-40B4-BE49-F238E27FC236}">
                <a16:creationId xmlns:a16="http://schemas.microsoft.com/office/drawing/2014/main" id="{CABCBAD4-CDF6-43FE-8861-A06D0882730D}"/>
              </a:ext>
            </a:extLst>
          </p:cNvPr>
          <p:cNvGrpSpPr/>
          <p:nvPr userDrawn="1"/>
        </p:nvGrpSpPr>
        <p:grpSpPr>
          <a:xfrm>
            <a:off x="-4877" y="4950860"/>
            <a:ext cx="9148877" cy="198120"/>
            <a:chOff x="-4877" y="4950860"/>
            <a:chExt cx="9148877" cy="198120"/>
          </a:xfrm>
        </p:grpSpPr>
        <p:sp>
          <p:nvSpPr>
            <p:cNvPr id="29" name="bk object 18">
              <a:extLst>
                <a:ext uri="{FF2B5EF4-FFF2-40B4-BE49-F238E27FC236}">
                  <a16:creationId xmlns:a16="http://schemas.microsoft.com/office/drawing/2014/main" id="{43762DC1-C2FD-42CE-AFEB-715EE62A1F3D}"/>
                </a:ext>
              </a:extLst>
            </p:cNvPr>
            <p:cNvSpPr/>
            <p:nvPr userDrawn="1"/>
          </p:nvSpPr>
          <p:spPr>
            <a:xfrm>
              <a:off x="-4877" y="4950860"/>
              <a:ext cx="484937"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a:p>
          </p:txBody>
        </p:sp>
        <p:sp>
          <p:nvSpPr>
            <p:cNvPr id="30" name="bk object 18">
              <a:extLst>
                <a:ext uri="{FF2B5EF4-FFF2-40B4-BE49-F238E27FC236}">
                  <a16:creationId xmlns:a16="http://schemas.microsoft.com/office/drawing/2014/main" id="{76098270-8824-46AE-A5C5-CD99A62A1C4C}"/>
                </a:ext>
              </a:extLst>
            </p:cNvPr>
            <p:cNvSpPr/>
            <p:nvPr userDrawn="1"/>
          </p:nvSpPr>
          <p:spPr>
            <a:xfrm>
              <a:off x="522288" y="4950860"/>
              <a:ext cx="8621712"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a:p>
          </p:txBody>
        </p:sp>
        <p:sp>
          <p:nvSpPr>
            <p:cNvPr id="31" name="Holder 3">
              <a:extLst>
                <a:ext uri="{FF2B5EF4-FFF2-40B4-BE49-F238E27FC236}">
                  <a16:creationId xmlns:a16="http://schemas.microsoft.com/office/drawing/2014/main" id="{3299EB9C-AF93-46B9-874F-99C450B3EDD6}"/>
                </a:ext>
              </a:extLst>
            </p:cNvPr>
            <p:cNvSpPr txBox="1">
              <a:spLocks/>
            </p:cNvSpPr>
            <p:nvPr userDrawn="1"/>
          </p:nvSpPr>
          <p:spPr>
            <a:xfrm>
              <a:off x="8194726" y="4966101"/>
              <a:ext cx="449579" cy="167639"/>
            </a:xfrm>
            <a:prstGeom prst="rect">
              <a:avLst/>
            </a:prstGeom>
          </p:spPr>
          <p:txBody>
            <a:bodyPr lIns="0" tIns="0" rIns="0" bIns="0" anchor="ctr"/>
            <a:lstStyle>
              <a:defPPr>
                <a:defRPr lang="de-DE"/>
              </a:defPPr>
              <a:lvl1pPr marL="0" algn="l" defTabSz="686074" rtl="0" eaLnBrk="1" latinLnBrk="0" hangingPunct="1">
                <a:defRPr sz="1000" b="1" i="0" kern="1200">
                  <a:solidFill>
                    <a:schemeClr val="bg1"/>
                  </a:solidFill>
                  <a:latin typeface="Arial"/>
                  <a:ea typeface="+mn-ea"/>
                  <a:cs typeface="Arial"/>
                </a:defRPr>
              </a:lvl1pPr>
              <a:lvl2pPr marL="343037" algn="l" defTabSz="686074" rtl="0" eaLnBrk="1" latinLnBrk="0" hangingPunct="1">
                <a:defRPr sz="1351" kern="1200">
                  <a:solidFill>
                    <a:schemeClr val="tx1"/>
                  </a:solidFill>
                  <a:latin typeface="+mn-lt"/>
                  <a:ea typeface="+mn-ea"/>
                  <a:cs typeface="+mn-cs"/>
                </a:defRPr>
              </a:lvl2pPr>
              <a:lvl3pPr marL="686074" algn="l" defTabSz="686074" rtl="0" eaLnBrk="1" latinLnBrk="0" hangingPunct="1">
                <a:defRPr sz="1351" kern="1200">
                  <a:solidFill>
                    <a:schemeClr val="tx1"/>
                  </a:solidFill>
                  <a:latin typeface="+mn-lt"/>
                  <a:ea typeface="+mn-ea"/>
                  <a:cs typeface="+mn-cs"/>
                </a:defRPr>
              </a:lvl3pPr>
              <a:lvl4pPr marL="1029111" algn="l" defTabSz="686074" rtl="0" eaLnBrk="1" latinLnBrk="0" hangingPunct="1">
                <a:defRPr sz="1351" kern="1200">
                  <a:solidFill>
                    <a:schemeClr val="tx1"/>
                  </a:solidFill>
                  <a:latin typeface="+mn-lt"/>
                  <a:ea typeface="+mn-ea"/>
                  <a:cs typeface="+mn-cs"/>
                </a:defRPr>
              </a:lvl4pPr>
              <a:lvl5pPr marL="1372149" algn="l" defTabSz="686074" rtl="0" eaLnBrk="1" latinLnBrk="0" hangingPunct="1">
                <a:defRPr sz="1351" kern="1200">
                  <a:solidFill>
                    <a:schemeClr val="tx1"/>
                  </a:solidFill>
                  <a:latin typeface="+mn-lt"/>
                  <a:ea typeface="+mn-ea"/>
                  <a:cs typeface="+mn-cs"/>
                </a:defRPr>
              </a:lvl5pPr>
              <a:lvl6pPr marL="1715186" algn="l" defTabSz="686074" rtl="0" eaLnBrk="1" latinLnBrk="0" hangingPunct="1">
                <a:defRPr sz="1351" kern="1200">
                  <a:solidFill>
                    <a:schemeClr val="tx1"/>
                  </a:solidFill>
                  <a:latin typeface="+mn-lt"/>
                  <a:ea typeface="+mn-ea"/>
                  <a:cs typeface="+mn-cs"/>
                </a:defRPr>
              </a:lvl6pPr>
              <a:lvl7pPr marL="2058223" algn="l" defTabSz="686074" rtl="0" eaLnBrk="1" latinLnBrk="0" hangingPunct="1">
                <a:defRPr sz="1351" kern="1200">
                  <a:solidFill>
                    <a:schemeClr val="tx1"/>
                  </a:solidFill>
                  <a:latin typeface="+mn-lt"/>
                  <a:ea typeface="+mn-ea"/>
                  <a:cs typeface="+mn-cs"/>
                </a:defRPr>
              </a:lvl7pPr>
              <a:lvl8pPr marL="2401260" algn="l" defTabSz="686074" rtl="0" eaLnBrk="1" latinLnBrk="0" hangingPunct="1">
                <a:defRPr sz="1351" kern="1200">
                  <a:solidFill>
                    <a:schemeClr val="tx1"/>
                  </a:solidFill>
                  <a:latin typeface="+mn-lt"/>
                  <a:ea typeface="+mn-ea"/>
                  <a:cs typeface="+mn-cs"/>
                </a:defRPr>
              </a:lvl8pPr>
              <a:lvl9pPr marL="2744297" algn="l" defTabSz="686074" rtl="0" eaLnBrk="1" latinLnBrk="0" hangingPunct="1">
                <a:defRPr sz="1351" kern="1200">
                  <a:solidFill>
                    <a:schemeClr val="tx1"/>
                  </a:solidFill>
                  <a:latin typeface="+mn-lt"/>
                  <a:ea typeface="+mn-ea"/>
                  <a:cs typeface="+mn-cs"/>
                </a:defRPr>
              </a:lvl9pPr>
            </a:lstStyle>
            <a:p>
              <a:pPr marL="12700">
                <a:spcBef>
                  <a:spcPts val="5"/>
                </a:spcBef>
              </a:pPr>
              <a:r>
                <a:rPr lang="de-DE" spc="10" dirty="0"/>
                <a:t>hhu.de</a:t>
              </a:r>
            </a:p>
          </p:txBody>
        </p:sp>
      </p:grpSp>
      <p:sp>
        <p:nvSpPr>
          <p:cNvPr id="27" name="Freihandform: Form 26">
            <a:extLst>
              <a:ext uri="{FF2B5EF4-FFF2-40B4-BE49-F238E27FC236}">
                <a16:creationId xmlns:a16="http://schemas.microsoft.com/office/drawing/2014/main" id="{9E7234BE-B4D1-49DA-A717-D084E338DDBA}"/>
              </a:ext>
            </a:extLst>
          </p:cNvPr>
          <p:cNvSpPr/>
          <p:nvPr userDrawn="1"/>
        </p:nvSpPr>
        <p:spPr>
          <a:xfrm>
            <a:off x="1" y="1422400"/>
            <a:ext cx="3167992" cy="3492500"/>
          </a:xfrm>
          <a:custGeom>
            <a:avLst/>
            <a:gdLst>
              <a:gd name="connsiteX0" fmla="*/ 3773588 w 4271120"/>
              <a:gd name="connsiteY0" fmla="*/ 3280579 h 4702819"/>
              <a:gd name="connsiteX1" fmla="*/ 3717970 w 4271120"/>
              <a:gd name="connsiteY1" fmla="*/ 3393838 h 4702819"/>
              <a:gd name="connsiteX2" fmla="*/ 3755385 w 4271120"/>
              <a:gd name="connsiteY2" fmla="*/ 3541480 h 4702819"/>
              <a:gd name="connsiteX3" fmla="*/ 3742240 w 4271120"/>
              <a:gd name="connsiteY3" fmla="*/ 3544514 h 4702819"/>
              <a:gd name="connsiteX4" fmla="*/ 3594598 w 4271120"/>
              <a:gd name="connsiteY4" fmla="*/ 3403951 h 4702819"/>
              <a:gd name="connsiteX5" fmla="*/ 3773588 w 4271120"/>
              <a:gd name="connsiteY5" fmla="*/ 3280579 h 4702819"/>
              <a:gd name="connsiteX6" fmla="*/ 3937409 w 4271120"/>
              <a:gd name="connsiteY6" fmla="*/ 2981250 h 4702819"/>
              <a:gd name="connsiteX7" fmla="*/ 3833252 w 4271120"/>
              <a:gd name="connsiteY7" fmla="*/ 3118780 h 4702819"/>
              <a:gd name="connsiteX8" fmla="*/ 3480327 w 4271120"/>
              <a:gd name="connsiteY8" fmla="*/ 3142039 h 4702819"/>
              <a:gd name="connsiteX9" fmla="*/ 3488417 w 4271120"/>
              <a:gd name="connsiteY9" fmla="*/ 3070240 h 4702819"/>
              <a:gd name="connsiteX10" fmla="*/ 3802914 w 4271120"/>
              <a:gd name="connsiteY10" fmla="*/ 3008554 h 4702819"/>
              <a:gd name="connsiteX11" fmla="*/ 3937409 w 4271120"/>
              <a:gd name="connsiteY11" fmla="*/ 2981250 h 4702819"/>
              <a:gd name="connsiteX12" fmla="*/ 1530647 w 4271120"/>
              <a:gd name="connsiteY12" fmla="*/ 2816671 h 4702819"/>
              <a:gd name="connsiteX13" fmla="*/ 1538737 w 4271120"/>
              <a:gd name="connsiteY13" fmla="*/ 2820463 h 4702819"/>
              <a:gd name="connsiteX14" fmla="*/ 1944246 w 4271120"/>
              <a:gd name="connsiteY14" fmla="*/ 3409008 h 4702819"/>
              <a:gd name="connsiteX15" fmla="*/ 3606733 w 4271120"/>
              <a:gd name="connsiteY15" fmla="*/ 3913618 h 4702819"/>
              <a:gd name="connsiteX16" fmla="*/ 3607744 w 4271120"/>
              <a:gd name="connsiteY16" fmla="*/ 3926765 h 4702819"/>
              <a:gd name="connsiteX17" fmla="*/ 2423576 w 4271120"/>
              <a:gd name="connsiteY17" fmla="*/ 3894405 h 4702819"/>
              <a:gd name="connsiteX18" fmla="*/ 2077731 w 4271120"/>
              <a:gd name="connsiteY18" fmla="*/ 3806426 h 4702819"/>
              <a:gd name="connsiteX19" fmla="*/ 1525591 w 4271120"/>
              <a:gd name="connsiteY19" fmla="*/ 2823496 h 4702819"/>
              <a:gd name="connsiteX20" fmla="*/ 1530647 w 4271120"/>
              <a:gd name="connsiteY20" fmla="*/ 2816671 h 4702819"/>
              <a:gd name="connsiteX21" fmla="*/ 3996062 w 4271120"/>
              <a:gd name="connsiteY21" fmla="*/ 2605067 h 4702819"/>
              <a:gd name="connsiteX22" fmla="*/ 4271120 w 4271120"/>
              <a:gd name="connsiteY22" fmla="*/ 2676866 h 4702819"/>
              <a:gd name="connsiteX23" fmla="*/ 4008197 w 4271120"/>
              <a:gd name="connsiteY23" fmla="*/ 2693046 h 4702819"/>
              <a:gd name="connsiteX24" fmla="*/ 3829207 w 4271120"/>
              <a:gd name="connsiteY24" fmla="*/ 2680911 h 4702819"/>
              <a:gd name="connsiteX25" fmla="*/ 3670441 w 4271120"/>
              <a:gd name="connsiteY25" fmla="*/ 2642484 h 4702819"/>
              <a:gd name="connsiteX26" fmla="*/ 3996062 w 4271120"/>
              <a:gd name="connsiteY26" fmla="*/ 2605067 h 4702819"/>
              <a:gd name="connsiteX27" fmla="*/ 3443991 w 4271120"/>
              <a:gd name="connsiteY27" fmla="*/ 1373753 h 4702819"/>
              <a:gd name="connsiteX28" fmla="*/ 3808982 w 4271120"/>
              <a:gd name="connsiteY28" fmla="*/ 1505845 h 4702819"/>
              <a:gd name="connsiteX29" fmla="*/ 3766510 w 4271120"/>
              <a:gd name="connsiteY29" fmla="*/ 1714160 h 4702819"/>
              <a:gd name="connsiteX30" fmla="*/ 3673475 w 4271120"/>
              <a:gd name="connsiteY30" fmla="*/ 1626182 h 4702819"/>
              <a:gd name="connsiteX31" fmla="*/ 3503586 w 4271120"/>
              <a:gd name="connsiteY31" fmla="*/ 1940680 h 4702819"/>
              <a:gd name="connsiteX32" fmla="*/ 3349877 w 4271120"/>
              <a:gd name="connsiteY32" fmla="*/ 1900230 h 4702819"/>
              <a:gd name="connsiteX33" fmla="*/ 3263920 w 4271120"/>
              <a:gd name="connsiteY33" fmla="*/ 1778881 h 4702819"/>
              <a:gd name="connsiteX34" fmla="*/ 2886727 w 4271120"/>
              <a:gd name="connsiteY34" fmla="*/ 1881016 h 4702819"/>
              <a:gd name="connsiteX35" fmla="*/ 3400439 w 4271120"/>
              <a:gd name="connsiteY35" fmla="*/ 1585733 h 4702819"/>
              <a:gd name="connsiteX36" fmla="*/ 2921109 w 4271120"/>
              <a:gd name="connsiteY36" fmla="*/ 1605957 h 4702819"/>
              <a:gd name="connsiteX37" fmla="*/ 2913019 w 4271120"/>
              <a:gd name="connsiteY37" fmla="*/ 1594835 h 4702819"/>
              <a:gd name="connsiteX38" fmla="*/ 3443991 w 4271120"/>
              <a:gd name="connsiteY38" fmla="*/ 1373753 h 4702819"/>
              <a:gd name="connsiteX39" fmla="*/ 0 w 4271120"/>
              <a:gd name="connsiteY39" fmla="*/ 0 h 4702819"/>
              <a:gd name="connsiteX40" fmla="*/ 115292 w 4271120"/>
              <a:gd name="connsiteY40" fmla="*/ 0 h 4702819"/>
              <a:gd name="connsiteX41" fmla="*/ 274676 w 4271120"/>
              <a:gd name="connsiteY41" fmla="*/ 0 h 4702819"/>
              <a:gd name="connsiteX42" fmla="*/ 3942724 w 4271120"/>
              <a:gd name="connsiteY42" fmla="*/ 0 h 4702819"/>
              <a:gd name="connsiteX43" fmla="*/ 3939432 w 4271120"/>
              <a:gd name="connsiteY43" fmla="*/ 53696 h 4702819"/>
              <a:gd name="connsiteX44" fmla="*/ 3684598 w 4271120"/>
              <a:gd name="connsiteY44" fmla="*/ 334822 h 4702819"/>
              <a:gd name="connsiteX45" fmla="*/ 3981904 w 4271120"/>
              <a:gd name="connsiteY45" fmla="*/ 155833 h 4702819"/>
              <a:gd name="connsiteX46" fmla="*/ 3993028 w 4271120"/>
              <a:gd name="connsiteY46" fmla="*/ 404599 h 4702819"/>
              <a:gd name="connsiteX47" fmla="*/ 3433810 w 4271120"/>
              <a:gd name="connsiteY47" fmla="*/ 635163 h 4702819"/>
              <a:gd name="connsiteX48" fmla="*/ 2283013 w 4271120"/>
              <a:gd name="connsiteY48" fmla="*/ 464262 h 4702819"/>
              <a:gd name="connsiteX49" fmla="*/ 2284025 w 4271120"/>
              <a:gd name="connsiteY49" fmla="*/ 455161 h 4702819"/>
              <a:gd name="connsiteX50" fmla="*/ 2959536 w 4271120"/>
              <a:gd name="connsiteY50" fmla="*/ 115383 h 4702819"/>
              <a:gd name="connsiteX51" fmla="*/ 2949424 w 4271120"/>
              <a:gd name="connsiteY51" fmla="*/ 107293 h 4702819"/>
              <a:gd name="connsiteX52" fmla="*/ 1789525 w 4271120"/>
              <a:gd name="connsiteY52" fmla="*/ 314598 h 4702819"/>
              <a:gd name="connsiteX53" fmla="*/ 1564018 w 4271120"/>
              <a:gd name="connsiteY53" fmla="*/ 251900 h 4702819"/>
              <a:gd name="connsiteX54" fmla="*/ 1554917 w 4271120"/>
              <a:gd name="connsiteY54" fmla="*/ 262013 h 4702819"/>
              <a:gd name="connsiteX55" fmla="*/ 2389194 w 4271120"/>
              <a:gd name="connsiteY55" fmla="*/ 907188 h 4702819"/>
              <a:gd name="connsiteX56" fmla="*/ 2159641 w 4271120"/>
              <a:gd name="connsiteY56" fmla="*/ 613927 h 4702819"/>
              <a:gd name="connsiteX57" fmla="*/ 2255710 w 4271120"/>
              <a:gd name="connsiteY57" fmla="*/ 818197 h 4702819"/>
              <a:gd name="connsiteX58" fmla="*/ 2248631 w 4271120"/>
              <a:gd name="connsiteY58" fmla="*/ 897075 h 4702819"/>
              <a:gd name="connsiteX59" fmla="*/ 2071663 w 4271120"/>
              <a:gd name="connsiteY59" fmla="*/ 706960 h 4702819"/>
              <a:gd name="connsiteX60" fmla="*/ 2063573 w 4271120"/>
              <a:gd name="connsiteY60" fmla="*/ 718085 h 4702819"/>
              <a:gd name="connsiteX61" fmla="*/ 1981662 w 4271120"/>
              <a:gd name="connsiteY61" fmla="*/ 1090223 h 4702819"/>
              <a:gd name="connsiteX62" fmla="*/ 2015034 w 4271120"/>
              <a:gd name="connsiteY62" fmla="*/ 1068987 h 4702819"/>
              <a:gd name="connsiteX63" fmla="*/ 2152563 w 4271120"/>
              <a:gd name="connsiteY63" fmla="*/ 876851 h 4702819"/>
              <a:gd name="connsiteX64" fmla="*/ 2193013 w 4271120"/>
              <a:gd name="connsiteY64" fmla="*/ 935503 h 4702819"/>
              <a:gd name="connsiteX65" fmla="*/ 2042337 w 4271120"/>
              <a:gd name="connsiteY65" fmla="*/ 1153931 h 4702819"/>
              <a:gd name="connsiteX66" fmla="*/ 1195925 w 4271120"/>
              <a:gd name="connsiteY66" fmla="*/ 1315731 h 4702819"/>
              <a:gd name="connsiteX67" fmla="*/ 1759188 w 4271120"/>
              <a:gd name="connsiteY67" fmla="*/ 1329888 h 4702819"/>
              <a:gd name="connsiteX68" fmla="*/ 1762222 w 4271120"/>
              <a:gd name="connsiteY68" fmla="*/ 1336967 h 4702819"/>
              <a:gd name="connsiteX69" fmla="*/ 1303117 w 4271120"/>
              <a:gd name="connsiteY69" fmla="*/ 1458316 h 4702819"/>
              <a:gd name="connsiteX70" fmla="*/ 1879527 w 4271120"/>
              <a:gd name="connsiteY70" fmla="*/ 1385506 h 4702819"/>
              <a:gd name="connsiteX71" fmla="*/ 1882560 w 4271120"/>
              <a:gd name="connsiteY71" fmla="*/ 1389551 h 4702819"/>
              <a:gd name="connsiteX72" fmla="*/ 1158509 w 4271120"/>
              <a:gd name="connsiteY72" fmla="*/ 1608992 h 4702819"/>
              <a:gd name="connsiteX73" fmla="*/ 1500309 w 4271120"/>
              <a:gd name="connsiteY73" fmla="*/ 1648430 h 4702819"/>
              <a:gd name="connsiteX74" fmla="*/ 1502332 w 4271120"/>
              <a:gd name="connsiteY74" fmla="*/ 1651464 h 4702819"/>
              <a:gd name="connsiteX75" fmla="*/ 1323342 w 4271120"/>
              <a:gd name="connsiteY75" fmla="*/ 1726296 h 4702819"/>
              <a:gd name="connsiteX76" fmla="*/ 1387050 w 4271120"/>
              <a:gd name="connsiteY76" fmla="*/ 1741465 h 4702819"/>
              <a:gd name="connsiteX77" fmla="*/ 1442669 w 4271120"/>
              <a:gd name="connsiteY77" fmla="*/ 1750566 h 4702819"/>
              <a:gd name="connsiteX78" fmla="*/ 1983684 w 4271120"/>
              <a:gd name="connsiteY78" fmla="*/ 1635284 h 4702819"/>
              <a:gd name="connsiteX79" fmla="*/ 2041326 w 4271120"/>
              <a:gd name="connsiteY79" fmla="*/ 1604947 h 4702819"/>
              <a:gd name="connsiteX80" fmla="*/ 1993797 w 4271120"/>
              <a:gd name="connsiteY80" fmla="*/ 1723262 h 4702819"/>
              <a:gd name="connsiteX81" fmla="*/ 1881549 w 4271120"/>
              <a:gd name="connsiteY81" fmla="*/ 1801128 h 4702819"/>
              <a:gd name="connsiteX82" fmla="*/ 1868403 w 4271120"/>
              <a:gd name="connsiteY82" fmla="*/ 1865847 h 4702819"/>
              <a:gd name="connsiteX83" fmla="*/ 1001766 w 4271120"/>
              <a:gd name="connsiteY83" fmla="*/ 1993265 h 4702819"/>
              <a:gd name="connsiteX84" fmla="*/ 999744 w 4271120"/>
              <a:gd name="connsiteY84" fmla="*/ 1993265 h 4702819"/>
              <a:gd name="connsiteX85" fmla="*/ 1477051 w 4271120"/>
              <a:gd name="connsiteY85" fmla="*/ 2115625 h 4702819"/>
              <a:gd name="connsiteX86" fmla="*/ 1478062 w 4271120"/>
              <a:gd name="connsiteY86" fmla="*/ 2118658 h 4702819"/>
              <a:gd name="connsiteX87" fmla="*/ 1337500 w 4271120"/>
              <a:gd name="connsiteY87" fmla="*/ 2160120 h 4702819"/>
              <a:gd name="connsiteX88" fmla="*/ 1830987 w 4271120"/>
              <a:gd name="connsiteY88" fmla="*/ 2044838 h 4702819"/>
              <a:gd name="connsiteX89" fmla="*/ 1840088 w 4271120"/>
              <a:gd name="connsiteY89" fmla="*/ 2054950 h 4702819"/>
              <a:gd name="connsiteX90" fmla="*/ 1610536 w 4271120"/>
              <a:gd name="connsiteY90" fmla="*/ 2209670 h 4702819"/>
              <a:gd name="connsiteX91" fmla="*/ 970417 w 4271120"/>
              <a:gd name="connsiteY91" fmla="*/ 2143940 h 4702819"/>
              <a:gd name="connsiteX92" fmla="*/ 1531659 w 4271120"/>
              <a:gd name="connsiteY92" fmla="*/ 2446302 h 4702819"/>
              <a:gd name="connsiteX93" fmla="*/ 1040194 w 4271120"/>
              <a:gd name="connsiteY93" fmla="*/ 2520123 h 4702819"/>
              <a:gd name="connsiteX94" fmla="*/ 1012890 w 4271120"/>
              <a:gd name="connsiteY94" fmla="*/ 2497875 h 4702819"/>
              <a:gd name="connsiteX95" fmla="*/ 585134 w 4271120"/>
              <a:gd name="connsiteY95" fmla="*/ 2905408 h 4702819"/>
              <a:gd name="connsiteX96" fmla="*/ 2443801 w 4271120"/>
              <a:gd name="connsiteY96" fmla="*/ 4164407 h 4702819"/>
              <a:gd name="connsiteX97" fmla="*/ 2680749 w 4271120"/>
              <a:gd name="connsiteY97" fmla="*/ 4641304 h 4702819"/>
              <a:gd name="connsiteX98" fmla="*/ 2704586 w 4271120"/>
              <a:gd name="connsiteY98" fmla="*/ 4702819 h 4702819"/>
              <a:gd name="connsiteX99" fmla="*/ 274676 w 4271120"/>
              <a:gd name="connsiteY99" fmla="*/ 4702819 h 4702819"/>
              <a:gd name="connsiteX100" fmla="*/ 115292 w 4271120"/>
              <a:gd name="connsiteY100" fmla="*/ 4702819 h 4702819"/>
              <a:gd name="connsiteX101" fmla="*/ 0 w 4271120"/>
              <a:gd name="connsiteY101" fmla="*/ 4702819 h 470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4271120" h="4702819">
                <a:moveTo>
                  <a:pt x="3773588" y="3280579"/>
                </a:moveTo>
                <a:cubicBezTo>
                  <a:pt x="3773588" y="3280579"/>
                  <a:pt x="3730105" y="3343276"/>
                  <a:pt x="3717970" y="3393838"/>
                </a:cubicBezTo>
                <a:cubicBezTo>
                  <a:pt x="3745273" y="3430243"/>
                  <a:pt x="3753363" y="3442378"/>
                  <a:pt x="3755385" y="3541480"/>
                </a:cubicBezTo>
                <a:cubicBezTo>
                  <a:pt x="3755385" y="3549570"/>
                  <a:pt x="3745273" y="3551593"/>
                  <a:pt x="3742240" y="3544514"/>
                </a:cubicBezTo>
                <a:cubicBezTo>
                  <a:pt x="3714936" y="3479795"/>
                  <a:pt x="3663363" y="3420131"/>
                  <a:pt x="3594598" y="3403951"/>
                </a:cubicBezTo>
                <a:cubicBezTo>
                  <a:pt x="3610778" y="3321029"/>
                  <a:pt x="3667408" y="3281590"/>
                  <a:pt x="3773588" y="3280579"/>
                </a:cubicBezTo>
                <a:close/>
                <a:moveTo>
                  <a:pt x="3937409" y="2981250"/>
                </a:moveTo>
                <a:cubicBezTo>
                  <a:pt x="3924264" y="3035858"/>
                  <a:pt x="3891904" y="3080352"/>
                  <a:pt x="3833252" y="3118780"/>
                </a:cubicBezTo>
                <a:cubicBezTo>
                  <a:pt x="3598643" y="3075297"/>
                  <a:pt x="3669430" y="3152151"/>
                  <a:pt x="3480327" y="3142039"/>
                </a:cubicBezTo>
                <a:cubicBezTo>
                  <a:pt x="3479316" y="3127881"/>
                  <a:pt x="3479316" y="3081364"/>
                  <a:pt x="3488417" y="3070240"/>
                </a:cubicBezTo>
                <a:cubicBezTo>
                  <a:pt x="3640104" y="3123836"/>
                  <a:pt x="3659318" y="3035858"/>
                  <a:pt x="3802914" y="3008554"/>
                </a:cubicBezTo>
                <a:cubicBezTo>
                  <a:pt x="3851454" y="2999453"/>
                  <a:pt x="3909095" y="2995408"/>
                  <a:pt x="3937409" y="2981250"/>
                </a:cubicBezTo>
                <a:close/>
                <a:moveTo>
                  <a:pt x="1530647" y="2816671"/>
                </a:moveTo>
                <a:cubicBezTo>
                  <a:pt x="1533681" y="2815912"/>
                  <a:pt x="1537220" y="2816924"/>
                  <a:pt x="1538737" y="2820463"/>
                </a:cubicBezTo>
                <a:cubicBezTo>
                  <a:pt x="1704581" y="3184511"/>
                  <a:pt x="1838065" y="3351366"/>
                  <a:pt x="1944246" y="3409008"/>
                </a:cubicBezTo>
                <a:cubicBezTo>
                  <a:pt x="2164698" y="3528335"/>
                  <a:pt x="3031334" y="3856989"/>
                  <a:pt x="3606733" y="3913618"/>
                </a:cubicBezTo>
                <a:cubicBezTo>
                  <a:pt x="3614823" y="3913618"/>
                  <a:pt x="3615834" y="3924742"/>
                  <a:pt x="3607744" y="3926765"/>
                </a:cubicBezTo>
                <a:cubicBezTo>
                  <a:pt x="3352910" y="3984405"/>
                  <a:pt x="2663241" y="3916653"/>
                  <a:pt x="2423576" y="3894405"/>
                </a:cubicBezTo>
                <a:cubicBezTo>
                  <a:pt x="2159641" y="3869123"/>
                  <a:pt x="2078741" y="3805416"/>
                  <a:pt x="2077731" y="3806426"/>
                </a:cubicBezTo>
                <a:cubicBezTo>
                  <a:pt x="1903797" y="3672942"/>
                  <a:pt x="1564018" y="3144061"/>
                  <a:pt x="1525591" y="2823496"/>
                </a:cubicBezTo>
                <a:cubicBezTo>
                  <a:pt x="1525085" y="2819957"/>
                  <a:pt x="1527613" y="2817429"/>
                  <a:pt x="1530647" y="2816671"/>
                </a:cubicBezTo>
                <a:close/>
                <a:moveTo>
                  <a:pt x="3996062" y="2605067"/>
                </a:moveTo>
                <a:cubicBezTo>
                  <a:pt x="4069883" y="2597989"/>
                  <a:pt x="4190221" y="2621247"/>
                  <a:pt x="4271120" y="2676866"/>
                </a:cubicBezTo>
                <a:cubicBezTo>
                  <a:pt x="4252918" y="2737541"/>
                  <a:pt x="4086063" y="2706192"/>
                  <a:pt x="4008197" y="2693046"/>
                </a:cubicBezTo>
                <a:cubicBezTo>
                  <a:pt x="3953589" y="2684955"/>
                  <a:pt x="3889881" y="2681922"/>
                  <a:pt x="3829207" y="2680911"/>
                </a:cubicBezTo>
                <a:cubicBezTo>
                  <a:pt x="3777633" y="2679899"/>
                  <a:pt x="3693700" y="2671810"/>
                  <a:pt x="3670441" y="2642484"/>
                </a:cubicBezTo>
                <a:cubicBezTo>
                  <a:pt x="3719992" y="2647540"/>
                  <a:pt x="3843364" y="2620237"/>
                  <a:pt x="3996062" y="2605067"/>
                </a:cubicBezTo>
                <a:close/>
                <a:moveTo>
                  <a:pt x="3443991" y="1373753"/>
                </a:moveTo>
                <a:cubicBezTo>
                  <a:pt x="3569601" y="1369611"/>
                  <a:pt x="3697113" y="1404594"/>
                  <a:pt x="3808982" y="1505845"/>
                </a:cubicBezTo>
                <a:cubicBezTo>
                  <a:pt x="3760442" y="1576632"/>
                  <a:pt x="3761453" y="1685847"/>
                  <a:pt x="3766510" y="1714160"/>
                </a:cubicBezTo>
                <a:cubicBezTo>
                  <a:pt x="3739205" y="1705060"/>
                  <a:pt x="3695722" y="1653485"/>
                  <a:pt x="3673475" y="1626182"/>
                </a:cubicBezTo>
                <a:cubicBezTo>
                  <a:pt x="3582463" y="1677757"/>
                  <a:pt x="3486394" y="1844611"/>
                  <a:pt x="3503586" y="1940680"/>
                </a:cubicBezTo>
                <a:cubicBezTo>
                  <a:pt x="3512687" y="2019557"/>
                  <a:pt x="3455046" y="2031692"/>
                  <a:pt x="3349877" y="1900230"/>
                </a:cubicBezTo>
                <a:cubicBezTo>
                  <a:pt x="3299315" y="1936634"/>
                  <a:pt x="3250775" y="1870904"/>
                  <a:pt x="3263920" y="1778881"/>
                </a:cubicBezTo>
                <a:cubicBezTo>
                  <a:pt x="3182010" y="1864836"/>
                  <a:pt x="2961559" y="1908320"/>
                  <a:pt x="2886727" y="1881016"/>
                </a:cubicBezTo>
                <a:cubicBezTo>
                  <a:pt x="3034368" y="1838544"/>
                  <a:pt x="3254820" y="1604947"/>
                  <a:pt x="3400439" y="1585733"/>
                </a:cubicBezTo>
                <a:cubicBezTo>
                  <a:pt x="3282123" y="1528092"/>
                  <a:pt x="3076841" y="1513935"/>
                  <a:pt x="2921109" y="1605957"/>
                </a:cubicBezTo>
                <a:cubicBezTo>
                  <a:pt x="2914030" y="1610002"/>
                  <a:pt x="2906951" y="1599890"/>
                  <a:pt x="2913019" y="1594835"/>
                </a:cubicBezTo>
                <a:cubicBezTo>
                  <a:pt x="3030576" y="1496238"/>
                  <a:pt x="3234642" y="1380656"/>
                  <a:pt x="3443991" y="1373753"/>
                </a:cubicBezTo>
                <a:close/>
                <a:moveTo>
                  <a:pt x="0" y="0"/>
                </a:moveTo>
                <a:lnTo>
                  <a:pt x="115292" y="0"/>
                </a:lnTo>
                <a:lnTo>
                  <a:pt x="274676" y="0"/>
                </a:lnTo>
                <a:lnTo>
                  <a:pt x="3942724" y="0"/>
                </a:lnTo>
                <a:lnTo>
                  <a:pt x="3939432" y="53696"/>
                </a:lnTo>
                <a:cubicBezTo>
                  <a:pt x="3926286" y="139653"/>
                  <a:pt x="3890892" y="219541"/>
                  <a:pt x="3684598" y="334822"/>
                </a:cubicBezTo>
                <a:cubicBezTo>
                  <a:pt x="3918196" y="331789"/>
                  <a:pt x="3971792" y="185158"/>
                  <a:pt x="3981904" y="155833"/>
                </a:cubicBezTo>
                <a:cubicBezTo>
                  <a:pt x="4027411" y="317632"/>
                  <a:pt x="3993028" y="404599"/>
                  <a:pt x="3993028" y="404599"/>
                </a:cubicBezTo>
                <a:cubicBezTo>
                  <a:pt x="3940444" y="578533"/>
                  <a:pt x="3623924" y="771681"/>
                  <a:pt x="3433810" y="635163"/>
                </a:cubicBezTo>
                <a:cubicBezTo>
                  <a:pt x="2893805" y="156844"/>
                  <a:pt x="3099088" y="642242"/>
                  <a:pt x="2283013" y="464262"/>
                </a:cubicBezTo>
                <a:cubicBezTo>
                  <a:pt x="2277957" y="463251"/>
                  <a:pt x="2278968" y="455161"/>
                  <a:pt x="2284025" y="455161"/>
                </a:cubicBezTo>
                <a:cubicBezTo>
                  <a:pt x="2601556" y="444037"/>
                  <a:pt x="2854367" y="256957"/>
                  <a:pt x="2959536" y="115383"/>
                </a:cubicBezTo>
                <a:cubicBezTo>
                  <a:pt x="2963581" y="109315"/>
                  <a:pt x="2955491" y="101225"/>
                  <a:pt x="2949424" y="107293"/>
                </a:cubicBezTo>
                <a:cubicBezTo>
                  <a:pt x="2789647" y="273137"/>
                  <a:pt x="2362902" y="477408"/>
                  <a:pt x="1789525" y="314598"/>
                </a:cubicBezTo>
                <a:cubicBezTo>
                  <a:pt x="1719750" y="288306"/>
                  <a:pt x="1577164" y="254935"/>
                  <a:pt x="1564018" y="251900"/>
                </a:cubicBezTo>
                <a:cubicBezTo>
                  <a:pt x="1542782" y="245833"/>
                  <a:pt x="1554917" y="262013"/>
                  <a:pt x="1554917" y="262013"/>
                </a:cubicBezTo>
                <a:cubicBezTo>
                  <a:pt x="2567173" y="576510"/>
                  <a:pt x="2389194" y="907188"/>
                  <a:pt x="2389194" y="907188"/>
                </a:cubicBezTo>
                <a:cubicBezTo>
                  <a:pt x="2370992" y="796962"/>
                  <a:pt x="2292115" y="689770"/>
                  <a:pt x="2159641" y="613927"/>
                </a:cubicBezTo>
                <a:cubicBezTo>
                  <a:pt x="2258743" y="732242"/>
                  <a:pt x="2255710" y="818197"/>
                  <a:pt x="2255710" y="818197"/>
                </a:cubicBezTo>
                <a:cubicBezTo>
                  <a:pt x="2256721" y="837412"/>
                  <a:pt x="2256721" y="904154"/>
                  <a:pt x="2248631" y="897075"/>
                </a:cubicBezTo>
                <a:cubicBezTo>
                  <a:pt x="2238518" y="886963"/>
                  <a:pt x="2210203" y="755501"/>
                  <a:pt x="2071663" y="706960"/>
                </a:cubicBezTo>
                <a:cubicBezTo>
                  <a:pt x="2049416" y="701905"/>
                  <a:pt x="2063573" y="718085"/>
                  <a:pt x="2063573" y="718085"/>
                </a:cubicBezTo>
                <a:cubicBezTo>
                  <a:pt x="2150540" y="841456"/>
                  <a:pt x="2086831" y="984043"/>
                  <a:pt x="1981662" y="1090223"/>
                </a:cubicBezTo>
                <a:cubicBezTo>
                  <a:pt x="1992786" y="1084155"/>
                  <a:pt x="2003909" y="1077077"/>
                  <a:pt x="2015034" y="1068987"/>
                </a:cubicBezTo>
                <a:cubicBezTo>
                  <a:pt x="2088854" y="1009323"/>
                  <a:pt x="2150540" y="961794"/>
                  <a:pt x="2152563" y="876851"/>
                </a:cubicBezTo>
                <a:cubicBezTo>
                  <a:pt x="2152563" y="848535"/>
                  <a:pt x="2189978" y="899097"/>
                  <a:pt x="2193013" y="935503"/>
                </a:cubicBezTo>
                <a:cubicBezTo>
                  <a:pt x="2190990" y="1046740"/>
                  <a:pt x="2126271" y="1094268"/>
                  <a:pt x="2042337" y="1153931"/>
                </a:cubicBezTo>
                <a:cubicBezTo>
                  <a:pt x="1941212" y="1225730"/>
                  <a:pt x="1609524" y="1394608"/>
                  <a:pt x="1195925" y="1315731"/>
                </a:cubicBezTo>
                <a:cubicBezTo>
                  <a:pt x="1484130" y="1399664"/>
                  <a:pt x="1645929" y="1362248"/>
                  <a:pt x="1759188" y="1329888"/>
                </a:cubicBezTo>
                <a:cubicBezTo>
                  <a:pt x="1763233" y="1328876"/>
                  <a:pt x="1766267" y="1334944"/>
                  <a:pt x="1762222" y="1336967"/>
                </a:cubicBezTo>
                <a:cubicBezTo>
                  <a:pt x="1691435" y="1385506"/>
                  <a:pt x="1611546" y="1409776"/>
                  <a:pt x="1303117" y="1458316"/>
                </a:cubicBezTo>
                <a:cubicBezTo>
                  <a:pt x="1585254" y="1480563"/>
                  <a:pt x="1740986" y="1459328"/>
                  <a:pt x="1879527" y="1385506"/>
                </a:cubicBezTo>
                <a:cubicBezTo>
                  <a:pt x="1882560" y="1383484"/>
                  <a:pt x="1885594" y="1387529"/>
                  <a:pt x="1882560" y="1389551"/>
                </a:cubicBezTo>
                <a:cubicBezTo>
                  <a:pt x="1799638" y="1452248"/>
                  <a:pt x="1517501" y="1619104"/>
                  <a:pt x="1158509" y="1608992"/>
                </a:cubicBezTo>
                <a:cubicBezTo>
                  <a:pt x="1213116" y="1658542"/>
                  <a:pt x="1464916" y="1649442"/>
                  <a:pt x="1500309" y="1648430"/>
                </a:cubicBezTo>
                <a:cubicBezTo>
                  <a:pt x="1502332" y="1648430"/>
                  <a:pt x="1503344" y="1650453"/>
                  <a:pt x="1502332" y="1651464"/>
                </a:cubicBezTo>
                <a:cubicBezTo>
                  <a:pt x="1450759" y="1717194"/>
                  <a:pt x="1323342" y="1726296"/>
                  <a:pt x="1323342" y="1726296"/>
                </a:cubicBezTo>
                <a:cubicBezTo>
                  <a:pt x="1347612" y="1731352"/>
                  <a:pt x="1368848" y="1736409"/>
                  <a:pt x="1387050" y="1741465"/>
                </a:cubicBezTo>
                <a:cubicBezTo>
                  <a:pt x="1405252" y="1745509"/>
                  <a:pt x="1424467" y="1748544"/>
                  <a:pt x="1442669" y="1750566"/>
                </a:cubicBezTo>
                <a:cubicBezTo>
                  <a:pt x="1624693" y="1761689"/>
                  <a:pt x="1816830" y="1717194"/>
                  <a:pt x="1983684" y="1635284"/>
                </a:cubicBezTo>
                <a:cubicBezTo>
                  <a:pt x="1989752" y="1632250"/>
                  <a:pt x="2041326" y="1604947"/>
                  <a:pt x="2041326" y="1604947"/>
                </a:cubicBezTo>
                <a:cubicBezTo>
                  <a:pt x="2046382" y="1641352"/>
                  <a:pt x="2021101" y="1692925"/>
                  <a:pt x="1993797" y="1723262"/>
                </a:cubicBezTo>
                <a:cubicBezTo>
                  <a:pt x="1962449" y="1757644"/>
                  <a:pt x="1921999" y="1780903"/>
                  <a:pt x="1881549" y="1801128"/>
                </a:cubicBezTo>
                <a:cubicBezTo>
                  <a:pt x="1892672" y="1818319"/>
                  <a:pt x="1875482" y="1856746"/>
                  <a:pt x="1868403" y="1865847"/>
                </a:cubicBezTo>
                <a:cubicBezTo>
                  <a:pt x="1612558" y="2185401"/>
                  <a:pt x="1001766" y="1993265"/>
                  <a:pt x="1001766" y="1993265"/>
                </a:cubicBezTo>
                <a:cubicBezTo>
                  <a:pt x="1001766" y="1993265"/>
                  <a:pt x="1000754" y="1993265"/>
                  <a:pt x="999744" y="1993265"/>
                </a:cubicBezTo>
                <a:cubicBezTo>
                  <a:pt x="1145363" y="2093377"/>
                  <a:pt x="1362780" y="2123715"/>
                  <a:pt x="1477051" y="2115625"/>
                </a:cubicBezTo>
                <a:cubicBezTo>
                  <a:pt x="1479074" y="2115625"/>
                  <a:pt x="1480085" y="2117648"/>
                  <a:pt x="1478062" y="2118658"/>
                </a:cubicBezTo>
                <a:cubicBezTo>
                  <a:pt x="1447725" y="2137873"/>
                  <a:pt x="1347612" y="2158097"/>
                  <a:pt x="1337500" y="2160120"/>
                </a:cubicBezTo>
                <a:cubicBezTo>
                  <a:pt x="1571097" y="2180345"/>
                  <a:pt x="1753121" y="2096412"/>
                  <a:pt x="1830987" y="2044838"/>
                </a:cubicBezTo>
                <a:cubicBezTo>
                  <a:pt x="1837055" y="2040793"/>
                  <a:pt x="1845144" y="2048883"/>
                  <a:pt x="1840088" y="2054950"/>
                </a:cubicBezTo>
                <a:cubicBezTo>
                  <a:pt x="1765256" y="2154052"/>
                  <a:pt x="1717728" y="2182367"/>
                  <a:pt x="1610536" y="2209670"/>
                </a:cubicBezTo>
                <a:cubicBezTo>
                  <a:pt x="1399185" y="2261244"/>
                  <a:pt x="1159521" y="2246076"/>
                  <a:pt x="970417" y="2143940"/>
                </a:cubicBezTo>
                <a:cubicBezTo>
                  <a:pt x="1170644" y="2526190"/>
                  <a:pt x="1447725" y="2465516"/>
                  <a:pt x="1531659" y="2446302"/>
                </a:cubicBezTo>
                <a:cubicBezTo>
                  <a:pt x="1427500" y="2605067"/>
                  <a:pt x="1220195" y="2650574"/>
                  <a:pt x="1040194" y="2520123"/>
                </a:cubicBezTo>
                <a:cubicBezTo>
                  <a:pt x="1030081" y="2513044"/>
                  <a:pt x="1021991" y="2504955"/>
                  <a:pt x="1012890" y="2497875"/>
                </a:cubicBezTo>
                <a:cubicBezTo>
                  <a:pt x="890529" y="2709226"/>
                  <a:pt x="464795" y="2786080"/>
                  <a:pt x="585134" y="2905408"/>
                </a:cubicBezTo>
                <a:cubicBezTo>
                  <a:pt x="1526602" y="3840809"/>
                  <a:pt x="2443801" y="4164407"/>
                  <a:pt x="2443801" y="4164407"/>
                </a:cubicBezTo>
                <a:cubicBezTo>
                  <a:pt x="2521667" y="4282217"/>
                  <a:pt x="2602820" y="4452359"/>
                  <a:pt x="2680749" y="4641304"/>
                </a:cubicBezTo>
                <a:lnTo>
                  <a:pt x="2704586" y="4702819"/>
                </a:lnTo>
                <a:lnTo>
                  <a:pt x="274676" y="4702819"/>
                </a:lnTo>
                <a:lnTo>
                  <a:pt x="115292" y="4702819"/>
                </a:lnTo>
                <a:lnTo>
                  <a:pt x="0" y="4702819"/>
                </a:lnTo>
                <a:close/>
              </a:path>
            </a:pathLst>
          </a:custGeom>
          <a:solidFill>
            <a:srgbClr val="DAE5EA"/>
          </a:solidFill>
          <a:ln w="9176" cap="flat">
            <a:noFill/>
            <a:prstDash val="solid"/>
            <a:miter/>
          </a:ln>
        </p:spPr>
        <p:txBody>
          <a:bodyPr rtlCol="0" anchor="ctr"/>
          <a:lstStyle/>
          <a:p>
            <a:endParaRPr lang="de-DE" sz="1351" dirty="0"/>
          </a:p>
        </p:txBody>
      </p:sp>
      <p:sp>
        <p:nvSpPr>
          <p:cNvPr id="2" name="Titel 1">
            <a:extLst>
              <a:ext uri="{FF2B5EF4-FFF2-40B4-BE49-F238E27FC236}">
                <a16:creationId xmlns:a16="http://schemas.microsoft.com/office/drawing/2014/main" id="{26A72F4E-48F4-48C4-AAF5-77358A958D06}"/>
              </a:ext>
            </a:extLst>
          </p:cNvPr>
          <p:cNvSpPr>
            <a:spLocks noGrp="1"/>
          </p:cNvSpPr>
          <p:nvPr>
            <p:ph type="ctrTitle" hasCustomPrompt="1"/>
          </p:nvPr>
        </p:nvSpPr>
        <p:spPr>
          <a:xfrm>
            <a:off x="3654279" y="2268082"/>
            <a:ext cx="4401108" cy="1070009"/>
          </a:xfrm>
        </p:spPr>
        <p:txBody>
          <a:bodyPr lIns="0" tIns="0" rIns="0" bIns="0" anchor="b">
            <a:noAutofit/>
          </a:bodyPr>
          <a:lstStyle>
            <a:lvl1pPr algn="l">
              <a:defRPr sz="3600" b="0">
                <a:solidFill>
                  <a:schemeClr val="tx2"/>
                </a:solidFill>
              </a:defRPr>
            </a:lvl1pPr>
          </a:lstStyle>
          <a:p>
            <a:r>
              <a:rPr lang="de-DE" dirty="0"/>
              <a:t>Titel bearbeiten</a:t>
            </a:r>
          </a:p>
        </p:txBody>
      </p:sp>
      <p:sp>
        <p:nvSpPr>
          <p:cNvPr id="3" name="Untertitel 2">
            <a:extLst>
              <a:ext uri="{FF2B5EF4-FFF2-40B4-BE49-F238E27FC236}">
                <a16:creationId xmlns:a16="http://schemas.microsoft.com/office/drawing/2014/main" id="{BED0E50F-2245-4DD1-8901-55D904703F45}"/>
              </a:ext>
            </a:extLst>
          </p:cNvPr>
          <p:cNvSpPr>
            <a:spLocks noGrp="1"/>
          </p:cNvSpPr>
          <p:nvPr>
            <p:ph type="subTitle" idx="1"/>
          </p:nvPr>
        </p:nvSpPr>
        <p:spPr>
          <a:xfrm>
            <a:off x="3654279" y="3494160"/>
            <a:ext cx="4401108" cy="604640"/>
          </a:xfrm>
        </p:spPr>
        <p:txBody>
          <a:bodyPr>
            <a:noAutofit/>
          </a:bodyPr>
          <a:lstStyle>
            <a:lvl1pPr marL="0" indent="0" algn="l">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DE" dirty="0"/>
          </a:p>
        </p:txBody>
      </p:sp>
      <p:grpSp>
        <p:nvGrpSpPr>
          <p:cNvPr id="8" name="Grafik 6">
            <a:extLst>
              <a:ext uri="{FF2B5EF4-FFF2-40B4-BE49-F238E27FC236}">
                <a16:creationId xmlns:a16="http://schemas.microsoft.com/office/drawing/2014/main" id="{4A50CB4E-A2BD-42A4-89AF-00FBAF42EDC2}"/>
              </a:ext>
            </a:extLst>
          </p:cNvPr>
          <p:cNvGrpSpPr>
            <a:grpSpLocks noChangeAspect="1"/>
          </p:cNvGrpSpPr>
          <p:nvPr userDrawn="1"/>
        </p:nvGrpSpPr>
        <p:grpSpPr>
          <a:xfrm>
            <a:off x="522799" y="385347"/>
            <a:ext cx="1528921" cy="584196"/>
            <a:chOff x="695325" y="516229"/>
            <a:chExt cx="2556359" cy="975572"/>
          </a:xfrm>
          <a:solidFill>
            <a:srgbClr val="0072BC"/>
          </a:solidFill>
        </p:grpSpPr>
        <p:sp>
          <p:nvSpPr>
            <p:cNvPr id="9" name="Freihandform: Form 8">
              <a:extLst>
                <a:ext uri="{FF2B5EF4-FFF2-40B4-BE49-F238E27FC236}">
                  <a16:creationId xmlns:a16="http://schemas.microsoft.com/office/drawing/2014/main" id="{25C16EB5-4461-4758-A5F1-9FCFC409D904}"/>
                </a:ext>
              </a:extLst>
            </p:cNvPr>
            <p:cNvSpPr/>
            <p:nvPr/>
          </p:nvSpPr>
          <p:spPr>
            <a:xfrm>
              <a:off x="2979337" y="1251070"/>
              <a:ext cx="270992" cy="239376"/>
            </a:xfrm>
            <a:custGeom>
              <a:avLst/>
              <a:gdLst>
                <a:gd name="connsiteX0" fmla="*/ 0 w 270992"/>
                <a:gd name="connsiteY0" fmla="*/ 242086 h 239376"/>
                <a:gd name="connsiteX1" fmla="*/ 152659 w 270992"/>
                <a:gd name="connsiteY1" fmla="*/ 242086 h 239376"/>
                <a:gd name="connsiteX2" fmla="*/ 274154 w 270992"/>
                <a:gd name="connsiteY2" fmla="*/ 121043 h 239376"/>
                <a:gd name="connsiteX3" fmla="*/ 152659 w 270992"/>
                <a:gd name="connsiteY3" fmla="*/ 0 h 239376"/>
                <a:gd name="connsiteX4" fmla="*/ 0 w 270992"/>
                <a:gd name="connsiteY4" fmla="*/ 0 h 239376"/>
                <a:gd name="connsiteX5" fmla="*/ 0 w 270992"/>
                <a:gd name="connsiteY5" fmla="*/ 242086 h 23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992" h="239376">
                  <a:moveTo>
                    <a:pt x="0" y="242086"/>
                  </a:moveTo>
                  <a:lnTo>
                    <a:pt x="152659" y="242086"/>
                  </a:lnTo>
                  <a:cubicBezTo>
                    <a:pt x="219955" y="242086"/>
                    <a:pt x="274154" y="187888"/>
                    <a:pt x="274154" y="121043"/>
                  </a:cubicBezTo>
                  <a:cubicBezTo>
                    <a:pt x="274154" y="54198"/>
                    <a:pt x="219955" y="0"/>
                    <a:pt x="152659" y="0"/>
                  </a:cubicBezTo>
                  <a:lnTo>
                    <a:pt x="0" y="0"/>
                  </a:lnTo>
                  <a:lnTo>
                    <a:pt x="0" y="242086"/>
                  </a:lnTo>
                  <a:close/>
                </a:path>
              </a:pathLst>
            </a:custGeom>
            <a:solidFill>
              <a:srgbClr val="0072BC"/>
            </a:solidFill>
            <a:ln w="4510" cap="flat">
              <a:noFill/>
              <a:prstDash val="solid"/>
              <a:miter/>
            </a:ln>
          </p:spPr>
          <p:txBody>
            <a:bodyPr rtlCol="0" anchor="ctr"/>
            <a:lstStyle/>
            <a:p>
              <a:endParaRPr lang="de-DE" sz="1351"/>
            </a:p>
          </p:txBody>
        </p:sp>
        <p:sp>
          <p:nvSpPr>
            <p:cNvPr id="10" name="Freihandform: Form 9">
              <a:extLst>
                <a:ext uri="{FF2B5EF4-FFF2-40B4-BE49-F238E27FC236}">
                  <a16:creationId xmlns:a16="http://schemas.microsoft.com/office/drawing/2014/main" id="{74F2F414-99B5-4842-AE69-123A75660DF4}"/>
                </a:ext>
              </a:extLst>
            </p:cNvPr>
            <p:cNvSpPr/>
            <p:nvPr/>
          </p:nvSpPr>
          <p:spPr>
            <a:xfrm>
              <a:off x="2216494" y="728506"/>
              <a:ext cx="659414" cy="663931"/>
            </a:xfrm>
            <a:custGeom>
              <a:avLst/>
              <a:gdLst>
                <a:gd name="connsiteX0" fmla="*/ 662124 w 659414"/>
                <a:gd name="connsiteY0" fmla="*/ 0 h 663930"/>
                <a:gd name="connsiteX1" fmla="*/ 662124 w 659414"/>
                <a:gd name="connsiteY1" fmla="*/ 331965 h 663930"/>
                <a:gd name="connsiteX2" fmla="*/ 331062 w 659414"/>
                <a:gd name="connsiteY2" fmla="*/ 663931 h 663930"/>
                <a:gd name="connsiteX3" fmla="*/ 0 w 659414"/>
                <a:gd name="connsiteY3" fmla="*/ 331965 h 663930"/>
                <a:gd name="connsiteX4" fmla="*/ 0 w 659414"/>
                <a:gd name="connsiteY4" fmla="*/ 0 h 663930"/>
                <a:gd name="connsiteX5" fmla="*/ 168015 w 659414"/>
                <a:gd name="connsiteY5" fmla="*/ 0 h 663930"/>
                <a:gd name="connsiteX6" fmla="*/ 168015 w 659414"/>
                <a:gd name="connsiteY6" fmla="*/ 317513 h 663930"/>
                <a:gd name="connsiteX7" fmla="*/ 331514 w 659414"/>
                <a:gd name="connsiteY7" fmla="*/ 490496 h 663930"/>
                <a:gd name="connsiteX8" fmla="*/ 495012 w 659414"/>
                <a:gd name="connsiteY8" fmla="*/ 317513 h 663930"/>
                <a:gd name="connsiteX9" fmla="*/ 495012 w 659414"/>
                <a:gd name="connsiteY9" fmla="*/ 0 h 663930"/>
                <a:gd name="connsiteX10" fmla="*/ 662124 w 659414"/>
                <a:gd name="connsiteY10" fmla="*/ 0 h 66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414" h="663930">
                  <a:moveTo>
                    <a:pt x="662124" y="0"/>
                  </a:moveTo>
                  <a:lnTo>
                    <a:pt x="662124" y="331965"/>
                  </a:lnTo>
                  <a:cubicBezTo>
                    <a:pt x="662124" y="529790"/>
                    <a:pt x="513982" y="663931"/>
                    <a:pt x="331062" y="663931"/>
                  </a:cubicBezTo>
                  <a:cubicBezTo>
                    <a:pt x="148142" y="663931"/>
                    <a:pt x="0" y="529790"/>
                    <a:pt x="0" y="331965"/>
                  </a:cubicBezTo>
                  <a:cubicBezTo>
                    <a:pt x="0" y="303511"/>
                    <a:pt x="0" y="0"/>
                    <a:pt x="0" y="0"/>
                  </a:cubicBezTo>
                  <a:lnTo>
                    <a:pt x="168015" y="0"/>
                  </a:lnTo>
                  <a:cubicBezTo>
                    <a:pt x="168015" y="60522"/>
                    <a:pt x="168015" y="305318"/>
                    <a:pt x="168015" y="317513"/>
                  </a:cubicBezTo>
                  <a:cubicBezTo>
                    <a:pt x="168015" y="420038"/>
                    <a:pt x="241183" y="490496"/>
                    <a:pt x="331514" y="490496"/>
                  </a:cubicBezTo>
                  <a:cubicBezTo>
                    <a:pt x="421845" y="490496"/>
                    <a:pt x="495012" y="420490"/>
                    <a:pt x="495012" y="317513"/>
                  </a:cubicBezTo>
                  <a:lnTo>
                    <a:pt x="495012" y="0"/>
                  </a:lnTo>
                  <a:lnTo>
                    <a:pt x="662124" y="0"/>
                  </a:lnTo>
                  <a:close/>
                </a:path>
              </a:pathLst>
            </a:custGeom>
            <a:solidFill>
              <a:srgbClr val="0072BC"/>
            </a:solidFill>
            <a:ln w="4510" cap="flat">
              <a:noFill/>
              <a:prstDash val="solid"/>
              <a:miter/>
            </a:ln>
          </p:spPr>
          <p:txBody>
            <a:bodyPr rtlCol="0" anchor="ctr"/>
            <a:lstStyle/>
            <a:p>
              <a:endParaRPr lang="de-DE" sz="1351"/>
            </a:p>
          </p:txBody>
        </p:sp>
        <p:sp>
          <p:nvSpPr>
            <p:cNvPr id="11" name="Freihandform: Form 10">
              <a:extLst>
                <a:ext uri="{FF2B5EF4-FFF2-40B4-BE49-F238E27FC236}">
                  <a16:creationId xmlns:a16="http://schemas.microsoft.com/office/drawing/2014/main" id="{2AE2AF92-0F47-4975-97EE-AD59D0F4352B}"/>
                </a:ext>
              </a:extLst>
            </p:cNvPr>
            <p:cNvSpPr/>
            <p:nvPr/>
          </p:nvSpPr>
          <p:spPr>
            <a:xfrm>
              <a:off x="695325" y="516229"/>
              <a:ext cx="659414" cy="858142"/>
            </a:xfrm>
            <a:custGeom>
              <a:avLst/>
              <a:gdLst>
                <a:gd name="connsiteX0" fmla="*/ 168015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8015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a:moveTo>
                    <a:pt x="168015"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8015" y="859497"/>
                  </a:lnTo>
                  <a:close/>
                </a:path>
              </a:pathLst>
            </a:custGeom>
            <a:solidFill>
              <a:srgbClr val="0072BC"/>
            </a:solidFill>
            <a:ln w="4510" cap="flat">
              <a:noFill/>
              <a:prstDash val="solid"/>
              <a:miter/>
            </a:ln>
          </p:spPr>
          <p:txBody>
            <a:bodyPr rtlCol="0" anchor="ctr"/>
            <a:lstStyle/>
            <a:p>
              <a:endParaRPr lang="de-DE" sz="1351"/>
            </a:p>
          </p:txBody>
        </p:sp>
        <p:sp>
          <p:nvSpPr>
            <p:cNvPr id="12" name="Freihandform: Form 11">
              <a:extLst>
                <a:ext uri="{FF2B5EF4-FFF2-40B4-BE49-F238E27FC236}">
                  <a16:creationId xmlns:a16="http://schemas.microsoft.com/office/drawing/2014/main" id="{39DDEE01-97C2-45BB-8AA5-588FD5885C56}"/>
                </a:ext>
              </a:extLst>
            </p:cNvPr>
            <p:cNvSpPr/>
            <p:nvPr/>
          </p:nvSpPr>
          <p:spPr>
            <a:xfrm>
              <a:off x="1458619" y="516229"/>
              <a:ext cx="659414" cy="858142"/>
            </a:xfrm>
            <a:custGeom>
              <a:avLst/>
              <a:gdLst>
                <a:gd name="connsiteX0" fmla="*/ 167563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7563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a:moveTo>
                    <a:pt x="167563"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7563" y="859497"/>
                  </a:lnTo>
                  <a:close/>
                </a:path>
              </a:pathLst>
            </a:custGeom>
            <a:solidFill>
              <a:srgbClr val="0072BC"/>
            </a:solidFill>
            <a:ln w="4510" cap="flat">
              <a:noFill/>
              <a:prstDash val="solid"/>
              <a:miter/>
            </a:ln>
          </p:spPr>
          <p:txBody>
            <a:bodyPr rtlCol="0" anchor="ctr"/>
            <a:lstStyle/>
            <a:p>
              <a:endParaRPr lang="de-DE" sz="1351"/>
            </a:p>
          </p:txBody>
        </p:sp>
      </p:grpSp>
      <p:sp>
        <p:nvSpPr>
          <p:cNvPr id="28" name="Datumsplatzhalter 3">
            <a:extLst>
              <a:ext uri="{FF2B5EF4-FFF2-40B4-BE49-F238E27FC236}">
                <a16:creationId xmlns:a16="http://schemas.microsoft.com/office/drawing/2014/main" id="{B9C2E3E9-74C5-4BA8-96B4-0798E93E31EF}"/>
              </a:ext>
            </a:extLst>
          </p:cNvPr>
          <p:cNvSpPr>
            <a:spLocks noGrp="1"/>
          </p:cNvSpPr>
          <p:nvPr>
            <p:ph type="dt" sz="half" idx="10"/>
          </p:nvPr>
        </p:nvSpPr>
        <p:spPr>
          <a:xfrm>
            <a:off x="526536" y="4460406"/>
            <a:ext cx="2057400" cy="274182"/>
          </a:xfrm>
          <a:prstGeom prst="rect">
            <a:avLst/>
          </a:prstGeom>
        </p:spPr>
        <p:txBody>
          <a:bodyPr lIns="0" tIns="0" rIns="0" bIns="0" anchor="ctr">
            <a:noAutofit/>
          </a:bodyPr>
          <a:lstStyle>
            <a:lvl1pPr>
              <a:defRPr lang="de-DE" smtClean="0">
                <a:solidFill>
                  <a:schemeClr val="tx2"/>
                </a:solidFill>
              </a:defRPr>
            </a:lvl1pPr>
          </a:lstStyle>
          <a:p>
            <a:endParaRPr lang="de-DE" dirty="0"/>
          </a:p>
        </p:txBody>
      </p:sp>
    </p:spTree>
    <p:extLst>
      <p:ext uri="{BB962C8B-B14F-4D97-AF65-F5344CB8AC3E}">
        <p14:creationId xmlns:p14="http://schemas.microsoft.com/office/powerpoint/2010/main" val="801216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alt + Untertitel, gross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6B91DF-85D8-463B-87B4-AC49FF3D8048}"/>
              </a:ext>
            </a:extLst>
          </p:cNvPr>
          <p:cNvSpPr>
            <a:spLocks noGrp="1"/>
          </p:cNvSpPr>
          <p:nvPr>
            <p:ph type="title"/>
          </p:nvPr>
        </p:nvSpPr>
        <p:spPr/>
        <p:txBody>
          <a:bodyPr/>
          <a:lstStyle/>
          <a:p>
            <a:r>
              <a:rPr lang="de-DE"/>
              <a:t>Titelmasterformat durch Klicken bearbeiten</a:t>
            </a:r>
            <a:endParaRPr lang="de-DE" dirty="0"/>
          </a:p>
        </p:txBody>
      </p:sp>
      <p:sp>
        <p:nvSpPr>
          <p:cNvPr id="5" name="Fußzeilenplatzhalter 4">
            <a:extLst>
              <a:ext uri="{FF2B5EF4-FFF2-40B4-BE49-F238E27FC236}">
                <a16:creationId xmlns:a16="http://schemas.microsoft.com/office/drawing/2014/main" id="{31F6D937-F931-4295-B1B7-42BB8F3F8DD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31828BE-335D-4B57-A559-B7210FECF294}"/>
              </a:ext>
            </a:extLst>
          </p:cNvPr>
          <p:cNvSpPr>
            <a:spLocks noGrp="1"/>
          </p:cNvSpPr>
          <p:nvPr>
            <p:ph type="sldNum" sz="quarter" idx="12"/>
          </p:nvPr>
        </p:nvSpPr>
        <p:spPr/>
        <p:txBody>
          <a:bodyPr/>
          <a:lstStyle/>
          <a:p>
            <a:fld id="{9D195BCC-3514-4B1B-9C18-24F3D67EC549}" type="slidenum">
              <a:rPr lang="de-DE" smtClean="0"/>
              <a:t>‹#›</a:t>
            </a:fld>
            <a:endParaRPr lang="de-DE"/>
          </a:p>
        </p:txBody>
      </p:sp>
      <p:sp>
        <p:nvSpPr>
          <p:cNvPr id="8" name="Textplatzhalter 7">
            <a:extLst>
              <a:ext uri="{FF2B5EF4-FFF2-40B4-BE49-F238E27FC236}">
                <a16:creationId xmlns:a16="http://schemas.microsoft.com/office/drawing/2014/main" id="{3BFE84D2-D951-43C8-81B8-BCF2BCBCC335}"/>
              </a:ext>
            </a:extLst>
          </p:cNvPr>
          <p:cNvSpPr>
            <a:spLocks noGrp="1"/>
          </p:cNvSpPr>
          <p:nvPr>
            <p:ph type="body" sz="quarter" idx="14"/>
          </p:nvPr>
        </p:nvSpPr>
        <p:spPr>
          <a:xfrm>
            <a:off x="521550" y="1545752"/>
            <a:ext cx="8101012" cy="3311525"/>
          </a:xfrm>
        </p:spPr>
        <p:txBody>
          <a:bodyPr>
            <a:noAutofit/>
          </a:bodyPr>
          <a:lstStyle>
            <a:lvl1pPr>
              <a:defRPr sz="2000"/>
            </a:lvl1pPr>
            <a:lvl2pPr>
              <a:defRPr sz="1800"/>
            </a:lvl2pPr>
            <a:lvl3pPr>
              <a:defRPr sz="1600"/>
            </a:lvl3pPr>
            <a:lvl4pPr>
              <a:defRPr sz="1600"/>
            </a:lvl4pPr>
            <a:lvl5pPr>
              <a:defRPr sz="160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Textplatzhalter 9">
            <a:extLst>
              <a:ext uri="{FF2B5EF4-FFF2-40B4-BE49-F238E27FC236}">
                <a16:creationId xmlns:a16="http://schemas.microsoft.com/office/drawing/2014/main" id="{030E0540-8401-4306-9BF6-492F80888461}"/>
              </a:ext>
            </a:extLst>
          </p:cNvPr>
          <p:cNvSpPr>
            <a:spLocks noGrp="1"/>
          </p:cNvSpPr>
          <p:nvPr>
            <p:ph type="body" sz="quarter" idx="15"/>
          </p:nvPr>
        </p:nvSpPr>
        <p:spPr>
          <a:xfrm>
            <a:off x="521494" y="1088384"/>
            <a:ext cx="8101013"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2400" b="0">
                <a:solidFill>
                  <a:schemeClr val="tx2">
                    <a:lumMod val="100000"/>
                  </a:schemeClr>
                </a:solidFill>
                <a:latin typeface="Arial" panose="020B0604020202020204" pitchFamily="34" charset="0"/>
              </a:defRPr>
            </a:lvl1pPr>
          </a:lstStyle>
          <a:p>
            <a:pPr lvl="0"/>
            <a:r>
              <a:rPr lang="de-DE"/>
              <a:t>Textmasterformat bearbeiten</a:t>
            </a:r>
          </a:p>
        </p:txBody>
      </p:sp>
    </p:spTree>
    <p:extLst>
      <p:ext uri="{BB962C8B-B14F-4D97-AF65-F5344CB8AC3E}">
        <p14:creationId xmlns:p14="http://schemas.microsoft.com/office/powerpoint/2010/main" val="3325410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D2D15A-E19B-4725-AC01-F52639F085FE}"/>
              </a:ext>
            </a:extLst>
          </p:cNvPr>
          <p:cNvSpPr>
            <a:spLocks noGrp="1"/>
          </p:cNvSpPr>
          <p:nvPr>
            <p:ph type="title"/>
          </p:nvPr>
        </p:nvSpPr>
        <p:spPr/>
        <p:txBody>
          <a:bodyPr/>
          <a:lstStyle>
            <a:lvl1pPr>
              <a:defRPr/>
            </a:lvl1pPr>
          </a:lstStyle>
          <a:p>
            <a:r>
              <a:rPr lang="de-DE"/>
              <a:t>Titelmasterformat durch Klicken bearbeiten</a:t>
            </a:r>
            <a:endParaRPr lang="de-DE" dirty="0"/>
          </a:p>
        </p:txBody>
      </p:sp>
      <p:sp>
        <p:nvSpPr>
          <p:cNvPr id="6" name="Fußzeilenplatzhalter 5">
            <a:extLst>
              <a:ext uri="{FF2B5EF4-FFF2-40B4-BE49-F238E27FC236}">
                <a16:creationId xmlns:a16="http://schemas.microsoft.com/office/drawing/2014/main" id="{868FDF4B-5FA2-4BE9-91FF-2874E76FC59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E2C360C-95DE-4762-ABD3-B6787C410945}"/>
              </a:ext>
            </a:extLst>
          </p:cNvPr>
          <p:cNvSpPr>
            <a:spLocks noGrp="1"/>
          </p:cNvSpPr>
          <p:nvPr>
            <p:ph type="sldNum" sz="quarter" idx="12"/>
          </p:nvPr>
        </p:nvSpPr>
        <p:spPr/>
        <p:txBody>
          <a:bodyPr/>
          <a:lstStyle/>
          <a:p>
            <a:fld id="{9D195BCC-3514-4B1B-9C18-24F3D67EC549}" type="slidenum">
              <a:rPr lang="de-DE" smtClean="0"/>
              <a:t>‹#›</a:t>
            </a:fld>
            <a:endParaRPr lang="de-DE"/>
          </a:p>
        </p:txBody>
      </p:sp>
      <p:sp>
        <p:nvSpPr>
          <p:cNvPr id="8" name="Textplatzhalter 7">
            <a:extLst>
              <a:ext uri="{FF2B5EF4-FFF2-40B4-BE49-F238E27FC236}">
                <a16:creationId xmlns:a16="http://schemas.microsoft.com/office/drawing/2014/main" id="{0B557236-B6F1-4EF1-92AD-2624537923D4}"/>
              </a:ext>
            </a:extLst>
          </p:cNvPr>
          <p:cNvSpPr>
            <a:spLocks noGrp="1"/>
          </p:cNvSpPr>
          <p:nvPr>
            <p:ph type="body" sz="quarter" idx="13"/>
          </p:nvPr>
        </p:nvSpPr>
        <p:spPr>
          <a:xfrm>
            <a:off x="521550" y="1422399"/>
            <a:ext cx="3941762" cy="3424238"/>
          </a:xfrm>
        </p:spPr>
        <p:txBody>
          <a:bodyPr>
            <a:no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0" name="Textplatzhalter 9">
            <a:extLst>
              <a:ext uri="{FF2B5EF4-FFF2-40B4-BE49-F238E27FC236}">
                <a16:creationId xmlns:a16="http://schemas.microsoft.com/office/drawing/2014/main" id="{5D9B5E02-9A16-49B4-9355-BE71C0D66577}"/>
              </a:ext>
            </a:extLst>
          </p:cNvPr>
          <p:cNvSpPr>
            <a:spLocks noGrp="1"/>
          </p:cNvSpPr>
          <p:nvPr>
            <p:ph type="body" sz="quarter" idx="14"/>
          </p:nvPr>
        </p:nvSpPr>
        <p:spPr>
          <a:xfrm>
            <a:off x="4679950" y="1422400"/>
            <a:ext cx="3943350" cy="34242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383617931"/>
      </p:ext>
    </p:extLst>
  </p:cSld>
  <p:clrMapOvr>
    <a:masterClrMapping/>
  </p:clrMapOvr>
  <p:extLst>
    <p:ext uri="{DCECCB84-F9BA-43D5-87BE-67443E8EF086}">
      <p15:sldGuideLst xmlns:p15="http://schemas.microsoft.com/office/powerpoint/2012/main">
        <p15:guide id="1" pos="2812" userDrawn="1">
          <p15:clr>
            <a:srgbClr val="FBAE40"/>
          </p15:clr>
        </p15:guide>
        <p15:guide id="2" pos="294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Zwei Inhalte +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D2D15A-E19B-4725-AC01-F52639F085FE}"/>
              </a:ext>
            </a:extLst>
          </p:cNvPr>
          <p:cNvSpPr>
            <a:spLocks noGrp="1"/>
          </p:cNvSpPr>
          <p:nvPr>
            <p:ph type="title"/>
          </p:nvPr>
        </p:nvSpPr>
        <p:spPr/>
        <p:txBody>
          <a:bodyPr tIns="0"/>
          <a:lstStyle/>
          <a:p>
            <a:r>
              <a:rPr lang="de-DE"/>
              <a:t>Titelmasterformat durch Klicken bearbeiten</a:t>
            </a:r>
            <a:endParaRPr lang="de-DE" dirty="0"/>
          </a:p>
        </p:txBody>
      </p:sp>
      <p:sp>
        <p:nvSpPr>
          <p:cNvPr id="6" name="Fußzeilenplatzhalter 5">
            <a:extLst>
              <a:ext uri="{FF2B5EF4-FFF2-40B4-BE49-F238E27FC236}">
                <a16:creationId xmlns:a16="http://schemas.microsoft.com/office/drawing/2014/main" id="{868FDF4B-5FA2-4BE9-91FF-2874E76FC59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E2C360C-95DE-4762-ABD3-B6787C410945}"/>
              </a:ext>
            </a:extLst>
          </p:cNvPr>
          <p:cNvSpPr>
            <a:spLocks noGrp="1"/>
          </p:cNvSpPr>
          <p:nvPr>
            <p:ph type="sldNum" sz="quarter" idx="12"/>
          </p:nvPr>
        </p:nvSpPr>
        <p:spPr/>
        <p:txBody>
          <a:bodyPr/>
          <a:lstStyle/>
          <a:p>
            <a:fld id="{9D195BCC-3514-4B1B-9C18-24F3D67EC549}" type="slidenum">
              <a:rPr lang="de-DE" smtClean="0"/>
              <a:t>‹#›</a:t>
            </a:fld>
            <a:endParaRPr lang="de-DE"/>
          </a:p>
        </p:txBody>
      </p:sp>
      <p:sp>
        <p:nvSpPr>
          <p:cNvPr id="10" name="Textplatzhalter 9">
            <a:extLst>
              <a:ext uri="{FF2B5EF4-FFF2-40B4-BE49-F238E27FC236}">
                <a16:creationId xmlns:a16="http://schemas.microsoft.com/office/drawing/2014/main" id="{5B1E48B2-9056-46C9-8170-057A7DDAE8AC}"/>
              </a:ext>
            </a:extLst>
          </p:cNvPr>
          <p:cNvSpPr>
            <a:spLocks noGrp="1"/>
          </p:cNvSpPr>
          <p:nvPr>
            <p:ph type="body" sz="quarter" idx="14"/>
          </p:nvPr>
        </p:nvSpPr>
        <p:spPr>
          <a:xfrm>
            <a:off x="521550" y="1422399"/>
            <a:ext cx="3941762" cy="3492500"/>
          </a:xfrm>
        </p:spPr>
        <p:txBody>
          <a:bodyPr>
            <a:no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2" name="Textplatzhalter 11">
            <a:extLst>
              <a:ext uri="{FF2B5EF4-FFF2-40B4-BE49-F238E27FC236}">
                <a16:creationId xmlns:a16="http://schemas.microsoft.com/office/drawing/2014/main" id="{3C9A547D-69C2-4513-9E4D-7F7C15B98CA0}"/>
              </a:ext>
            </a:extLst>
          </p:cNvPr>
          <p:cNvSpPr>
            <a:spLocks noGrp="1"/>
          </p:cNvSpPr>
          <p:nvPr>
            <p:ph type="body" sz="quarter" idx="15"/>
          </p:nvPr>
        </p:nvSpPr>
        <p:spPr>
          <a:xfrm>
            <a:off x="4679950" y="1422400"/>
            <a:ext cx="3937000" cy="34925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1" name="Textplatzhalter 9">
            <a:extLst>
              <a:ext uri="{FF2B5EF4-FFF2-40B4-BE49-F238E27FC236}">
                <a16:creationId xmlns:a16="http://schemas.microsoft.com/office/drawing/2014/main" id="{D524BA3A-5E5B-4B9E-872F-9D551BF905BA}"/>
              </a:ext>
            </a:extLst>
          </p:cNvPr>
          <p:cNvSpPr>
            <a:spLocks noGrp="1"/>
          </p:cNvSpPr>
          <p:nvPr>
            <p:ph type="body" sz="quarter" idx="16"/>
          </p:nvPr>
        </p:nvSpPr>
        <p:spPr>
          <a:xfrm>
            <a:off x="521495" y="1088384"/>
            <a:ext cx="3942556"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Textmasterformat bearbeiten</a:t>
            </a:r>
          </a:p>
        </p:txBody>
      </p:sp>
      <p:sp>
        <p:nvSpPr>
          <p:cNvPr id="13" name="Textplatzhalter 9">
            <a:extLst>
              <a:ext uri="{FF2B5EF4-FFF2-40B4-BE49-F238E27FC236}">
                <a16:creationId xmlns:a16="http://schemas.microsoft.com/office/drawing/2014/main" id="{B84DD4AE-7842-411B-B7CF-80BB2ECD2D66}"/>
              </a:ext>
            </a:extLst>
          </p:cNvPr>
          <p:cNvSpPr>
            <a:spLocks noGrp="1"/>
          </p:cNvSpPr>
          <p:nvPr>
            <p:ph type="body" sz="quarter" idx="17"/>
          </p:nvPr>
        </p:nvSpPr>
        <p:spPr>
          <a:xfrm>
            <a:off x="4680744" y="1088384"/>
            <a:ext cx="3942556"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Textmasterformat bearbeiten</a:t>
            </a:r>
          </a:p>
        </p:txBody>
      </p:sp>
    </p:spTree>
    <p:extLst>
      <p:ext uri="{BB962C8B-B14F-4D97-AF65-F5344CB8AC3E}">
        <p14:creationId xmlns:p14="http://schemas.microsoft.com/office/powerpoint/2010/main" val="246573215"/>
      </p:ext>
    </p:extLst>
  </p:cSld>
  <p:clrMapOvr>
    <a:masterClrMapping/>
  </p:clrMapOvr>
  <p:extLst>
    <p:ext uri="{DCECCB84-F9BA-43D5-87BE-67443E8EF086}">
      <p15:sldGuideLst xmlns:p15="http://schemas.microsoft.com/office/powerpoint/2012/main">
        <p15:guide id="1" pos="2812" userDrawn="1">
          <p15:clr>
            <a:srgbClr val="FBAE40"/>
          </p15:clr>
        </p15:guide>
        <p15:guide id="2" pos="294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agramnm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1B86FA-3D14-41C0-ACAC-6E7B70336D0F}"/>
              </a:ext>
            </a:extLst>
          </p:cNvPr>
          <p:cNvSpPr>
            <a:spLocks noGrp="1"/>
          </p:cNvSpPr>
          <p:nvPr>
            <p:ph type="title"/>
          </p:nvPr>
        </p:nvSpPr>
        <p:spPr/>
        <p:txBody>
          <a:bodyPr/>
          <a:lstStyle/>
          <a:p>
            <a:r>
              <a:rPr lang="de-DE"/>
              <a:t>Titelmasterformat durch Klicken bearbeiten</a:t>
            </a:r>
          </a:p>
        </p:txBody>
      </p:sp>
      <p:sp>
        <p:nvSpPr>
          <p:cNvPr id="3" name="Foliennummernplatzhalter 2">
            <a:extLst>
              <a:ext uri="{FF2B5EF4-FFF2-40B4-BE49-F238E27FC236}">
                <a16:creationId xmlns:a16="http://schemas.microsoft.com/office/drawing/2014/main" id="{C0BA41F9-75EC-4CB8-BD53-566512502FCF}"/>
              </a:ext>
            </a:extLst>
          </p:cNvPr>
          <p:cNvSpPr>
            <a:spLocks noGrp="1"/>
          </p:cNvSpPr>
          <p:nvPr>
            <p:ph type="sldNum" sz="quarter" idx="10"/>
          </p:nvPr>
        </p:nvSpPr>
        <p:spPr/>
        <p:txBody>
          <a:bodyPr/>
          <a:lstStyle/>
          <a:p>
            <a:fld id="{9D195BCC-3514-4B1B-9C18-24F3D67EC549}" type="slidenum">
              <a:rPr lang="de-DE" smtClean="0"/>
              <a:pPr/>
              <a:t>‹#›</a:t>
            </a:fld>
            <a:endParaRPr lang="de-DE" dirty="0"/>
          </a:p>
        </p:txBody>
      </p:sp>
      <p:sp>
        <p:nvSpPr>
          <p:cNvPr id="4" name="Fußzeilenplatzhalter 3">
            <a:extLst>
              <a:ext uri="{FF2B5EF4-FFF2-40B4-BE49-F238E27FC236}">
                <a16:creationId xmlns:a16="http://schemas.microsoft.com/office/drawing/2014/main" id="{77A52C21-7FA6-4626-B212-C78D01574B05}"/>
              </a:ext>
            </a:extLst>
          </p:cNvPr>
          <p:cNvSpPr>
            <a:spLocks noGrp="1"/>
          </p:cNvSpPr>
          <p:nvPr>
            <p:ph type="ftr" sz="quarter" idx="11"/>
          </p:nvPr>
        </p:nvSpPr>
        <p:spPr/>
        <p:txBody>
          <a:bodyPr/>
          <a:lstStyle/>
          <a:p>
            <a:endParaRPr lang="de-DE" dirty="0"/>
          </a:p>
        </p:txBody>
      </p:sp>
      <p:sp>
        <p:nvSpPr>
          <p:cNvPr id="12" name="Inhaltsplatzhalter 11">
            <a:extLst>
              <a:ext uri="{FF2B5EF4-FFF2-40B4-BE49-F238E27FC236}">
                <a16:creationId xmlns:a16="http://schemas.microsoft.com/office/drawing/2014/main" id="{B0FFFB7A-A86B-49FF-8A42-D51942986D72}"/>
              </a:ext>
            </a:extLst>
          </p:cNvPr>
          <p:cNvSpPr>
            <a:spLocks noGrp="1"/>
          </p:cNvSpPr>
          <p:nvPr>
            <p:ph sz="quarter" idx="16" hasCustomPrompt="1"/>
          </p:nvPr>
        </p:nvSpPr>
        <p:spPr>
          <a:xfrm>
            <a:off x="522288" y="1422400"/>
            <a:ext cx="8100219" cy="34925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smtClean="0">
                <a:solidFill>
                  <a:schemeClr val="tx1">
                    <a:lumMod val="100000"/>
                  </a:schemeClr>
                </a:solidFill>
                <a:latin typeface="Arial" panose="020B0604020202020204" pitchFamily="34" charset="0"/>
              </a:defRPr>
            </a:lvl1pPr>
            <a:lvl2pPr>
              <a:defRPr lang="de-DE" smtClean="0"/>
            </a:lvl2pPr>
            <a:lvl3pPr>
              <a:defRPr lang="de-DE" smtClean="0"/>
            </a:lvl3pPr>
            <a:lvl4pPr>
              <a:defRPr lang="de-DE" smtClean="0"/>
            </a:lvl4pPr>
            <a:lvl5pPr>
              <a:defRPr lang="de-DE"/>
            </a:lvl5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8" name="Textplatzhalter 9">
            <a:extLst>
              <a:ext uri="{FF2B5EF4-FFF2-40B4-BE49-F238E27FC236}">
                <a16:creationId xmlns:a16="http://schemas.microsoft.com/office/drawing/2014/main" id="{F3492897-1306-4B56-ABBF-BECC42C3FC52}"/>
              </a:ext>
            </a:extLst>
          </p:cNvPr>
          <p:cNvSpPr>
            <a:spLocks noGrp="1"/>
          </p:cNvSpPr>
          <p:nvPr>
            <p:ph type="body" sz="quarter" idx="15"/>
          </p:nvPr>
        </p:nvSpPr>
        <p:spPr>
          <a:xfrm>
            <a:off x="521494" y="1088384"/>
            <a:ext cx="8101013"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Textmasterformat bearbeiten</a:t>
            </a:r>
          </a:p>
        </p:txBody>
      </p:sp>
    </p:spTree>
    <p:extLst>
      <p:ext uri="{BB962C8B-B14F-4D97-AF65-F5344CB8AC3E}">
        <p14:creationId xmlns:p14="http://schemas.microsoft.com/office/powerpoint/2010/main" val="1764643708"/>
      </p:ext>
    </p:extLst>
  </p:cSld>
  <p:clrMapOvr>
    <a:masterClrMapping/>
  </p:clrMapOvr>
  <p:extLst>
    <p:ext uri="{DCECCB84-F9BA-43D5-87BE-67443E8EF086}">
      <p15:sldGuideLst xmlns:p15="http://schemas.microsoft.com/office/powerpoint/2012/main">
        <p15:guide id="1" pos="3674">
          <p15:clr>
            <a:srgbClr val="FBAE40"/>
          </p15:clr>
        </p15:guide>
        <p15:guide id="2" pos="379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ellen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1B86FA-3D14-41C0-ACAC-6E7B70336D0F}"/>
              </a:ext>
            </a:extLst>
          </p:cNvPr>
          <p:cNvSpPr>
            <a:spLocks noGrp="1"/>
          </p:cNvSpPr>
          <p:nvPr>
            <p:ph type="title"/>
          </p:nvPr>
        </p:nvSpPr>
        <p:spPr/>
        <p:txBody>
          <a:bodyPr/>
          <a:lstStyle/>
          <a:p>
            <a:r>
              <a:rPr lang="de-DE"/>
              <a:t>Titelmasterformat durch Klicken bearbeiten</a:t>
            </a:r>
          </a:p>
        </p:txBody>
      </p:sp>
      <p:sp>
        <p:nvSpPr>
          <p:cNvPr id="3" name="Foliennummernplatzhalter 2">
            <a:extLst>
              <a:ext uri="{FF2B5EF4-FFF2-40B4-BE49-F238E27FC236}">
                <a16:creationId xmlns:a16="http://schemas.microsoft.com/office/drawing/2014/main" id="{C0BA41F9-75EC-4CB8-BD53-566512502FCF}"/>
              </a:ext>
            </a:extLst>
          </p:cNvPr>
          <p:cNvSpPr>
            <a:spLocks noGrp="1"/>
          </p:cNvSpPr>
          <p:nvPr>
            <p:ph type="sldNum" sz="quarter" idx="10"/>
          </p:nvPr>
        </p:nvSpPr>
        <p:spPr/>
        <p:txBody>
          <a:bodyPr/>
          <a:lstStyle/>
          <a:p>
            <a:fld id="{9D195BCC-3514-4B1B-9C18-24F3D67EC549}" type="slidenum">
              <a:rPr lang="de-DE" smtClean="0"/>
              <a:pPr/>
              <a:t>‹#›</a:t>
            </a:fld>
            <a:endParaRPr lang="de-DE" dirty="0"/>
          </a:p>
        </p:txBody>
      </p:sp>
      <p:sp>
        <p:nvSpPr>
          <p:cNvPr id="4" name="Fußzeilenplatzhalter 3">
            <a:extLst>
              <a:ext uri="{FF2B5EF4-FFF2-40B4-BE49-F238E27FC236}">
                <a16:creationId xmlns:a16="http://schemas.microsoft.com/office/drawing/2014/main" id="{77A52C21-7FA6-4626-B212-C78D01574B05}"/>
              </a:ext>
            </a:extLst>
          </p:cNvPr>
          <p:cNvSpPr>
            <a:spLocks noGrp="1"/>
          </p:cNvSpPr>
          <p:nvPr>
            <p:ph type="ftr" sz="quarter" idx="11"/>
          </p:nvPr>
        </p:nvSpPr>
        <p:spPr/>
        <p:txBody>
          <a:bodyPr/>
          <a:lstStyle/>
          <a:p>
            <a:endParaRPr lang="de-DE" dirty="0"/>
          </a:p>
        </p:txBody>
      </p:sp>
      <p:sp>
        <p:nvSpPr>
          <p:cNvPr id="10" name="Textplatzhalter 8">
            <a:extLst>
              <a:ext uri="{FF2B5EF4-FFF2-40B4-BE49-F238E27FC236}">
                <a16:creationId xmlns:a16="http://schemas.microsoft.com/office/drawing/2014/main" id="{C0C6EB1C-18E9-44D2-B97A-2055909E560B}"/>
              </a:ext>
            </a:extLst>
          </p:cNvPr>
          <p:cNvSpPr>
            <a:spLocks noGrp="1"/>
          </p:cNvSpPr>
          <p:nvPr>
            <p:ph type="body" sz="quarter" idx="15"/>
          </p:nvPr>
        </p:nvSpPr>
        <p:spPr>
          <a:xfrm>
            <a:off x="6030913" y="1422400"/>
            <a:ext cx="2590799" cy="34925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2" name="Inhaltsplatzhalter 11">
            <a:extLst>
              <a:ext uri="{FF2B5EF4-FFF2-40B4-BE49-F238E27FC236}">
                <a16:creationId xmlns:a16="http://schemas.microsoft.com/office/drawing/2014/main" id="{B0FFFB7A-A86B-49FF-8A42-D51942986D72}"/>
              </a:ext>
            </a:extLst>
          </p:cNvPr>
          <p:cNvSpPr>
            <a:spLocks noGrp="1"/>
          </p:cNvSpPr>
          <p:nvPr>
            <p:ph sz="quarter" idx="16" hasCustomPrompt="1"/>
          </p:nvPr>
        </p:nvSpPr>
        <p:spPr>
          <a:xfrm>
            <a:off x="522288" y="1422400"/>
            <a:ext cx="5310187" cy="34925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smtClean="0">
                <a:solidFill>
                  <a:schemeClr val="tx1">
                    <a:lumMod val="100000"/>
                  </a:schemeClr>
                </a:solidFill>
                <a:latin typeface="Arial" panose="020B0604020202020204" pitchFamily="34" charset="0"/>
              </a:defRPr>
            </a:lvl1pPr>
            <a:lvl2pPr>
              <a:defRPr lang="de-DE" smtClean="0"/>
            </a:lvl2pPr>
            <a:lvl3pPr>
              <a:defRPr lang="de-DE" smtClean="0"/>
            </a:lvl3pPr>
            <a:lvl4pPr>
              <a:defRPr lang="de-DE" smtClean="0"/>
            </a:lvl4pPr>
            <a:lvl5pPr>
              <a:defRPr lang="de-DE"/>
            </a:lvl5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8" name="Textplatzhalter 9">
            <a:extLst>
              <a:ext uri="{FF2B5EF4-FFF2-40B4-BE49-F238E27FC236}">
                <a16:creationId xmlns:a16="http://schemas.microsoft.com/office/drawing/2014/main" id="{B5EF241F-A27F-4745-A9E0-F1A18E6D5531}"/>
              </a:ext>
            </a:extLst>
          </p:cNvPr>
          <p:cNvSpPr>
            <a:spLocks noGrp="1"/>
          </p:cNvSpPr>
          <p:nvPr>
            <p:ph type="body" sz="quarter" idx="17"/>
          </p:nvPr>
        </p:nvSpPr>
        <p:spPr>
          <a:xfrm>
            <a:off x="521494" y="1088384"/>
            <a:ext cx="8101013"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Textmasterformat bearbeiten</a:t>
            </a:r>
          </a:p>
        </p:txBody>
      </p:sp>
    </p:spTree>
    <p:extLst>
      <p:ext uri="{BB962C8B-B14F-4D97-AF65-F5344CB8AC3E}">
        <p14:creationId xmlns:p14="http://schemas.microsoft.com/office/powerpoint/2010/main" val="2230283227"/>
      </p:ext>
    </p:extLst>
  </p:cSld>
  <p:clrMapOvr>
    <a:masterClrMapping/>
  </p:clrMapOvr>
  <p:extLst>
    <p:ext uri="{DCECCB84-F9BA-43D5-87BE-67443E8EF086}">
      <p15:sldGuideLst xmlns:p15="http://schemas.microsoft.com/office/powerpoint/2012/main">
        <p15:guide id="1" pos="3674" userDrawn="1">
          <p15:clr>
            <a:srgbClr val="FBAE40"/>
          </p15:clr>
        </p15:guide>
        <p15:guide id="2" pos="3799"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bellen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1B86FA-3D14-41C0-ACAC-6E7B70336D0F}"/>
              </a:ext>
            </a:extLst>
          </p:cNvPr>
          <p:cNvSpPr>
            <a:spLocks noGrp="1"/>
          </p:cNvSpPr>
          <p:nvPr>
            <p:ph type="title"/>
          </p:nvPr>
        </p:nvSpPr>
        <p:spPr/>
        <p:txBody>
          <a:bodyPr/>
          <a:lstStyle/>
          <a:p>
            <a:r>
              <a:rPr lang="de-DE"/>
              <a:t>Titelmasterformat durch Klicken bearbeiten</a:t>
            </a:r>
          </a:p>
        </p:txBody>
      </p:sp>
      <p:sp>
        <p:nvSpPr>
          <p:cNvPr id="3" name="Foliennummernplatzhalter 2">
            <a:extLst>
              <a:ext uri="{FF2B5EF4-FFF2-40B4-BE49-F238E27FC236}">
                <a16:creationId xmlns:a16="http://schemas.microsoft.com/office/drawing/2014/main" id="{C0BA41F9-75EC-4CB8-BD53-566512502FCF}"/>
              </a:ext>
            </a:extLst>
          </p:cNvPr>
          <p:cNvSpPr>
            <a:spLocks noGrp="1"/>
          </p:cNvSpPr>
          <p:nvPr>
            <p:ph type="sldNum" sz="quarter" idx="10"/>
          </p:nvPr>
        </p:nvSpPr>
        <p:spPr/>
        <p:txBody>
          <a:bodyPr/>
          <a:lstStyle/>
          <a:p>
            <a:fld id="{9D195BCC-3514-4B1B-9C18-24F3D67EC549}" type="slidenum">
              <a:rPr lang="de-DE" smtClean="0"/>
              <a:pPr/>
              <a:t>‹#›</a:t>
            </a:fld>
            <a:endParaRPr lang="de-DE" dirty="0"/>
          </a:p>
        </p:txBody>
      </p:sp>
      <p:sp>
        <p:nvSpPr>
          <p:cNvPr id="4" name="Fußzeilenplatzhalter 3">
            <a:extLst>
              <a:ext uri="{FF2B5EF4-FFF2-40B4-BE49-F238E27FC236}">
                <a16:creationId xmlns:a16="http://schemas.microsoft.com/office/drawing/2014/main" id="{77A52C21-7FA6-4626-B212-C78D01574B05}"/>
              </a:ext>
            </a:extLst>
          </p:cNvPr>
          <p:cNvSpPr>
            <a:spLocks noGrp="1"/>
          </p:cNvSpPr>
          <p:nvPr>
            <p:ph type="ftr" sz="quarter" idx="11"/>
          </p:nvPr>
        </p:nvSpPr>
        <p:spPr/>
        <p:txBody>
          <a:bodyPr/>
          <a:lstStyle/>
          <a:p>
            <a:endParaRPr lang="de-DE" dirty="0"/>
          </a:p>
        </p:txBody>
      </p:sp>
      <p:sp>
        <p:nvSpPr>
          <p:cNvPr id="9" name="Textplatzhalter 8">
            <a:extLst>
              <a:ext uri="{FF2B5EF4-FFF2-40B4-BE49-F238E27FC236}">
                <a16:creationId xmlns:a16="http://schemas.microsoft.com/office/drawing/2014/main" id="{D4ED614B-D2A2-4F44-8C55-EA89904996C0}"/>
              </a:ext>
            </a:extLst>
          </p:cNvPr>
          <p:cNvSpPr>
            <a:spLocks noGrp="1"/>
          </p:cNvSpPr>
          <p:nvPr>
            <p:ph type="body" sz="quarter" idx="14"/>
          </p:nvPr>
        </p:nvSpPr>
        <p:spPr>
          <a:xfrm>
            <a:off x="521550" y="1422399"/>
            <a:ext cx="2590800" cy="3492500"/>
          </a:xfrm>
        </p:spPr>
        <p:txBody>
          <a:bodyPr>
            <a:no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5" name="Inhaltsplatzhalter 14">
            <a:extLst>
              <a:ext uri="{FF2B5EF4-FFF2-40B4-BE49-F238E27FC236}">
                <a16:creationId xmlns:a16="http://schemas.microsoft.com/office/drawing/2014/main" id="{78E908BC-1AEE-469A-8B07-24C581B63281}"/>
              </a:ext>
            </a:extLst>
          </p:cNvPr>
          <p:cNvSpPr>
            <a:spLocks noGrp="1"/>
          </p:cNvSpPr>
          <p:nvPr>
            <p:ph sz="quarter" idx="15" hasCustomPrompt="1"/>
          </p:nvPr>
        </p:nvSpPr>
        <p:spPr>
          <a:xfrm>
            <a:off x="3311525" y="1422400"/>
            <a:ext cx="5310188" cy="34925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smtClean="0">
                <a:solidFill>
                  <a:schemeClr val="tx1">
                    <a:lumMod val="100000"/>
                  </a:schemeClr>
                </a:solidFill>
                <a:latin typeface="Arial" panose="020B0604020202020204" pitchFamily="34" charset="0"/>
              </a:defRPr>
            </a:lvl1pPr>
            <a:lvl2pPr>
              <a:defRPr lang="de-DE" smtClean="0"/>
            </a:lvl2pPr>
            <a:lvl3pPr>
              <a:defRPr lang="de-DE" smtClean="0"/>
            </a:lvl3pPr>
            <a:lvl4pPr>
              <a:defRPr lang="de-DE" smtClean="0"/>
            </a:lvl4pPr>
            <a:lvl5pPr>
              <a:defRPr lang="de-DE"/>
            </a:lvl5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8" name="Textplatzhalter 9">
            <a:extLst>
              <a:ext uri="{FF2B5EF4-FFF2-40B4-BE49-F238E27FC236}">
                <a16:creationId xmlns:a16="http://schemas.microsoft.com/office/drawing/2014/main" id="{A6859166-82E3-4ADA-A7AC-E590A723DEC8}"/>
              </a:ext>
            </a:extLst>
          </p:cNvPr>
          <p:cNvSpPr>
            <a:spLocks noGrp="1"/>
          </p:cNvSpPr>
          <p:nvPr>
            <p:ph type="body" sz="quarter" idx="16"/>
          </p:nvPr>
        </p:nvSpPr>
        <p:spPr>
          <a:xfrm>
            <a:off x="521494" y="1088384"/>
            <a:ext cx="8101013"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Textmasterformat bearbeiten</a:t>
            </a:r>
          </a:p>
        </p:txBody>
      </p:sp>
    </p:spTree>
    <p:extLst>
      <p:ext uri="{BB962C8B-B14F-4D97-AF65-F5344CB8AC3E}">
        <p14:creationId xmlns:p14="http://schemas.microsoft.com/office/powerpoint/2010/main" val="3161278428"/>
      </p:ext>
    </p:extLst>
  </p:cSld>
  <p:clrMapOvr>
    <a:masterClrMapping/>
  </p:clrMapOvr>
  <p:extLst>
    <p:ext uri="{DCECCB84-F9BA-43D5-87BE-67443E8EF086}">
      <p15:sldGuideLst xmlns:p15="http://schemas.microsoft.com/office/powerpoint/2012/main">
        <p15:guide id="2" pos="1961" userDrawn="1">
          <p15:clr>
            <a:srgbClr val="FBAE40"/>
          </p15:clr>
        </p15:guide>
        <p15:guide id="3" pos="2086"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ier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D2D15A-E19B-4725-AC01-F52639F085FE}"/>
              </a:ext>
            </a:extLst>
          </p:cNvPr>
          <p:cNvSpPr>
            <a:spLocks noGrp="1"/>
          </p:cNvSpPr>
          <p:nvPr>
            <p:ph type="title"/>
          </p:nvPr>
        </p:nvSpPr>
        <p:spPr/>
        <p:txBody>
          <a:bodyPr/>
          <a:lstStyle/>
          <a:p>
            <a:r>
              <a:rPr lang="de-DE"/>
              <a:t>Titelmasterformat durch Klicken bearbeiten</a:t>
            </a:r>
            <a:endParaRPr lang="de-DE" dirty="0"/>
          </a:p>
        </p:txBody>
      </p:sp>
      <p:sp>
        <p:nvSpPr>
          <p:cNvPr id="6" name="Fußzeilenplatzhalter 5">
            <a:extLst>
              <a:ext uri="{FF2B5EF4-FFF2-40B4-BE49-F238E27FC236}">
                <a16:creationId xmlns:a16="http://schemas.microsoft.com/office/drawing/2014/main" id="{868FDF4B-5FA2-4BE9-91FF-2874E76FC59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E2C360C-95DE-4762-ABD3-B6787C410945}"/>
              </a:ext>
            </a:extLst>
          </p:cNvPr>
          <p:cNvSpPr>
            <a:spLocks noGrp="1"/>
          </p:cNvSpPr>
          <p:nvPr>
            <p:ph type="sldNum" sz="quarter" idx="12"/>
          </p:nvPr>
        </p:nvSpPr>
        <p:spPr/>
        <p:txBody>
          <a:bodyPr/>
          <a:lstStyle/>
          <a:p>
            <a:fld id="{9D195BCC-3514-4B1B-9C18-24F3D67EC549}" type="slidenum">
              <a:rPr lang="de-DE" smtClean="0"/>
              <a:t>‹#›</a:t>
            </a:fld>
            <a:endParaRPr lang="de-DE"/>
          </a:p>
        </p:txBody>
      </p:sp>
      <p:sp>
        <p:nvSpPr>
          <p:cNvPr id="10" name="Textplatzhalter 9">
            <a:extLst>
              <a:ext uri="{FF2B5EF4-FFF2-40B4-BE49-F238E27FC236}">
                <a16:creationId xmlns:a16="http://schemas.microsoft.com/office/drawing/2014/main" id="{0FDB2AAA-C98E-4D27-9188-E7E5DBFF0977}"/>
              </a:ext>
            </a:extLst>
          </p:cNvPr>
          <p:cNvSpPr>
            <a:spLocks noGrp="1"/>
          </p:cNvSpPr>
          <p:nvPr>
            <p:ph type="body" sz="quarter" idx="15"/>
          </p:nvPr>
        </p:nvSpPr>
        <p:spPr>
          <a:xfrm>
            <a:off x="522288" y="1422400"/>
            <a:ext cx="3941762" cy="16383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8" name="Textplatzhalter 17">
            <a:extLst>
              <a:ext uri="{FF2B5EF4-FFF2-40B4-BE49-F238E27FC236}">
                <a16:creationId xmlns:a16="http://schemas.microsoft.com/office/drawing/2014/main" id="{5823B8EE-EC69-45B2-BAC9-1BCA4FBF1E03}"/>
              </a:ext>
            </a:extLst>
          </p:cNvPr>
          <p:cNvSpPr>
            <a:spLocks noGrp="1"/>
          </p:cNvSpPr>
          <p:nvPr>
            <p:ph type="body" sz="quarter" idx="16"/>
          </p:nvPr>
        </p:nvSpPr>
        <p:spPr>
          <a:xfrm>
            <a:off x="4679950" y="1422400"/>
            <a:ext cx="3941763" cy="16383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20" name="Textplatzhalter 19">
            <a:extLst>
              <a:ext uri="{FF2B5EF4-FFF2-40B4-BE49-F238E27FC236}">
                <a16:creationId xmlns:a16="http://schemas.microsoft.com/office/drawing/2014/main" id="{640510EC-0518-429F-B934-724E542AEEB8}"/>
              </a:ext>
            </a:extLst>
          </p:cNvPr>
          <p:cNvSpPr>
            <a:spLocks noGrp="1"/>
          </p:cNvSpPr>
          <p:nvPr>
            <p:ph type="body" sz="quarter" idx="17"/>
          </p:nvPr>
        </p:nvSpPr>
        <p:spPr>
          <a:xfrm>
            <a:off x="522288" y="3187700"/>
            <a:ext cx="3941762" cy="16383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2" name="Textplatzhalter 21">
            <a:extLst>
              <a:ext uri="{FF2B5EF4-FFF2-40B4-BE49-F238E27FC236}">
                <a16:creationId xmlns:a16="http://schemas.microsoft.com/office/drawing/2014/main" id="{2C5C7A3E-AD9D-494E-9656-60D17A2D3DA4}"/>
              </a:ext>
            </a:extLst>
          </p:cNvPr>
          <p:cNvSpPr>
            <a:spLocks noGrp="1"/>
          </p:cNvSpPr>
          <p:nvPr>
            <p:ph type="body" sz="quarter" idx="18"/>
          </p:nvPr>
        </p:nvSpPr>
        <p:spPr>
          <a:xfrm>
            <a:off x="4679950" y="3187701"/>
            <a:ext cx="3943350" cy="16383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869609341"/>
      </p:ext>
    </p:extLst>
  </p:cSld>
  <p:clrMapOvr>
    <a:masterClrMapping/>
  </p:clrMapOvr>
  <p:extLst>
    <p:ext uri="{DCECCB84-F9BA-43D5-87BE-67443E8EF086}">
      <p15:sldGuideLst xmlns:p15="http://schemas.microsoft.com/office/powerpoint/2012/main">
        <p15:guide id="1" pos="2812" userDrawn="1">
          <p15:clr>
            <a:srgbClr val="FBAE40"/>
          </p15:clr>
        </p15:guide>
        <p15:guide id="2" pos="2948"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iel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6B91DF-85D8-463B-87B4-AC49FF3D8048}"/>
              </a:ext>
            </a:extLst>
          </p:cNvPr>
          <p:cNvSpPr>
            <a:spLocks noGrp="1"/>
          </p:cNvSpPr>
          <p:nvPr>
            <p:ph type="title"/>
          </p:nvPr>
        </p:nvSpPr>
        <p:spPr/>
        <p:txBody>
          <a:bodyPr/>
          <a:lstStyle/>
          <a:p>
            <a:r>
              <a:rPr lang="de-DE"/>
              <a:t>Titelmasterformat durch Klicken bearbeiten</a:t>
            </a:r>
            <a:endParaRPr lang="de-DE" dirty="0"/>
          </a:p>
        </p:txBody>
      </p:sp>
      <p:sp>
        <p:nvSpPr>
          <p:cNvPr id="5" name="Fußzeilenplatzhalter 4">
            <a:extLst>
              <a:ext uri="{FF2B5EF4-FFF2-40B4-BE49-F238E27FC236}">
                <a16:creationId xmlns:a16="http://schemas.microsoft.com/office/drawing/2014/main" id="{31F6D937-F931-4295-B1B7-42BB8F3F8DD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31828BE-335D-4B57-A559-B7210FECF294}"/>
              </a:ext>
            </a:extLst>
          </p:cNvPr>
          <p:cNvSpPr>
            <a:spLocks noGrp="1"/>
          </p:cNvSpPr>
          <p:nvPr>
            <p:ph type="sldNum" sz="quarter" idx="12"/>
          </p:nvPr>
        </p:nvSpPr>
        <p:spPr/>
        <p:txBody>
          <a:bodyPr/>
          <a:lstStyle/>
          <a:p>
            <a:fld id="{9D195BCC-3514-4B1B-9C18-24F3D67EC549}" type="slidenum">
              <a:rPr lang="de-DE" smtClean="0"/>
              <a:t>‹#›</a:t>
            </a:fld>
            <a:endParaRPr lang="de-DE"/>
          </a:p>
        </p:txBody>
      </p:sp>
      <p:sp>
        <p:nvSpPr>
          <p:cNvPr id="9" name="Textplatzhalter 8">
            <a:extLst>
              <a:ext uri="{FF2B5EF4-FFF2-40B4-BE49-F238E27FC236}">
                <a16:creationId xmlns:a16="http://schemas.microsoft.com/office/drawing/2014/main" id="{86BE7D15-C3F6-44ED-81D4-5CA3DF139463}"/>
              </a:ext>
            </a:extLst>
          </p:cNvPr>
          <p:cNvSpPr>
            <a:spLocks noGrp="1"/>
          </p:cNvSpPr>
          <p:nvPr>
            <p:ph type="body" sz="quarter" idx="14"/>
          </p:nvPr>
        </p:nvSpPr>
        <p:spPr>
          <a:xfrm>
            <a:off x="522288" y="1422400"/>
            <a:ext cx="3941762" cy="34925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1" name="Textplatzhalter 10">
            <a:extLst>
              <a:ext uri="{FF2B5EF4-FFF2-40B4-BE49-F238E27FC236}">
                <a16:creationId xmlns:a16="http://schemas.microsoft.com/office/drawing/2014/main" id="{A225A19B-F9D6-496E-93F0-23086F37CD51}"/>
              </a:ext>
            </a:extLst>
          </p:cNvPr>
          <p:cNvSpPr>
            <a:spLocks noGrp="1"/>
          </p:cNvSpPr>
          <p:nvPr>
            <p:ph type="body" sz="quarter" idx="15"/>
          </p:nvPr>
        </p:nvSpPr>
        <p:spPr>
          <a:xfrm>
            <a:off x="4679950" y="1422400"/>
            <a:ext cx="3943350" cy="3492500"/>
          </a:xfrm>
        </p:spPr>
        <p:txBody>
          <a:bodyPr>
            <a:no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8" name="Textplatzhalter 9">
            <a:extLst>
              <a:ext uri="{FF2B5EF4-FFF2-40B4-BE49-F238E27FC236}">
                <a16:creationId xmlns:a16="http://schemas.microsoft.com/office/drawing/2014/main" id="{6D4CE321-A941-4440-9880-327F96B667D8}"/>
              </a:ext>
            </a:extLst>
          </p:cNvPr>
          <p:cNvSpPr>
            <a:spLocks noGrp="1"/>
          </p:cNvSpPr>
          <p:nvPr>
            <p:ph type="body" sz="quarter" idx="16"/>
          </p:nvPr>
        </p:nvSpPr>
        <p:spPr>
          <a:xfrm>
            <a:off x="521494" y="1088384"/>
            <a:ext cx="8101013"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Textmasterformat bearbeiten</a:t>
            </a:r>
          </a:p>
        </p:txBody>
      </p:sp>
    </p:spTree>
    <p:extLst>
      <p:ext uri="{BB962C8B-B14F-4D97-AF65-F5344CB8AC3E}">
        <p14:creationId xmlns:p14="http://schemas.microsoft.com/office/powerpoint/2010/main" val="2112603952"/>
      </p:ext>
    </p:extLst>
  </p:cSld>
  <p:clrMapOvr>
    <a:masterClrMapping/>
  </p:clrMapOvr>
  <p:extLst>
    <p:ext uri="{DCECCB84-F9BA-43D5-87BE-67443E8EF086}">
      <p15:sldGuideLst xmlns:p15="http://schemas.microsoft.com/office/powerpoint/2012/main">
        <p15:guide id="1" pos="2812" userDrawn="1">
          <p15:clr>
            <a:srgbClr val="FBAE40"/>
          </p15:clr>
        </p15:guide>
        <p15:guide id="2" pos="2948"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nhalt + Kopf">
    <p:spTree>
      <p:nvGrpSpPr>
        <p:cNvPr id="1" name=""/>
        <p:cNvGrpSpPr/>
        <p:nvPr/>
      </p:nvGrpSpPr>
      <p:grpSpPr>
        <a:xfrm>
          <a:off x="0" y="0"/>
          <a:ext cx="0" cy="0"/>
          <a:chOff x="0" y="0"/>
          <a:chExt cx="0" cy="0"/>
        </a:xfrm>
      </p:grpSpPr>
      <p:grpSp>
        <p:nvGrpSpPr>
          <p:cNvPr id="53" name="Gruppieren 52">
            <a:extLst>
              <a:ext uri="{FF2B5EF4-FFF2-40B4-BE49-F238E27FC236}">
                <a16:creationId xmlns:a16="http://schemas.microsoft.com/office/drawing/2014/main" id="{A8B718B6-0A12-456A-A2B2-DDCE96D85C32}"/>
              </a:ext>
            </a:extLst>
          </p:cNvPr>
          <p:cNvGrpSpPr/>
          <p:nvPr userDrawn="1"/>
        </p:nvGrpSpPr>
        <p:grpSpPr>
          <a:xfrm>
            <a:off x="-4877" y="4950860"/>
            <a:ext cx="9148877" cy="198120"/>
            <a:chOff x="-4877" y="4950860"/>
            <a:chExt cx="9148877" cy="198120"/>
          </a:xfrm>
        </p:grpSpPr>
        <p:sp>
          <p:nvSpPr>
            <p:cNvPr id="54" name="bk object 18">
              <a:extLst>
                <a:ext uri="{FF2B5EF4-FFF2-40B4-BE49-F238E27FC236}">
                  <a16:creationId xmlns:a16="http://schemas.microsoft.com/office/drawing/2014/main" id="{AA03ADD9-BB66-4FBA-AA38-A477A97E7E8A}"/>
                </a:ext>
              </a:extLst>
            </p:cNvPr>
            <p:cNvSpPr/>
            <p:nvPr userDrawn="1"/>
          </p:nvSpPr>
          <p:spPr>
            <a:xfrm>
              <a:off x="-4877" y="4950860"/>
              <a:ext cx="484937"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a:p>
          </p:txBody>
        </p:sp>
        <p:sp>
          <p:nvSpPr>
            <p:cNvPr id="55" name="bk object 18">
              <a:extLst>
                <a:ext uri="{FF2B5EF4-FFF2-40B4-BE49-F238E27FC236}">
                  <a16:creationId xmlns:a16="http://schemas.microsoft.com/office/drawing/2014/main" id="{483C21C1-427D-47E5-8D0D-E9E03790F6E3}"/>
                </a:ext>
              </a:extLst>
            </p:cNvPr>
            <p:cNvSpPr/>
            <p:nvPr userDrawn="1"/>
          </p:nvSpPr>
          <p:spPr>
            <a:xfrm>
              <a:off x="522288" y="4950860"/>
              <a:ext cx="8621712"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a:p>
          </p:txBody>
        </p:sp>
        <p:sp>
          <p:nvSpPr>
            <p:cNvPr id="56" name="Holder 3">
              <a:extLst>
                <a:ext uri="{FF2B5EF4-FFF2-40B4-BE49-F238E27FC236}">
                  <a16:creationId xmlns:a16="http://schemas.microsoft.com/office/drawing/2014/main" id="{E224A6C7-1F26-4748-BB34-5F7E18EFB33C}"/>
                </a:ext>
              </a:extLst>
            </p:cNvPr>
            <p:cNvSpPr txBox="1">
              <a:spLocks/>
            </p:cNvSpPr>
            <p:nvPr userDrawn="1"/>
          </p:nvSpPr>
          <p:spPr>
            <a:xfrm>
              <a:off x="8194726" y="4966101"/>
              <a:ext cx="449579" cy="167639"/>
            </a:xfrm>
            <a:prstGeom prst="rect">
              <a:avLst/>
            </a:prstGeom>
          </p:spPr>
          <p:txBody>
            <a:bodyPr lIns="0" tIns="0" rIns="0" bIns="0" anchor="ctr"/>
            <a:lstStyle>
              <a:defPPr>
                <a:defRPr lang="de-DE"/>
              </a:defPPr>
              <a:lvl1pPr marL="0" algn="l" defTabSz="686074" rtl="0" eaLnBrk="1" latinLnBrk="0" hangingPunct="1">
                <a:defRPr sz="1000" b="1" i="0" kern="1200">
                  <a:solidFill>
                    <a:schemeClr val="bg1"/>
                  </a:solidFill>
                  <a:latin typeface="Arial"/>
                  <a:ea typeface="+mn-ea"/>
                  <a:cs typeface="Arial"/>
                </a:defRPr>
              </a:lvl1pPr>
              <a:lvl2pPr marL="343037" algn="l" defTabSz="686074" rtl="0" eaLnBrk="1" latinLnBrk="0" hangingPunct="1">
                <a:defRPr sz="1351" kern="1200">
                  <a:solidFill>
                    <a:schemeClr val="tx1"/>
                  </a:solidFill>
                  <a:latin typeface="+mn-lt"/>
                  <a:ea typeface="+mn-ea"/>
                  <a:cs typeface="+mn-cs"/>
                </a:defRPr>
              </a:lvl2pPr>
              <a:lvl3pPr marL="686074" algn="l" defTabSz="686074" rtl="0" eaLnBrk="1" latinLnBrk="0" hangingPunct="1">
                <a:defRPr sz="1351" kern="1200">
                  <a:solidFill>
                    <a:schemeClr val="tx1"/>
                  </a:solidFill>
                  <a:latin typeface="+mn-lt"/>
                  <a:ea typeface="+mn-ea"/>
                  <a:cs typeface="+mn-cs"/>
                </a:defRPr>
              </a:lvl3pPr>
              <a:lvl4pPr marL="1029111" algn="l" defTabSz="686074" rtl="0" eaLnBrk="1" latinLnBrk="0" hangingPunct="1">
                <a:defRPr sz="1351" kern="1200">
                  <a:solidFill>
                    <a:schemeClr val="tx1"/>
                  </a:solidFill>
                  <a:latin typeface="+mn-lt"/>
                  <a:ea typeface="+mn-ea"/>
                  <a:cs typeface="+mn-cs"/>
                </a:defRPr>
              </a:lvl4pPr>
              <a:lvl5pPr marL="1372149" algn="l" defTabSz="686074" rtl="0" eaLnBrk="1" latinLnBrk="0" hangingPunct="1">
                <a:defRPr sz="1351" kern="1200">
                  <a:solidFill>
                    <a:schemeClr val="tx1"/>
                  </a:solidFill>
                  <a:latin typeface="+mn-lt"/>
                  <a:ea typeface="+mn-ea"/>
                  <a:cs typeface="+mn-cs"/>
                </a:defRPr>
              </a:lvl5pPr>
              <a:lvl6pPr marL="1715186" algn="l" defTabSz="686074" rtl="0" eaLnBrk="1" latinLnBrk="0" hangingPunct="1">
                <a:defRPr sz="1351" kern="1200">
                  <a:solidFill>
                    <a:schemeClr val="tx1"/>
                  </a:solidFill>
                  <a:latin typeface="+mn-lt"/>
                  <a:ea typeface="+mn-ea"/>
                  <a:cs typeface="+mn-cs"/>
                </a:defRPr>
              </a:lvl6pPr>
              <a:lvl7pPr marL="2058223" algn="l" defTabSz="686074" rtl="0" eaLnBrk="1" latinLnBrk="0" hangingPunct="1">
                <a:defRPr sz="1351" kern="1200">
                  <a:solidFill>
                    <a:schemeClr val="tx1"/>
                  </a:solidFill>
                  <a:latin typeface="+mn-lt"/>
                  <a:ea typeface="+mn-ea"/>
                  <a:cs typeface="+mn-cs"/>
                </a:defRPr>
              </a:lvl7pPr>
              <a:lvl8pPr marL="2401260" algn="l" defTabSz="686074" rtl="0" eaLnBrk="1" latinLnBrk="0" hangingPunct="1">
                <a:defRPr sz="1351" kern="1200">
                  <a:solidFill>
                    <a:schemeClr val="tx1"/>
                  </a:solidFill>
                  <a:latin typeface="+mn-lt"/>
                  <a:ea typeface="+mn-ea"/>
                  <a:cs typeface="+mn-cs"/>
                </a:defRPr>
              </a:lvl8pPr>
              <a:lvl9pPr marL="2744297" algn="l" defTabSz="686074" rtl="0" eaLnBrk="1" latinLnBrk="0" hangingPunct="1">
                <a:defRPr sz="1351" kern="1200">
                  <a:solidFill>
                    <a:schemeClr val="tx1"/>
                  </a:solidFill>
                  <a:latin typeface="+mn-lt"/>
                  <a:ea typeface="+mn-ea"/>
                  <a:cs typeface="+mn-cs"/>
                </a:defRPr>
              </a:lvl9pPr>
            </a:lstStyle>
            <a:p>
              <a:pPr marL="12700">
                <a:spcBef>
                  <a:spcPts val="5"/>
                </a:spcBef>
              </a:pPr>
              <a:r>
                <a:rPr lang="de-DE" spc="10" dirty="0"/>
                <a:t>hhu.de</a:t>
              </a:r>
            </a:p>
          </p:txBody>
        </p:sp>
      </p:grpSp>
      <p:grpSp>
        <p:nvGrpSpPr>
          <p:cNvPr id="16" name="Grafik 9">
            <a:extLst>
              <a:ext uri="{FF2B5EF4-FFF2-40B4-BE49-F238E27FC236}">
                <a16:creationId xmlns:a16="http://schemas.microsoft.com/office/drawing/2014/main" id="{FDF40BED-CE41-4F2B-9008-0CAE3088D83B}"/>
              </a:ext>
            </a:extLst>
          </p:cNvPr>
          <p:cNvGrpSpPr/>
          <p:nvPr userDrawn="1"/>
        </p:nvGrpSpPr>
        <p:grpSpPr>
          <a:xfrm>
            <a:off x="7741437" y="394294"/>
            <a:ext cx="1049330" cy="621121"/>
            <a:chOff x="10321916" y="525077"/>
            <a:chExt cx="1399106" cy="827140"/>
          </a:xfrm>
          <a:solidFill>
            <a:schemeClr val="accent1"/>
          </a:solidFill>
        </p:grpSpPr>
        <p:grpSp>
          <p:nvGrpSpPr>
            <p:cNvPr id="17" name="Grafik 9">
              <a:extLst>
                <a:ext uri="{FF2B5EF4-FFF2-40B4-BE49-F238E27FC236}">
                  <a16:creationId xmlns:a16="http://schemas.microsoft.com/office/drawing/2014/main" id="{0B49B38F-6A41-4759-B72C-5F216A133318}"/>
                </a:ext>
              </a:extLst>
            </p:cNvPr>
            <p:cNvGrpSpPr/>
            <p:nvPr/>
          </p:nvGrpSpPr>
          <p:grpSpPr>
            <a:xfrm>
              <a:off x="10321916" y="525077"/>
              <a:ext cx="1179212" cy="575107"/>
              <a:chOff x="10321916" y="525077"/>
              <a:chExt cx="1179212" cy="575107"/>
            </a:xfrm>
            <a:solidFill>
              <a:schemeClr val="accent1"/>
            </a:solidFill>
          </p:grpSpPr>
          <p:sp>
            <p:nvSpPr>
              <p:cNvPr id="36" name="Freihandform: Form 35">
                <a:extLst>
                  <a:ext uri="{FF2B5EF4-FFF2-40B4-BE49-F238E27FC236}">
                    <a16:creationId xmlns:a16="http://schemas.microsoft.com/office/drawing/2014/main" id="{CBFECEB3-E5D0-4A80-BB99-C9B0C0773EAA}"/>
                  </a:ext>
                </a:extLst>
              </p:cNvPr>
              <p:cNvSpPr/>
              <p:nvPr/>
            </p:nvSpPr>
            <p:spPr>
              <a:xfrm>
                <a:off x="11143981" y="639857"/>
                <a:ext cx="357630" cy="357630"/>
              </a:xfrm>
              <a:custGeom>
                <a:avLst/>
                <a:gdLst>
                  <a:gd name="connsiteX0" fmla="*/ 358113 w 357629"/>
                  <a:gd name="connsiteY0" fmla="*/ 0 h 357629"/>
                  <a:gd name="connsiteX1" fmla="*/ 358113 w 357629"/>
                  <a:gd name="connsiteY1" fmla="*/ 179540 h 357629"/>
                  <a:gd name="connsiteX2" fmla="*/ 179057 w 357629"/>
                  <a:gd name="connsiteY2" fmla="*/ 359080 h 357629"/>
                  <a:gd name="connsiteX3" fmla="*/ 0 w 357629"/>
                  <a:gd name="connsiteY3" fmla="*/ 179540 h 357629"/>
                  <a:gd name="connsiteX4" fmla="*/ 0 w 357629"/>
                  <a:gd name="connsiteY4" fmla="*/ 0 h 357629"/>
                  <a:gd name="connsiteX5" fmla="*/ 90857 w 357629"/>
                  <a:gd name="connsiteY5" fmla="*/ 0 h 357629"/>
                  <a:gd name="connsiteX6" fmla="*/ 90857 w 357629"/>
                  <a:gd name="connsiteY6" fmla="*/ 171807 h 357629"/>
                  <a:gd name="connsiteX7" fmla="*/ 179057 w 357629"/>
                  <a:gd name="connsiteY7" fmla="*/ 265323 h 357629"/>
                  <a:gd name="connsiteX8" fmla="*/ 267256 w 357629"/>
                  <a:gd name="connsiteY8" fmla="*/ 171807 h 357629"/>
                  <a:gd name="connsiteX9" fmla="*/ 267256 w 357629"/>
                  <a:gd name="connsiteY9" fmla="*/ 0 h 357629"/>
                  <a:gd name="connsiteX10" fmla="*/ 358113 w 357629"/>
                  <a:gd name="connsiteY10" fmla="*/ 0 h 35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7629" h="357629">
                    <a:moveTo>
                      <a:pt x="358113" y="0"/>
                    </a:moveTo>
                    <a:lnTo>
                      <a:pt x="358113" y="179540"/>
                    </a:lnTo>
                    <a:cubicBezTo>
                      <a:pt x="358113" y="286587"/>
                      <a:pt x="277888" y="359080"/>
                      <a:pt x="179057" y="359080"/>
                    </a:cubicBezTo>
                    <a:cubicBezTo>
                      <a:pt x="80225" y="359080"/>
                      <a:pt x="0" y="286587"/>
                      <a:pt x="0" y="179540"/>
                    </a:cubicBezTo>
                    <a:cubicBezTo>
                      <a:pt x="0" y="164075"/>
                      <a:pt x="0" y="0"/>
                      <a:pt x="0" y="0"/>
                    </a:cubicBezTo>
                    <a:lnTo>
                      <a:pt x="90857" y="0"/>
                    </a:lnTo>
                    <a:cubicBezTo>
                      <a:pt x="90857" y="32622"/>
                      <a:pt x="90857" y="165041"/>
                      <a:pt x="90857" y="171807"/>
                    </a:cubicBezTo>
                    <a:cubicBezTo>
                      <a:pt x="90857" y="227385"/>
                      <a:pt x="130487" y="265323"/>
                      <a:pt x="179057" y="265323"/>
                    </a:cubicBezTo>
                    <a:cubicBezTo>
                      <a:pt x="227868" y="265323"/>
                      <a:pt x="267256" y="227385"/>
                      <a:pt x="267256" y="171807"/>
                    </a:cubicBezTo>
                    <a:lnTo>
                      <a:pt x="267256" y="0"/>
                    </a:lnTo>
                    <a:lnTo>
                      <a:pt x="358113" y="0"/>
                    </a:lnTo>
                    <a:close/>
                  </a:path>
                </a:pathLst>
              </a:custGeom>
              <a:solidFill>
                <a:srgbClr val="0072BC"/>
              </a:solidFill>
              <a:ln w="2402" cap="flat">
                <a:noFill/>
                <a:prstDash val="solid"/>
                <a:miter/>
              </a:ln>
            </p:spPr>
            <p:txBody>
              <a:bodyPr rtlCol="0" anchor="ctr"/>
              <a:lstStyle/>
              <a:p>
                <a:endParaRPr lang="de-DE" sz="1351"/>
              </a:p>
            </p:txBody>
          </p:sp>
          <p:sp>
            <p:nvSpPr>
              <p:cNvPr id="37" name="Freihandform: Form 36">
                <a:extLst>
                  <a:ext uri="{FF2B5EF4-FFF2-40B4-BE49-F238E27FC236}">
                    <a16:creationId xmlns:a16="http://schemas.microsoft.com/office/drawing/2014/main" id="{205BBD97-9903-40A9-8B6F-28C8A15C6553}"/>
                  </a:ext>
                </a:extLst>
              </p:cNvPr>
              <p:cNvSpPr/>
              <p:nvPr/>
            </p:nvSpPr>
            <p:spPr>
              <a:xfrm>
                <a:off x="10321916"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rgbClr val="0072BC"/>
              </a:solidFill>
              <a:ln w="2402" cap="flat">
                <a:noFill/>
                <a:prstDash val="solid"/>
                <a:miter/>
              </a:ln>
            </p:spPr>
            <p:txBody>
              <a:bodyPr rtlCol="0" anchor="ctr"/>
              <a:lstStyle/>
              <a:p>
                <a:endParaRPr lang="de-DE" sz="1351"/>
              </a:p>
            </p:txBody>
          </p:sp>
          <p:sp>
            <p:nvSpPr>
              <p:cNvPr id="38" name="Freihandform: Form 37">
                <a:extLst>
                  <a:ext uri="{FF2B5EF4-FFF2-40B4-BE49-F238E27FC236}">
                    <a16:creationId xmlns:a16="http://schemas.microsoft.com/office/drawing/2014/main" id="{601EB764-A17E-450D-B58A-6703C97C9CE9}"/>
                  </a:ext>
                </a:extLst>
              </p:cNvPr>
              <p:cNvSpPr/>
              <p:nvPr/>
            </p:nvSpPr>
            <p:spPr>
              <a:xfrm>
                <a:off x="10734399"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rgbClr val="0072BC"/>
              </a:solidFill>
              <a:ln w="2402" cap="flat">
                <a:noFill/>
                <a:prstDash val="solid"/>
                <a:miter/>
              </a:ln>
            </p:spPr>
            <p:txBody>
              <a:bodyPr rtlCol="0" anchor="ctr"/>
              <a:lstStyle/>
              <a:p>
                <a:endParaRPr lang="de-DE" sz="1351"/>
              </a:p>
            </p:txBody>
          </p:sp>
          <p:sp>
            <p:nvSpPr>
              <p:cNvPr id="39" name="Freihandform: Form 38">
                <a:extLst>
                  <a:ext uri="{FF2B5EF4-FFF2-40B4-BE49-F238E27FC236}">
                    <a16:creationId xmlns:a16="http://schemas.microsoft.com/office/drawing/2014/main" id="{82DD2E94-DB4B-4BD8-BFDB-FDFAA8C69EA1}"/>
                  </a:ext>
                </a:extLst>
              </p:cNvPr>
              <p:cNvSpPr/>
              <p:nvPr/>
            </p:nvSpPr>
            <p:spPr>
              <a:xfrm>
                <a:off x="104640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endParaRPr lang="de-DE" sz="1351"/>
              </a:p>
            </p:txBody>
          </p:sp>
          <p:sp>
            <p:nvSpPr>
              <p:cNvPr id="40" name="Freihandform: Form 39">
                <a:extLst>
                  <a:ext uri="{FF2B5EF4-FFF2-40B4-BE49-F238E27FC236}">
                    <a16:creationId xmlns:a16="http://schemas.microsoft.com/office/drawing/2014/main" id="{832D3428-693C-4D74-94D9-E68B7A16B041}"/>
                  </a:ext>
                </a:extLst>
              </p:cNvPr>
              <p:cNvSpPr/>
              <p:nvPr/>
            </p:nvSpPr>
            <p:spPr>
              <a:xfrm>
                <a:off x="10610678"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endParaRPr lang="de-DE" sz="1351"/>
              </a:p>
            </p:txBody>
          </p:sp>
          <p:sp>
            <p:nvSpPr>
              <p:cNvPr id="41" name="Freihandform: Form 40">
                <a:extLst>
                  <a:ext uri="{FF2B5EF4-FFF2-40B4-BE49-F238E27FC236}">
                    <a16:creationId xmlns:a16="http://schemas.microsoft.com/office/drawing/2014/main" id="{0E083E88-01F2-4468-BC37-D107C47234B4}"/>
                  </a:ext>
                </a:extLst>
              </p:cNvPr>
              <p:cNvSpPr/>
              <p:nvPr/>
            </p:nvSpPr>
            <p:spPr>
              <a:xfrm>
                <a:off x="109497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324" y="3383"/>
                      <a:pt x="10874" y="1933"/>
                    </a:cubicBezTo>
                  </a:path>
                </a:pathLst>
              </a:custGeom>
              <a:solidFill>
                <a:srgbClr val="000000"/>
              </a:solidFill>
              <a:ln w="2402" cap="flat">
                <a:noFill/>
                <a:prstDash val="solid"/>
                <a:miter/>
              </a:ln>
            </p:spPr>
            <p:txBody>
              <a:bodyPr rtlCol="0" anchor="ctr"/>
              <a:lstStyle/>
              <a:p>
                <a:endParaRPr lang="de-DE" sz="1351"/>
              </a:p>
            </p:txBody>
          </p:sp>
        </p:grpSp>
        <p:sp>
          <p:nvSpPr>
            <p:cNvPr id="18" name="Freihandform: Form 17">
              <a:extLst>
                <a:ext uri="{FF2B5EF4-FFF2-40B4-BE49-F238E27FC236}">
                  <a16:creationId xmlns:a16="http://schemas.microsoft.com/office/drawing/2014/main" id="{CE077675-12C0-483D-8266-8C564517BD07}"/>
                </a:ext>
              </a:extLst>
            </p:cNvPr>
            <p:cNvSpPr/>
            <p:nvPr/>
          </p:nvSpPr>
          <p:spPr>
            <a:xfrm>
              <a:off x="10322158" y="1089069"/>
              <a:ext cx="57994" cy="77325"/>
            </a:xfrm>
            <a:custGeom>
              <a:avLst/>
              <a:gdLst>
                <a:gd name="connsiteX0" fmla="*/ 49053 w 57994"/>
                <a:gd name="connsiteY0" fmla="*/ 0 h 77325"/>
                <a:gd name="connsiteX1" fmla="*/ 49053 w 57994"/>
                <a:gd name="connsiteY1" fmla="*/ 34071 h 77325"/>
                <a:gd name="connsiteX2" fmla="*/ 10149 w 57994"/>
                <a:gd name="connsiteY2" fmla="*/ 34071 h 77325"/>
                <a:gd name="connsiteX3" fmla="*/ 10149 w 57994"/>
                <a:gd name="connsiteY3" fmla="*/ 0 h 77325"/>
                <a:gd name="connsiteX4" fmla="*/ 0 w 57994"/>
                <a:gd name="connsiteY4" fmla="*/ 0 h 77325"/>
                <a:gd name="connsiteX5" fmla="*/ 0 w 57994"/>
                <a:gd name="connsiteY5" fmla="*/ 78292 h 77325"/>
                <a:gd name="connsiteX6" fmla="*/ 10149 w 57994"/>
                <a:gd name="connsiteY6" fmla="*/ 78292 h 77325"/>
                <a:gd name="connsiteX7" fmla="*/ 10149 w 57994"/>
                <a:gd name="connsiteY7" fmla="*/ 40837 h 77325"/>
                <a:gd name="connsiteX8" fmla="*/ 49053 w 57994"/>
                <a:gd name="connsiteY8" fmla="*/ 40837 h 77325"/>
                <a:gd name="connsiteX9" fmla="*/ 49053 w 57994"/>
                <a:gd name="connsiteY9" fmla="*/ 78292 h 77325"/>
                <a:gd name="connsiteX10" fmla="*/ 58961 w 57994"/>
                <a:gd name="connsiteY10" fmla="*/ 78292 h 77325"/>
                <a:gd name="connsiteX11" fmla="*/ 58961 w 57994"/>
                <a:gd name="connsiteY11" fmla="*/ 0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a:moveTo>
                    <a:pt x="49053" y="0"/>
                  </a:moveTo>
                  <a:lnTo>
                    <a:pt x="49053" y="34071"/>
                  </a:lnTo>
                  <a:lnTo>
                    <a:pt x="10149" y="34071"/>
                  </a:lnTo>
                  <a:lnTo>
                    <a:pt x="10149" y="0"/>
                  </a:lnTo>
                  <a:lnTo>
                    <a:pt x="0" y="0"/>
                  </a:lnTo>
                  <a:lnTo>
                    <a:pt x="0" y="78292"/>
                  </a:lnTo>
                  <a:lnTo>
                    <a:pt x="10149" y="78292"/>
                  </a:lnTo>
                  <a:lnTo>
                    <a:pt x="10149" y="40837"/>
                  </a:lnTo>
                  <a:lnTo>
                    <a:pt x="49053" y="40837"/>
                  </a:lnTo>
                  <a:lnTo>
                    <a:pt x="49053" y="78292"/>
                  </a:lnTo>
                  <a:lnTo>
                    <a:pt x="58961" y="78292"/>
                  </a:lnTo>
                  <a:lnTo>
                    <a:pt x="58961" y="0"/>
                  </a:lnTo>
                  <a:close/>
                </a:path>
              </a:pathLst>
            </a:custGeom>
            <a:solidFill>
              <a:srgbClr val="000000"/>
            </a:solidFill>
            <a:ln w="2402" cap="flat">
              <a:noFill/>
              <a:prstDash val="solid"/>
              <a:miter/>
            </a:ln>
          </p:spPr>
          <p:txBody>
            <a:bodyPr rtlCol="0" anchor="ctr"/>
            <a:lstStyle/>
            <a:p>
              <a:endParaRPr lang="de-DE" sz="1351"/>
            </a:p>
          </p:txBody>
        </p:sp>
        <p:sp>
          <p:nvSpPr>
            <p:cNvPr id="19" name="Freihandform: Form 18">
              <a:extLst>
                <a:ext uri="{FF2B5EF4-FFF2-40B4-BE49-F238E27FC236}">
                  <a16:creationId xmlns:a16="http://schemas.microsoft.com/office/drawing/2014/main" id="{FF4BAE46-A2AC-42A1-814E-CFCC32BEF113}"/>
                </a:ext>
              </a:extLst>
            </p:cNvPr>
            <p:cNvSpPr/>
            <p:nvPr/>
          </p:nvSpPr>
          <p:spPr>
            <a:xfrm>
              <a:off x="10399483"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6" y="51711"/>
                  </a:cubicBezTo>
                  <a:cubicBezTo>
                    <a:pt x="21748" y="51711"/>
                    <a:pt x="17640" y="50020"/>
                    <a:pt x="14740" y="46395"/>
                  </a:cubicBezTo>
                  <a:cubicBezTo>
                    <a:pt x="11599" y="42529"/>
                    <a:pt x="10149" y="37454"/>
                    <a:pt x="9666" y="30930"/>
                  </a:cubicBezTo>
                </a:path>
              </a:pathLst>
            </a:custGeom>
            <a:solidFill>
              <a:srgbClr val="000000"/>
            </a:solidFill>
            <a:ln w="2402" cap="flat">
              <a:noFill/>
              <a:prstDash val="solid"/>
              <a:miter/>
            </a:ln>
          </p:spPr>
          <p:txBody>
            <a:bodyPr rtlCol="0" anchor="ctr"/>
            <a:lstStyle/>
            <a:p>
              <a:endParaRPr lang="de-DE" sz="1351"/>
            </a:p>
          </p:txBody>
        </p:sp>
        <p:sp>
          <p:nvSpPr>
            <p:cNvPr id="20" name="Freihandform: Form 19">
              <a:extLst>
                <a:ext uri="{FF2B5EF4-FFF2-40B4-BE49-F238E27FC236}">
                  <a16:creationId xmlns:a16="http://schemas.microsoft.com/office/drawing/2014/main" id="{A46A2275-819B-4DE9-965C-8B94B846FB54}"/>
                </a:ext>
              </a:extLst>
            </p:cNvPr>
            <p:cNvSpPr/>
            <p:nvPr/>
          </p:nvSpPr>
          <p:spPr>
            <a:xfrm>
              <a:off x="104654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a:p>
          </p:txBody>
        </p:sp>
        <p:grpSp>
          <p:nvGrpSpPr>
            <p:cNvPr id="21" name="Grafik 9">
              <a:extLst>
                <a:ext uri="{FF2B5EF4-FFF2-40B4-BE49-F238E27FC236}">
                  <a16:creationId xmlns:a16="http://schemas.microsoft.com/office/drawing/2014/main" id="{E34EB2FE-23B4-47AC-B2B7-CDB4683102DA}"/>
                </a:ext>
              </a:extLst>
            </p:cNvPr>
            <p:cNvGrpSpPr/>
            <p:nvPr/>
          </p:nvGrpSpPr>
          <p:grpSpPr>
            <a:xfrm>
              <a:off x="10496140" y="1110575"/>
              <a:ext cx="101490" cy="55578"/>
              <a:chOff x="10496140" y="1110575"/>
              <a:chExt cx="101490" cy="55578"/>
            </a:xfrm>
            <a:solidFill>
              <a:srgbClr val="000000"/>
            </a:solidFill>
          </p:grpSpPr>
          <p:sp>
            <p:nvSpPr>
              <p:cNvPr id="34" name="Freihandform: Form 33">
                <a:extLst>
                  <a:ext uri="{FF2B5EF4-FFF2-40B4-BE49-F238E27FC236}">
                    <a16:creationId xmlns:a16="http://schemas.microsoft.com/office/drawing/2014/main" id="{FD23CBD4-1BEB-423E-8DC2-39059E53AA13}"/>
                  </a:ext>
                </a:extLst>
              </p:cNvPr>
              <p:cNvSpPr/>
              <p:nvPr/>
            </p:nvSpPr>
            <p:spPr>
              <a:xfrm>
                <a:off x="104961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endParaRPr lang="de-DE" sz="1351"/>
              </a:p>
            </p:txBody>
          </p:sp>
          <p:sp>
            <p:nvSpPr>
              <p:cNvPr id="35" name="Freihandform: Form 34">
                <a:extLst>
                  <a:ext uri="{FF2B5EF4-FFF2-40B4-BE49-F238E27FC236}">
                    <a16:creationId xmlns:a16="http://schemas.microsoft.com/office/drawing/2014/main" id="{2C65A015-E440-4675-B7F3-555C1D4FBF52}"/>
                  </a:ext>
                </a:extLst>
              </p:cNvPr>
              <p:cNvSpPr/>
              <p:nvPr/>
            </p:nvSpPr>
            <p:spPr>
              <a:xfrm>
                <a:off x="10562833" y="1110816"/>
                <a:ext cx="33830" cy="55578"/>
              </a:xfrm>
              <a:custGeom>
                <a:avLst/>
                <a:gdLst>
                  <a:gd name="connsiteX0" fmla="*/ 1208 w 33829"/>
                  <a:gd name="connsiteY0" fmla="*/ 56544 h 55577"/>
                  <a:gd name="connsiteX1" fmla="*/ 10632 w 33829"/>
                  <a:gd name="connsiteY1" fmla="*/ 56544 h 55577"/>
                  <a:gd name="connsiteX2" fmla="*/ 10632 w 33829"/>
                  <a:gd name="connsiteY2" fmla="*/ 29964 h 55577"/>
                  <a:gd name="connsiteX3" fmla="*/ 10874 w 33829"/>
                  <a:gd name="connsiteY3" fmla="*/ 24406 h 55577"/>
                  <a:gd name="connsiteX4" fmla="*/ 11599 w 33829"/>
                  <a:gd name="connsiteY4" fmla="*/ 19090 h 55577"/>
                  <a:gd name="connsiteX5" fmla="*/ 15707 w 33829"/>
                  <a:gd name="connsiteY5" fmla="*/ 10391 h 55577"/>
                  <a:gd name="connsiteX6" fmla="*/ 21748 w 33829"/>
                  <a:gd name="connsiteY6" fmla="*/ 7008 h 55577"/>
                  <a:gd name="connsiteX7" fmla="*/ 27789 w 33829"/>
                  <a:gd name="connsiteY7" fmla="*/ 13049 h 55577"/>
                  <a:gd name="connsiteX8" fmla="*/ 36005 w 33829"/>
                  <a:gd name="connsiteY8" fmla="*/ 10149 h 55577"/>
                  <a:gd name="connsiteX9" fmla="*/ 34796 w 33829"/>
                  <a:gd name="connsiteY9" fmla="*/ 5316 h 55577"/>
                  <a:gd name="connsiteX10" fmla="*/ 32380 w 33829"/>
                  <a:gd name="connsiteY10" fmla="*/ 2175 h 55577"/>
                  <a:gd name="connsiteX11" fmla="*/ 28997 w 33829"/>
                  <a:gd name="connsiteY11" fmla="*/ 483 h 55577"/>
                  <a:gd name="connsiteX12" fmla="*/ 25614 w 33829"/>
                  <a:gd name="connsiteY12" fmla="*/ 0 h 55577"/>
                  <a:gd name="connsiteX13" fmla="*/ 16915 w 33829"/>
                  <a:gd name="connsiteY13" fmla="*/ 2658 h 55577"/>
                  <a:gd name="connsiteX14" fmla="*/ 10632 w 33829"/>
                  <a:gd name="connsiteY14" fmla="*/ 10149 h 55577"/>
                  <a:gd name="connsiteX15" fmla="*/ 9424 w 33829"/>
                  <a:gd name="connsiteY15" fmla="*/ 483 h 55577"/>
                  <a:gd name="connsiteX16" fmla="*/ 0 w 33829"/>
                  <a:gd name="connsiteY16" fmla="*/ 1450 h 55577"/>
                  <a:gd name="connsiteX17" fmla="*/ 242 w 33829"/>
                  <a:gd name="connsiteY17" fmla="*/ 3625 h 55577"/>
                  <a:gd name="connsiteX18" fmla="*/ 725 w 33829"/>
                  <a:gd name="connsiteY18" fmla="*/ 7249 h 55577"/>
                  <a:gd name="connsiteX19" fmla="*/ 967 w 33829"/>
                  <a:gd name="connsiteY19" fmla="*/ 11357 h 55577"/>
                  <a:gd name="connsiteX20" fmla="*/ 1208 w 33829"/>
                  <a:gd name="connsiteY20" fmla="*/ 15465 h 55577"/>
                  <a:gd name="connsiteX21" fmla="*/ 1208 w 33829"/>
                  <a:gd name="connsiteY21" fmla="*/ 56544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829" h="55577">
                    <a:moveTo>
                      <a:pt x="1208" y="56544"/>
                    </a:moveTo>
                    <a:lnTo>
                      <a:pt x="10632" y="56544"/>
                    </a:lnTo>
                    <a:lnTo>
                      <a:pt x="10632" y="29964"/>
                    </a:lnTo>
                    <a:cubicBezTo>
                      <a:pt x="10632" y="28030"/>
                      <a:pt x="10632" y="26339"/>
                      <a:pt x="10874" y="24406"/>
                    </a:cubicBezTo>
                    <a:cubicBezTo>
                      <a:pt x="11116" y="22473"/>
                      <a:pt x="11357" y="20781"/>
                      <a:pt x="11599" y="19090"/>
                    </a:cubicBezTo>
                    <a:cubicBezTo>
                      <a:pt x="12565" y="15707"/>
                      <a:pt x="13774" y="12807"/>
                      <a:pt x="15707" y="10391"/>
                    </a:cubicBezTo>
                    <a:cubicBezTo>
                      <a:pt x="17398" y="7974"/>
                      <a:pt x="19573" y="7008"/>
                      <a:pt x="21748" y="7008"/>
                    </a:cubicBezTo>
                    <a:cubicBezTo>
                      <a:pt x="25614" y="7008"/>
                      <a:pt x="27547" y="8941"/>
                      <a:pt x="27789" y="13049"/>
                    </a:cubicBezTo>
                    <a:lnTo>
                      <a:pt x="36005" y="10149"/>
                    </a:lnTo>
                    <a:cubicBezTo>
                      <a:pt x="36005" y="8216"/>
                      <a:pt x="35521" y="6766"/>
                      <a:pt x="34796" y="5316"/>
                    </a:cubicBezTo>
                    <a:cubicBezTo>
                      <a:pt x="34072" y="3866"/>
                      <a:pt x="33347" y="2900"/>
                      <a:pt x="32380" y="2175"/>
                    </a:cubicBezTo>
                    <a:cubicBezTo>
                      <a:pt x="31413" y="1450"/>
                      <a:pt x="30205" y="725"/>
                      <a:pt x="28997" y="483"/>
                    </a:cubicBezTo>
                    <a:cubicBezTo>
                      <a:pt x="27789" y="0"/>
                      <a:pt x="26581" y="0"/>
                      <a:pt x="25614" y="0"/>
                    </a:cubicBezTo>
                    <a:cubicBezTo>
                      <a:pt x="22231" y="0"/>
                      <a:pt x="19573" y="967"/>
                      <a:pt x="16915" y="2658"/>
                    </a:cubicBezTo>
                    <a:cubicBezTo>
                      <a:pt x="14499" y="4591"/>
                      <a:pt x="12324" y="7008"/>
                      <a:pt x="10632" y="10149"/>
                    </a:cubicBezTo>
                    <a:lnTo>
                      <a:pt x="9424" y="483"/>
                    </a:lnTo>
                    <a:lnTo>
                      <a:pt x="0" y="1450"/>
                    </a:lnTo>
                    <a:cubicBezTo>
                      <a:pt x="0" y="1933"/>
                      <a:pt x="242" y="2658"/>
                      <a:pt x="242" y="3625"/>
                    </a:cubicBezTo>
                    <a:cubicBezTo>
                      <a:pt x="483" y="4591"/>
                      <a:pt x="483" y="5799"/>
                      <a:pt x="725" y="7249"/>
                    </a:cubicBezTo>
                    <a:cubicBezTo>
                      <a:pt x="967" y="8699"/>
                      <a:pt x="967" y="9907"/>
                      <a:pt x="967" y="11357"/>
                    </a:cubicBezTo>
                    <a:cubicBezTo>
                      <a:pt x="967" y="12807"/>
                      <a:pt x="1208" y="14015"/>
                      <a:pt x="1208" y="15465"/>
                    </a:cubicBezTo>
                    <a:lnTo>
                      <a:pt x="1208" y="56544"/>
                    </a:lnTo>
                    <a:close/>
                  </a:path>
                </a:pathLst>
              </a:custGeom>
              <a:solidFill>
                <a:srgbClr val="000000"/>
              </a:solidFill>
              <a:ln w="2402" cap="flat">
                <a:noFill/>
                <a:prstDash val="solid"/>
                <a:miter/>
              </a:ln>
            </p:spPr>
            <p:txBody>
              <a:bodyPr rtlCol="0" anchor="ctr"/>
              <a:lstStyle/>
              <a:p>
                <a:endParaRPr lang="de-DE" sz="1351"/>
              </a:p>
            </p:txBody>
          </p:sp>
        </p:grpSp>
        <p:sp>
          <p:nvSpPr>
            <p:cNvPr id="22" name="Freihandform: Form 21">
              <a:extLst>
                <a:ext uri="{FF2B5EF4-FFF2-40B4-BE49-F238E27FC236}">
                  <a16:creationId xmlns:a16="http://schemas.microsoft.com/office/drawing/2014/main" id="{9333A91E-2316-4EF6-B3D9-6EEBD206C840}"/>
                </a:ext>
              </a:extLst>
            </p:cNvPr>
            <p:cNvSpPr/>
            <p:nvPr/>
          </p:nvSpPr>
          <p:spPr>
            <a:xfrm>
              <a:off x="10612128"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a:p>
          </p:txBody>
        </p:sp>
        <p:grpSp>
          <p:nvGrpSpPr>
            <p:cNvPr id="23" name="Grafik 9">
              <a:extLst>
                <a:ext uri="{FF2B5EF4-FFF2-40B4-BE49-F238E27FC236}">
                  <a16:creationId xmlns:a16="http://schemas.microsoft.com/office/drawing/2014/main" id="{C8616353-1EFD-4898-8A56-A00BAFC56FC0}"/>
                </a:ext>
              </a:extLst>
            </p:cNvPr>
            <p:cNvGrpSpPr/>
            <p:nvPr/>
          </p:nvGrpSpPr>
          <p:grpSpPr>
            <a:xfrm>
              <a:off x="10639675" y="1081336"/>
              <a:ext cx="106322" cy="86991"/>
              <a:chOff x="10639675" y="1081336"/>
              <a:chExt cx="106322" cy="86991"/>
            </a:xfrm>
            <a:solidFill>
              <a:srgbClr val="000000"/>
            </a:solidFill>
          </p:grpSpPr>
          <p:sp>
            <p:nvSpPr>
              <p:cNvPr id="32" name="Freihandform: Form 31">
                <a:extLst>
                  <a:ext uri="{FF2B5EF4-FFF2-40B4-BE49-F238E27FC236}">
                    <a16:creationId xmlns:a16="http://schemas.microsoft.com/office/drawing/2014/main" id="{89797380-64F5-4BE7-99B6-07726B5EFB53}"/>
                  </a:ext>
                </a:extLst>
              </p:cNvPr>
              <p:cNvSpPr/>
              <p:nvPr/>
            </p:nvSpPr>
            <p:spPr>
              <a:xfrm>
                <a:off x="10639675" y="1110575"/>
                <a:ext cx="45912" cy="57994"/>
              </a:xfrm>
              <a:custGeom>
                <a:avLst/>
                <a:gdLst>
                  <a:gd name="connsiteX0" fmla="*/ 41804 w 45911"/>
                  <a:gd name="connsiteY0" fmla="*/ 44462 h 57994"/>
                  <a:gd name="connsiteX1" fmla="*/ 33830 w 45911"/>
                  <a:gd name="connsiteY1" fmla="*/ 50261 h 57994"/>
                  <a:gd name="connsiteX2" fmla="*/ 26581 w 45911"/>
                  <a:gd name="connsiteY2" fmla="*/ 51711 h 57994"/>
                  <a:gd name="connsiteX3" fmla="*/ 18848 w 45911"/>
                  <a:gd name="connsiteY3" fmla="*/ 50020 h 57994"/>
                  <a:gd name="connsiteX4" fmla="*/ 13774 w 45911"/>
                  <a:gd name="connsiteY4" fmla="*/ 45187 h 57994"/>
                  <a:gd name="connsiteX5" fmla="*/ 11116 w 45911"/>
                  <a:gd name="connsiteY5" fmla="*/ 38179 h 57994"/>
                  <a:gd name="connsiteX6" fmla="*/ 10391 w 45911"/>
                  <a:gd name="connsiteY6" fmla="*/ 30205 h 57994"/>
                  <a:gd name="connsiteX7" fmla="*/ 11357 w 45911"/>
                  <a:gd name="connsiteY7" fmla="*/ 21748 h 57994"/>
                  <a:gd name="connsiteX8" fmla="*/ 14257 w 45911"/>
                  <a:gd name="connsiteY8" fmla="*/ 14015 h 57994"/>
                  <a:gd name="connsiteX9" fmla="*/ 19331 w 45911"/>
                  <a:gd name="connsiteY9" fmla="*/ 8457 h 57994"/>
                  <a:gd name="connsiteX10" fmla="*/ 26822 w 45911"/>
                  <a:gd name="connsiteY10" fmla="*/ 6283 h 57994"/>
                  <a:gd name="connsiteX11" fmla="*/ 34555 w 45911"/>
                  <a:gd name="connsiteY11" fmla="*/ 7733 h 57994"/>
                  <a:gd name="connsiteX12" fmla="*/ 39629 w 45911"/>
                  <a:gd name="connsiteY12" fmla="*/ 11599 h 57994"/>
                  <a:gd name="connsiteX13" fmla="*/ 44462 w 45911"/>
                  <a:gd name="connsiteY13" fmla="*/ 4350 h 57994"/>
                  <a:gd name="connsiteX14" fmla="*/ 36488 w 45911"/>
                  <a:gd name="connsiteY14" fmla="*/ 967 h 57994"/>
                  <a:gd name="connsiteX15" fmla="*/ 28030 w 45911"/>
                  <a:gd name="connsiteY15" fmla="*/ 0 h 57994"/>
                  <a:gd name="connsiteX16" fmla="*/ 16432 w 45911"/>
                  <a:gd name="connsiteY16" fmla="*/ 2175 h 57994"/>
                  <a:gd name="connsiteX17" fmla="*/ 7491 w 45911"/>
                  <a:gd name="connsiteY17" fmla="*/ 8216 h 57994"/>
                  <a:gd name="connsiteX18" fmla="*/ 1933 w 45911"/>
                  <a:gd name="connsiteY18" fmla="*/ 17640 h 57994"/>
                  <a:gd name="connsiteX19" fmla="*/ 0 w 45911"/>
                  <a:gd name="connsiteY19" fmla="*/ 29722 h 57994"/>
                  <a:gd name="connsiteX20" fmla="*/ 7008 w 45911"/>
                  <a:gd name="connsiteY20" fmla="*/ 50986 h 57994"/>
                  <a:gd name="connsiteX21" fmla="*/ 26581 w 45911"/>
                  <a:gd name="connsiteY21" fmla="*/ 58236 h 57994"/>
                  <a:gd name="connsiteX22" fmla="*/ 31172 w 45911"/>
                  <a:gd name="connsiteY22" fmla="*/ 57752 h 57994"/>
                  <a:gd name="connsiteX23" fmla="*/ 36246 w 45911"/>
                  <a:gd name="connsiteY23" fmla="*/ 56303 h 57994"/>
                  <a:gd name="connsiteX24" fmla="*/ 41321 w 45911"/>
                  <a:gd name="connsiteY24" fmla="*/ 53403 h 57994"/>
                  <a:gd name="connsiteX25" fmla="*/ 46154 w 45911"/>
                  <a:gd name="connsiteY25" fmla="*/ 48328 h 57994"/>
                  <a:gd name="connsiteX26" fmla="*/ 41804 w 45911"/>
                  <a:gd name="connsiteY26" fmla="*/ 44462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911" h="57994">
                    <a:moveTo>
                      <a:pt x="41804" y="44462"/>
                    </a:moveTo>
                    <a:cubicBezTo>
                      <a:pt x="38663" y="47362"/>
                      <a:pt x="36005" y="49295"/>
                      <a:pt x="33830" y="50261"/>
                    </a:cubicBezTo>
                    <a:cubicBezTo>
                      <a:pt x="31655" y="51228"/>
                      <a:pt x="28997" y="51711"/>
                      <a:pt x="26581" y="51711"/>
                    </a:cubicBezTo>
                    <a:cubicBezTo>
                      <a:pt x="23439" y="51711"/>
                      <a:pt x="21023" y="51228"/>
                      <a:pt x="18848" y="50020"/>
                    </a:cubicBezTo>
                    <a:cubicBezTo>
                      <a:pt x="16673" y="48812"/>
                      <a:pt x="15223" y="47362"/>
                      <a:pt x="13774" y="45187"/>
                    </a:cubicBezTo>
                    <a:cubicBezTo>
                      <a:pt x="12565" y="43254"/>
                      <a:pt x="11599" y="40837"/>
                      <a:pt x="11116" y="38179"/>
                    </a:cubicBezTo>
                    <a:cubicBezTo>
                      <a:pt x="10632" y="35521"/>
                      <a:pt x="10391" y="32863"/>
                      <a:pt x="10391" y="30205"/>
                    </a:cubicBezTo>
                    <a:cubicBezTo>
                      <a:pt x="10391" y="27547"/>
                      <a:pt x="10632" y="24647"/>
                      <a:pt x="11357" y="21748"/>
                    </a:cubicBezTo>
                    <a:cubicBezTo>
                      <a:pt x="12082" y="18848"/>
                      <a:pt x="13049" y="16432"/>
                      <a:pt x="14257" y="14015"/>
                    </a:cubicBezTo>
                    <a:cubicBezTo>
                      <a:pt x="15707" y="11599"/>
                      <a:pt x="17398" y="9907"/>
                      <a:pt x="19331" y="8457"/>
                    </a:cubicBezTo>
                    <a:cubicBezTo>
                      <a:pt x="21506" y="7008"/>
                      <a:pt x="23923" y="6283"/>
                      <a:pt x="26822" y="6283"/>
                    </a:cubicBezTo>
                    <a:cubicBezTo>
                      <a:pt x="29964" y="6283"/>
                      <a:pt x="32622" y="6766"/>
                      <a:pt x="34555" y="7733"/>
                    </a:cubicBezTo>
                    <a:cubicBezTo>
                      <a:pt x="36488" y="8699"/>
                      <a:pt x="38179" y="9907"/>
                      <a:pt x="39629" y="11599"/>
                    </a:cubicBezTo>
                    <a:lnTo>
                      <a:pt x="44462" y="4350"/>
                    </a:lnTo>
                    <a:cubicBezTo>
                      <a:pt x="42046" y="2658"/>
                      <a:pt x="39388" y="1450"/>
                      <a:pt x="36488" y="967"/>
                    </a:cubicBezTo>
                    <a:cubicBezTo>
                      <a:pt x="33588" y="483"/>
                      <a:pt x="30689" y="0"/>
                      <a:pt x="28030" y="0"/>
                    </a:cubicBezTo>
                    <a:cubicBezTo>
                      <a:pt x="23681" y="0"/>
                      <a:pt x="19815" y="725"/>
                      <a:pt x="16432" y="2175"/>
                    </a:cubicBezTo>
                    <a:cubicBezTo>
                      <a:pt x="13049" y="3625"/>
                      <a:pt x="9907" y="5799"/>
                      <a:pt x="7491" y="8216"/>
                    </a:cubicBezTo>
                    <a:cubicBezTo>
                      <a:pt x="5074" y="10874"/>
                      <a:pt x="3141" y="14015"/>
                      <a:pt x="1933" y="17640"/>
                    </a:cubicBezTo>
                    <a:cubicBezTo>
                      <a:pt x="725" y="21264"/>
                      <a:pt x="0" y="25372"/>
                      <a:pt x="0" y="29722"/>
                    </a:cubicBezTo>
                    <a:cubicBezTo>
                      <a:pt x="0" y="39146"/>
                      <a:pt x="2416" y="46154"/>
                      <a:pt x="7008" y="50986"/>
                    </a:cubicBezTo>
                    <a:cubicBezTo>
                      <a:pt x="11599" y="55819"/>
                      <a:pt x="18123" y="58236"/>
                      <a:pt x="26581" y="58236"/>
                    </a:cubicBezTo>
                    <a:cubicBezTo>
                      <a:pt x="28030" y="58236"/>
                      <a:pt x="29480" y="57994"/>
                      <a:pt x="31172" y="57752"/>
                    </a:cubicBezTo>
                    <a:cubicBezTo>
                      <a:pt x="32863" y="57511"/>
                      <a:pt x="34555" y="57027"/>
                      <a:pt x="36246" y="56303"/>
                    </a:cubicBezTo>
                    <a:cubicBezTo>
                      <a:pt x="37938" y="55578"/>
                      <a:pt x="39629" y="54611"/>
                      <a:pt x="41321" y="53403"/>
                    </a:cubicBezTo>
                    <a:cubicBezTo>
                      <a:pt x="43012" y="52195"/>
                      <a:pt x="44462" y="50503"/>
                      <a:pt x="46154" y="48328"/>
                    </a:cubicBezTo>
                    <a:lnTo>
                      <a:pt x="41804" y="44462"/>
                    </a:lnTo>
                    <a:close/>
                  </a:path>
                </a:pathLst>
              </a:custGeom>
              <a:solidFill>
                <a:srgbClr val="000000"/>
              </a:solidFill>
              <a:ln w="2402" cap="flat">
                <a:noFill/>
                <a:prstDash val="solid"/>
                <a:miter/>
              </a:ln>
            </p:spPr>
            <p:txBody>
              <a:bodyPr rtlCol="0" anchor="ctr"/>
              <a:lstStyle/>
              <a:p>
                <a:endParaRPr lang="de-DE" sz="1351"/>
              </a:p>
            </p:txBody>
          </p:sp>
          <p:sp>
            <p:nvSpPr>
              <p:cNvPr id="33" name="Freihandform: Form 32">
                <a:extLst>
                  <a:ext uri="{FF2B5EF4-FFF2-40B4-BE49-F238E27FC236}">
                    <a16:creationId xmlns:a16="http://schemas.microsoft.com/office/drawing/2014/main" id="{FB09C04D-B801-4043-976F-2CB57892DD7A}"/>
                  </a:ext>
                </a:extLst>
              </p:cNvPr>
              <p:cNvSpPr/>
              <p:nvPr/>
            </p:nvSpPr>
            <p:spPr>
              <a:xfrm>
                <a:off x="10699360" y="1081336"/>
                <a:ext cx="45912" cy="84575"/>
              </a:xfrm>
              <a:custGeom>
                <a:avLst/>
                <a:gdLst>
                  <a:gd name="connsiteX0" fmla="*/ 9907 w 45911"/>
                  <a:gd name="connsiteY0" fmla="*/ 0 h 84574"/>
                  <a:gd name="connsiteX1" fmla="*/ 0 w 45911"/>
                  <a:gd name="connsiteY1" fmla="*/ 0 h 84574"/>
                  <a:gd name="connsiteX2" fmla="*/ 0 w 45911"/>
                  <a:gd name="connsiteY2" fmla="*/ 86266 h 84574"/>
                  <a:gd name="connsiteX3" fmla="*/ 9907 w 45911"/>
                  <a:gd name="connsiteY3" fmla="*/ 86266 h 84574"/>
                  <a:gd name="connsiteX4" fmla="*/ 9907 w 45911"/>
                  <a:gd name="connsiteY4" fmla="*/ 55094 h 84574"/>
                  <a:gd name="connsiteX5" fmla="*/ 11116 w 45911"/>
                  <a:gd name="connsiteY5" fmla="*/ 47845 h 84574"/>
                  <a:gd name="connsiteX6" fmla="*/ 14499 w 45911"/>
                  <a:gd name="connsiteY6" fmla="*/ 42046 h 84574"/>
                  <a:gd name="connsiteX7" fmla="*/ 19331 w 45911"/>
                  <a:gd name="connsiteY7" fmla="*/ 38179 h 84574"/>
                  <a:gd name="connsiteX8" fmla="*/ 25614 w 45911"/>
                  <a:gd name="connsiteY8" fmla="*/ 36730 h 84574"/>
                  <a:gd name="connsiteX9" fmla="*/ 31655 w 45911"/>
                  <a:gd name="connsiteY9" fmla="*/ 37696 h 84574"/>
                  <a:gd name="connsiteX10" fmla="*/ 35280 w 45911"/>
                  <a:gd name="connsiteY10" fmla="*/ 40596 h 84574"/>
                  <a:gd name="connsiteX11" fmla="*/ 36971 w 45911"/>
                  <a:gd name="connsiteY11" fmla="*/ 45187 h 84574"/>
                  <a:gd name="connsiteX12" fmla="*/ 37454 w 45911"/>
                  <a:gd name="connsiteY12" fmla="*/ 51470 h 84574"/>
                  <a:gd name="connsiteX13" fmla="*/ 37454 w 45911"/>
                  <a:gd name="connsiteY13" fmla="*/ 86024 h 84574"/>
                  <a:gd name="connsiteX14" fmla="*/ 47362 w 45911"/>
                  <a:gd name="connsiteY14" fmla="*/ 86024 h 84574"/>
                  <a:gd name="connsiteX15" fmla="*/ 47362 w 45911"/>
                  <a:gd name="connsiteY15" fmla="*/ 51470 h 84574"/>
                  <a:gd name="connsiteX16" fmla="*/ 46879 w 45911"/>
                  <a:gd name="connsiteY16" fmla="*/ 43012 h 84574"/>
                  <a:gd name="connsiteX17" fmla="*/ 44704 w 45911"/>
                  <a:gd name="connsiteY17" fmla="*/ 36005 h 84574"/>
                  <a:gd name="connsiteX18" fmla="*/ 38904 w 45911"/>
                  <a:gd name="connsiteY18" fmla="*/ 31172 h 84574"/>
                  <a:gd name="connsiteX19" fmla="*/ 28272 w 45911"/>
                  <a:gd name="connsiteY19" fmla="*/ 29239 h 84574"/>
                  <a:gd name="connsiteX20" fmla="*/ 20781 w 45911"/>
                  <a:gd name="connsiteY20" fmla="*/ 30447 h 84574"/>
                  <a:gd name="connsiteX21" fmla="*/ 15465 w 45911"/>
                  <a:gd name="connsiteY21" fmla="*/ 33347 h 84574"/>
                  <a:gd name="connsiteX22" fmla="*/ 12082 w 45911"/>
                  <a:gd name="connsiteY22" fmla="*/ 36730 h 84574"/>
                  <a:gd name="connsiteX23" fmla="*/ 10149 w 45911"/>
                  <a:gd name="connsiteY23" fmla="*/ 39388 h 84574"/>
                  <a:gd name="connsiteX24" fmla="*/ 10149 w 45911"/>
                  <a:gd name="connsiteY24" fmla="*/ 0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1" h="84574">
                    <a:moveTo>
                      <a:pt x="9907" y="0"/>
                    </a:moveTo>
                    <a:lnTo>
                      <a:pt x="0" y="0"/>
                    </a:lnTo>
                    <a:lnTo>
                      <a:pt x="0" y="86266"/>
                    </a:lnTo>
                    <a:lnTo>
                      <a:pt x="9907" y="86266"/>
                    </a:lnTo>
                    <a:lnTo>
                      <a:pt x="9907" y="55094"/>
                    </a:lnTo>
                    <a:cubicBezTo>
                      <a:pt x="9907" y="52678"/>
                      <a:pt x="10391" y="50261"/>
                      <a:pt x="11116" y="47845"/>
                    </a:cubicBezTo>
                    <a:cubicBezTo>
                      <a:pt x="11840" y="45670"/>
                      <a:pt x="13049" y="43737"/>
                      <a:pt x="14499" y="42046"/>
                    </a:cubicBezTo>
                    <a:cubicBezTo>
                      <a:pt x="15948" y="40354"/>
                      <a:pt x="17640" y="39146"/>
                      <a:pt x="19331" y="38179"/>
                    </a:cubicBezTo>
                    <a:cubicBezTo>
                      <a:pt x="21264" y="37213"/>
                      <a:pt x="23198" y="36730"/>
                      <a:pt x="25614" y="36730"/>
                    </a:cubicBezTo>
                    <a:cubicBezTo>
                      <a:pt x="28030" y="36730"/>
                      <a:pt x="30205" y="36971"/>
                      <a:pt x="31655" y="37696"/>
                    </a:cubicBezTo>
                    <a:cubicBezTo>
                      <a:pt x="33105" y="38421"/>
                      <a:pt x="34313" y="39146"/>
                      <a:pt x="35280" y="40596"/>
                    </a:cubicBezTo>
                    <a:cubicBezTo>
                      <a:pt x="36246" y="42046"/>
                      <a:pt x="36488" y="43496"/>
                      <a:pt x="36971" y="45187"/>
                    </a:cubicBezTo>
                    <a:cubicBezTo>
                      <a:pt x="37213" y="47120"/>
                      <a:pt x="37454" y="49053"/>
                      <a:pt x="37454" y="51470"/>
                    </a:cubicBezTo>
                    <a:lnTo>
                      <a:pt x="37454" y="86024"/>
                    </a:lnTo>
                    <a:lnTo>
                      <a:pt x="47362" y="86024"/>
                    </a:lnTo>
                    <a:lnTo>
                      <a:pt x="47362" y="51470"/>
                    </a:lnTo>
                    <a:cubicBezTo>
                      <a:pt x="47362" y="48570"/>
                      <a:pt x="47120" y="45670"/>
                      <a:pt x="46879" y="43012"/>
                    </a:cubicBezTo>
                    <a:cubicBezTo>
                      <a:pt x="46637" y="40354"/>
                      <a:pt x="45912" y="37938"/>
                      <a:pt x="44704" y="36005"/>
                    </a:cubicBezTo>
                    <a:cubicBezTo>
                      <a:pt x="43496" y="34071"/>
                      <a:pt x="41562" y="32380"/>
                      <a:pt x="38904" y="31172"/>
                    </a:cubicBezTo>
                    <a:cubicBezTo>
                      <a:pt x="36246" y="29964"/>
                      <a:pt x="32863" y="29239"/>
                      <a:pt x="28272" y="29239"/>
                    </a:cubicBezTo>
                    <a:cubicBezTo>
                      <a:pt x="25372" y="29239"/>
                      <a:pt x="22956" y="29722"/>
                      <a:pt x="20781" y="30447"/>
                    </a:cubicBezTo>
                    <a:cubicBezTo>
                      <a:pt x="18606" y="31172"/>
                      <a:pt x="16915" y="32380"/>
                      <a:pt x="15465" y="33347"/>
                    </a:cubicBezTo>
                    <a:cubicBezTo>
                      <a:pt x="14015" y="34555"/>
                      <a:pt x="12807" y="35521"/>
                      <a:pt x="12082" y="36730"/>
                    </a:cubicBezTo>
                    <a:cubicBezTo>
                      <a:pt x="11116" y="37938"/>
                      <a:pt x="10632" y="38663"/>
                      <a:pt x="10149" y="39388"/>
                    </a:cubicBezTo>
                    <a:lnTo>
                      <a:pt x="10149" y="0"/>
                    </a:lnTo>
                    <a:close/>
                  </a:path>
                </a:pathLst>
              </a:custGeom>
              <a:solidFill>
                <a:srgbClr val="000000"/>
              </a:solidFill>
              <a:ln w="2402" cap="flat">
                <a:noFill/>
                <a:prstDash val="solid"/>
                <a:miter/>
              </a:ln>
            </p:spPr>
            <p:txBody>
              <a:bodyPr rtlCol="0" anchor="ctr"/>
              <a:lstStyle/>
              <a:p>
                <a:endParaRPr lang="de-DE" sz="1351"/>
              </a:p>
            </p:txBody>
          </p:sp>
        </p:grpSp>
        <p:sp>
          <p:nvSpPr>
            <p:cNvPr id="24" name="Freihandform: Form 23">
              <a:extLst>
                <a:ext uri="{FF2B5EF4-FFF2-40B4-BE49-F238E27FC236}">
                  <a16:creationId xmlns:a16="http://schemas.microsoft.com/office/drawing/2014/main" id="{0C5D06E4-755E-46B7-B5D7-711E6626EED4}"/>
                </a:ext>
              </a:extLst>
            </p:cNvPr>
            <p:cNvSpPr/>
            <p:nvPr/>
          </p:nvSpPr>
          <p:spPr>
            <a:xfrm>
              <a:off x="10808824" y="1089069"/>
              <a:ext cx="57994" cy="77325"/>
            </a:xfrm>
            <a:custGeom>
              <a:avLst/>
              <a:gdLst>
                <a:gd name="connsiteX0" fmla="*/ 10149 w 57994"/>
                <a:gd name="connsiteY0" fmla="*/ 78292 h 77325"/>
                <a:gd name="connsiteX1" fmla="*/ 10149 w 57994"/>
                <a:gd name="connsiteY1" fmla="*/ 40837 h 77325"/>
                <a:gd name="connsiteX2" fmla="*/ 48812 w 57994"/>
                <a:gd name="connsiteY2" fmla="*/ 40837 h 77325"/>
                <a:gd name="connsiteX3" fmla="*/ 48812 w 57994"/>
                <a:gd name="connsiteY3" fmla="*/ 78292 h 77325"/>
                <a:gd name="connsiteX4" fmla="*/ 58961 w 57994"/>
                <a:gd name="connsiteY4" fmla="*/ 78292 h 77325"/>
                <a:gd name="connsiteX5" fmla="*/ 58961 w 57994"/>
                <a:gd name="connsiteY5" fmla="*/ 0 h 77325"/>
                <a:gd name="connsiteX6" fmla="*/ 48812 w 57994"/>
                <a:gd name="connsiteY6" fmla="*/ 0 h 77325"/>
                <a:gd name="connsiteX7" fmla="*/ 48812 w 57994"/>
                <a:gd name="connsiteY7" fmla="*/ 34071 h 77325"/>
                <a:gd name="connsiteX8" fmla="*/ 10149 w 57994"/>
                <a:gd name="connsiteY8" fmla="*/ 34071 h 77325"/>
                <a:gd name="connsiteX9" fmla="*/ 10149 w 57994"/>
                <a:gd name="connsiteY9" fmla="*/ 0 h 77325"/>
                <a:gd name="connsiteX10" fmla="*/ 0 w 57994"/>
                <a:gd name="connsiteY10" fmla="*/ 0 h 77325"/>
                <a:gd name="connsiteX11" fmla="*/ 0 w 57994"/>
                <a:gd name="connsiteY11" fmla="*/ 78292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a:moveTo>
                    <a:pt x="10149" y="78292"/>
                  </a:moveTo>
                  <a:lnTo>
                    <a:pt x="10149" y="40837"/>
                  </a:lnTo>
                  <a:lnTo>
                    <a:pt x="48812" y="40837"/>
                  </a:lnTo>
                  <a:lnTo>
                    <a:pt x="48812" y="78292"/>
                  </a:lnTo>
                  <a:lnTo>
                    <a:pt x="58961" y="78292"/>
                  </a:lnTo>
                  <a:lnTo>
                    <a:pt x="58961" y="0"/>
                  </a:lnTo>
                  <a:lnTo>
                    <a:pt x="48812" y="0"/>
                  </a:lnTo>
                  <a:lnTo>
                    <a:pt x="48812" y="34071"/>
                  </a:lnTo>
                  <a:lnTo>
                    <a:pt x="10149" y="34071"/>
                  </a:lnTo>
                  <a:lnTo>
                    <a:pt x="10149" y="0"/>
                  </a:lnTo>
                  <a:lnTo>
                    <a:pt x="0" y="0"/>
                  </a:lnTo>
                  <a:lnTo>
                    <a:pt x="0" y="78292"/>
                  </a:lnTo>
                  <a:close/>
                </a:path>
              </a:pathLst>
            </a:custGeom>
            <a:solidFill>
              <a:srgbClr val="000000"/>
            </a:solidFill>
            <a:ln w="2402" cap="flat">
              <a:noFill/>
              <a:prstDash val="solid"/>
              <a:miter/>
            </a:ln>
          </p:spPr>
          <p:txBody>
            <a:bodyPr rtlCol="0" anchor="ctr"/>
            <a:lstStyle/>
            <a:p>
              <a:endParaRPr lang="de-DE" sz="1351"/>
            </a:p>
          </p:txBody>
        </p:sp>
        <p:sp>
          <p:nvSpPr>
            <p:cNvPr id="25" name="Freihandform: Form 24">
              <a:extLst>
                <a:ext uri="{FF2B5EF4-FFF2-40B4-BE49-F238E27FC236}">
                  <a16:creationId xmlns:a16="http://schemas.microsoft.com/office/drawing/2014/main" id="{C88A03F6-FACB-4995-B138-81008C66E666}"/>
                </a:ext>
              </a:extLst>
            </p:cNvPr>
            <p:cNvSpPr/>
            <p:nvPr/>
          </p:nvSpPr>
          <p:spPr>
            <a:xfrm>
              <a:off x="10886391"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5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8"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5" y="51711"/>
                  </a:cubicBezTo>
                  <a:cubicBezTo>
                    <a:pt x="21748" y="51711"/>
                    <a:pt x="17640" y="50020"/>
                    <a:pt x="14740" y="46395"/>
                  </a:cubicBezTo>
                  <a:cubicBezTo>
                    <a:pt x="11599" y="42529"/>
                    <a:pt x="9907" y="37454"/>
                    <a:pt x="9666" y="30930"/>
                  </a:cubicBezTo>
                </a:path>
              </a:pathLst>
            </a:custGeom>
            <a:solidFill>
              <a:srgbClr val="000000"/>
            </a:solidFill>
            <a:ln w="2402" cap="flat">
              <a:noFill/>
              <a:prstDash val="solid"/>
              <a:miter/>
            </a:ln>
          </p:spPr>
          <p:txBody>
            <a:bodyPr rtlCol="0" anchor="ctr"/>
            <a:lstStyle/>
            <a:p>
              <a:endParaRPr lang="de-DE" sz="1351"/>
            </a:p>
          </p:txBody>
        </p:sp>
        <p:sp>
          <p:nvSpPr>
            <p:cNvPr id="26" name="Freihandform: Form 25">
              <a:extLst>
                <a:ext uri="{FF2B5EF4-FFF2-40B4-BE49-F238E27FC236}">
                  <a16:creationId xmlns:a16="http://schemas.microsoft.com/office/drawing/2014/main" id="{29192B9C-F3FF-4EAF-BBCF-ACEA07ACC4AB}"/>
                </a:ext>
              </a:extLst>
            </p:cNvPr>
            <p:cNvSpPr/>
            <p:nvPr/>
          </p:nvSpPr>
          <p:spPr>
            <a:xfrm>
              <a:off x="109511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a:p>
          </p:txBody>
        </p:sp>
        <p:grpSp>
          <p:nvGrpSpPr>
            <p:cNvPr id="27" name="Grafik 9">
              <a:extLst>
                <a:ext uri="{FF2B5EF4-FFF2-40B4-BE49-F238E27FC236}">
                  <a16:creationId xmlns:a16="http://schemas.microsoft.com/office/drawing/2014/main" id="{3BE7F837-4861-4A4D-BD76-15443C5AA3A4}"/>
                </a:ext>
              </a:extLst>
            </p:cNvPr>
            <p:cNvGrpSpPr/>
            <p:nvPr/>
          </p:nvGrpSpPr>
          <p:grpSpPr>
            <a:xfrm>
              <a:off x="10321916" y="1110575"/>
              <a:ext cx="1399106" cy="241642"/>
              <a:chOff x="10321916" y="1110575"/>
              <a:chExt cx="1399106" cy="241642"/>
            </a:xfrm>
            <a:solidFill>
              <a:schemeClr val="accent1"/>
            </a:solidFill>
          </p:grpSpPr>
          <p:sp>
            <p:nvSpPr>
              <p:cNvPr id="28" name="Freihandform: Form 27">
                <a:extLst>
                  <a:ext uri="{FF2B5EF4-FFF2-40B4-BE49-F238E27FC236}">
                    <a16:creationId xmlns:a16="http://schemas.microsoft.com/office/drawing/2014/main" id="{BB1FE5B7-58E9-40E5-A04E-E7CAAE5D0E37}"/>
                  </a:ext>
                </a:extLst>
              </p:cNvPr>
              <p:cNvSpPr/>
              <p:nvPr/>
            </p:nvSpPr>
            <p:spPr>
              <a:xfrm>
                <a:off x="109818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endParaRPr lang="de-DE" sz="1351"/>
              </a:p>
            </p:txBody>
          </p:sp>
          <p:sp>
            <p:nvSpPr>
              <p:cNvPr id="29" name="Freihandform: Form 28">
                <a:extLst>
                  <a:ext uri="{FF2B5EF4-FFF2-40B4-BE49-F238E27FC236}">
                    <a16:creationId xmlns:a16="http://schemas.microsoft.com/office/drawing/2014/main" id="{E90E6BEA-4D78-4289-A05B-4F064701D3E5}"/>
                  </a:ext>
                </a:extLst>
              </p:cNvPr>
              <p:cNvSpPr/>
              <p:nvPr/>
            </p:nvSpPr>
            <p:spPr>
              <a:xfrm>
                <a:off x="11046358"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8"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2" y="58477"/>
                      <a:pt x="26581" y="58477"/>
                    </a:cubicBezTo>
                    <a:cubicBezTo>
                      <a:pt x="31172" y="58477"/>
                      <a:pt x="35038" y="57511"/>
                      <a:pt x="38663" y="55819"/>
                    </a:cubicBezTo>
                    <a:cubicBezTo>
                      <a:pt x="42046" y="53886"/>
                      <a:pt x="45429" y="51228"/>
                      <a:pt x="48328" y="47845"/>
                    </a:cubicBezTo>
                    <a:lnTo>
                      <a:pt x="44462" y="43737"/>
                    </a:lnTo>
                    <a:cubicBezTo>
                      <a:pt x="40838" y="47120"/>
                      <a:pt x="37696" y="49053"/>
                      <a:pt x="35038" y="50261"/>
                    </a:cubicBezTo>
                    <a:cubicBezTo>
                      <a:pt x="32380" y="51228"/>
                      <a:pt x="29722" y="51711"/>
                      <a:pt x="27306" y="51711"/>
                    </a:cubicBezTo>
                    <a:cubicBezTo>
                      <a:pt x="21748" y="51711"/>
                      <a:pt x="17640" y="50020"/>
                      <a:pt x="14740" y="46395"/>
                    </a:cubicBezTo>
                    <a:cubicBezTo>
                      <a:pt x="11357" y="42529"/>
                      <a:pt x="9907" y="37454"/>
                      <a:pt x="9666" y="30930"/>
                    </a:cubicBezTo>
                  </a:path>
                </a:pathLst>
              </a:custGeom>
              <a:solidFill>
                <a:srgbClr val="000000"/>
              </a:solidFill>
              <a:ln w="2402" cap="flat">
                <a:noFill/>
                <a:prstDash val="solid"/>
                <a:miter/>
              </a:ln>
            </p:spPr>
            <p:txBody>
              <a:bodyPr rtlCol="0" anchor="ctr"/>
              <a:lstStyle/>
              <a:p>
                <a:endParaRPr lang="de-DE" sz="1351"/>
              </a:p>
            </p:txBody>
          </p:sp>
          <p:sp>
            <p:nvSpPr>
              <p:cNvPr id="30" name="Freihandform: Form 29">
                <a:extLst>
                  <a:ext uri="{FF2B5EF4-FFF2-40B4-BE49-F238E27FC236}">
                    <a16:creationId xmlns:a16="http://schemas.microsoft.com/office/drawing/2014/main" id="{174474D8-C33C-4271-85AE-095508EFB8EE}"/>
                  </a:ext>
                </a:extLst>
              </p:cNvPr>
              <p:cNvSpPr/>
              <p:nvPr/>
            </p:nvSpPr>
            <p:spPr>
              <a:xfrm>
                <a:off x="10321916" y="1217139"/>
                <a:ext cx="1179212" cy="84575"/>
              </a:xfrm>
              <a:custGeom>
                <a:avLst/>
                <a:gdLst>
                  <a:gd name="connsiteX0" fmla="*/ 1181145 w 1179211"/>
                  <a:gd name="connsiteY0" fmla="*/ 2658 h 84574"/>
                  <a:gd name="connsiteX1" fmla="*/ 1176071 w 1179211"/>
                  <a:gd name="connsiteY1" fmla="*/ 725 h 84574"/>
                  <a:gd name="connsiteX2" fmla="*/ 1168580 w 1179211"/>
                  <a:gd name="connsiteY2" fmla="*/ 0 h 84574"/>
                  <a:gd name="connsiteX3" fmla="*/ 1158672 w 1179211"/>
                  <a:gd name="connsiteY3" fmla="*/ 1933 h 84574"/>
                  <a:gd name="connsiteX4" fmla="*/ 1151182 w 1179211"/>
                  <a:gd name="connsiteY4" fmla="*/ 8941 h 84574"/>
                  <a:gd name="connsiteX5" fmla="*/ 1148282 w 1179211"/>
                  <a:gd name="connsiteY5" fmla="*/ 16915 h 84574"/>
                  <a:gd name="connsiteX6" fmla="*/ 1147799 w 1179211"/>
                  <a:gd name="connsiteY6" fmla="*/ 25131 h 84574"/>
                  <a:gd name="connsiteX7" fmla="*/ 1147799 w 1179211"/>
                  <a:gd name="connsiteY7" fmla="*/ 29239 h 84574"/>
                  <a:gd name="connsiteX8" fmla="*/ 1137891 w 1179211"/>
                  <a:gd name="connsiteY8" fmla="*/ 29239 h 84574"/>
                  <a:gd name="connsiteX9" fmla="*/ 1137891 w 1179211"/>
                  <a:gd name="connsiteY9" fmla="*/ 35521 h 84574"/>
                  <a:gd name="connsiteX10" fmla="*/ 1147799 w 1179211"/>
                  <a:gd name="connsiteY10" fmla="*/ 35521 h 84574"/>
                  <a:gd name="connsiteX11" fmla="*/ 1147799 w 1179211"/>
                  <a:gd name="connsiteY11" fmla="*/ 84333 h 84574"/>
                  <a:gd name="connsiteX12" fmla="*/ 1157223 w 1179211"/>
                  <a:gd name="connsiteY12" fmla="*/ 84333 h 84574"/>
                  <a:gd name="connsiteX13" fmla="*/ 1157223 w 1179211"/>
                  <a:gd name="connsiteY13" fmla="*/ 35280 h 84574"/>
                  <a:gd name="connsiteX14" fmla="*/ 1172446 w 1179211"/>
                  <a:gd name="connsiteY14" fmla="*/ 35280 h 84574"/>
                  <a:gd name="connsiteX15" fmla="*/ 1172446 w 1179211"/>
                  <a:gd name="connsiteY15" fmla="*/ 28997 h 84574"/>
                  <a:gd name="connsiteX16" fmla="*/ 1157223 w 1179211"/>
                  <a:gd name="connsiteY16" fmla="*/ 28997 h 84574"/>
                  <a:gd name="connsiteX17" fmla="*/ 1157223 w 1179211"/>
                  <a:gd name="connsiteY17" fmla="*/ 25372 h 84574"/>
                  <a:gd name="connsiteX18" fmla="*/ 1157464 w 1179211"/>
                  <a:gd name="connsiteY18" fmla="*/ 18606 h 84574"/>
                  <a:gd name="connsiteX19" fmla="*/ 1158672 w 1179211"/>
                  <a:gd name="connsiteY19" fmla="*/ 12324 h 84574"/>
                  <a:gd name="connsiteX20" fmla="*/ 1161572 w 1179211"/>
                  <a:gd name="connsiteY20" fmla="*/ 7733 h 84574"/>
                  <a:gd name="connsiteX21" fmla="*/ 1167130 w 1179211"/>
                  <a:gd name="connsiteY21" fmla="*/ 5799 h 84574"/>
                  <a:gd name="connsiteX22" fmla="*/ 1173413 w 1179211"/>
                  <a:gd name="connsiteY22" fmla="*/ 7008 h 84574"/>
                  <a:gd name="connsiteX23" fmla="*/ 1177762 w 1179211"/>
                  <a:gd name="connsiteY23" fmla="*/ 9666 h 84574"/>
                  <a:gd name="connsiteX24" fmla="*/ 1181145 w 1179211"/>
                  <a:gd name="connsiteY24" fmla="*/ 2658 h 84574"/>
                  <a:gd name="connsiteX25" fmla="*/ 1092946 w 1179211"/>
                  <a:gd name="connsiteY25" fmla="*/ 84091 h 84574"/>
                  <a:gd name="connsiteX26" fmla="*/ 1102370 w 1179211"/>
                  <a:gd name="connsiteY26" fmla="*/ 84091 h 84574"/>
                  <a:gd name="connsiteX27" fmla="*/ 1102370 w 1179211"/>
                  <a:gd name="connsiteY27" fmla="*/ 57511 h 84574"/>
                  <a:gd name="connsiteX28" fmla="*/ 1102612 w 1179211"/>
                  <a:gd name="connsiteY28" fmla="*/ 51953 h 84574"/>
                  <a:gd name="connsiteX29" fmla="*/ 1103337 w 1179211"/>
                  <a:gd name="connsiteY29" fmla="*/ 46637 h 84574"/>
                  <a:gd name="connsiteX30" fmla="*/ 1107444 w 1179211"/>
                  <a:gd name="connsiteY30" fmla="*/ 37938 h 84574"/>
                  <a:gd name="connsiteX31" fmla="*/ 1113485 w 1179211"/>
                  <a:gd name="connsiteY31" fmla="*/ 34555 h 84574"/>
                  <a:gd name="connsiteX32" fmla="*/ 1119526 w 1179211"/>
                  <a:gd name="connsiteY32" fmla="*/ 40596 h 84574"/>
                  <a:gd name="connsiteX33" fmla="*/ 1127742 w 1179211"/>
                  <a:gd name="connsiteY33" fmla="*/ 37696 h 84574"/>
                  <a:gd name="connsiteX34" fmla="*/ 1126534 w 1179211"/>
                  <a:gd name="connsiteY34" fmla="*/ 32863 h 84574"/>
                  <a:gd name="connsiteX35" fmla="*/ 1124118 w 1179211"/>
                  <a:gd name="connsiteY35" fmla="*/ 29722 h 84574"/>
                  <a:gd name="connsiteX36" fmla="*/ 1120735 w 1179211"/>
                  <a:gd name="connsiteY36" fmla="*/ 28030 h 84574"/>
                  <a:gd name="connsiteX37" fmla="*/ 1117352 w 1179211"/>
                  <a:gd name="connsiteY37" fmla="*/ 27547 h 84574"/>
                  <a:gd name="connsiteX38" fmla="*/ 1108653 w 1179211"/>
                  <a:gd name="connsiteY38" fmla="*/ 30205 h 84574"/>
                  <a:gd name="connsiteX39" fmla="*/ 1102370 w 1179211"/>
                  <a:gd name="connsiteY39" fmla="*/ 37696 h 84574"/>
                  <a:gd name="connsiteX40" fmla="*/ 1101162 w 1179211"/>
                  <a:gd name="connsiteY40" fmla="*/ 28272 h 84574"/>
                  <a:gd name="connsiteX41" fmla="*/ 1091738 w 1179211"/>
                  <a:gd name="connsiteY41" fmla="*/ 29239 h 84574"/>
                  <a:gd name="connsiteX42" fmla="*/ 1091979 w 1179211"/>
                  <a:gd name="connsiteY42" fmla="*/ 31413 h 84574"/>
                  <a:gd name="connsiteX43" fmla="*/ 1092463 w 1179211"/>
                  <a:gd name="connsiteY43" fmla="*/ 35038 h 84574"/>
                  <a:gd name="connsiteX44" fmla="*/ 1092704 w 1179211"/>
                  <a:gd name="connsiteY44" fmla="*/ 39146 h 84574"/>
                  <a:gd name="connsiteX45" fmla="*/ 1092946 w 1179211"/>
                  <a:gd name="connsiteY45" fmla="*/ 43254 h 84574"/>
                  <a:gd name="connsiteX46" fmla="*/ 1092946 w 1179211"/>
                  <a:gd name="connsiteY46" fmla="*/ 84091 h 84574"/>
                  <a:gd name="connsiteX47" fmla="*/ 1062016 w 1179211"/>
                  <a:gd name="connsiteY47" fmla="*/ 72251 h 84574"/>
                  <a:gd name="connsiteX48" fmla="*/ 1049934 w 1179211"/>
                  <a:gd name="connsiteY48" fmla="*/ 78292 h 84574"/>
                  <a:gd name="connsiteX49" fmla="*/ 1037852 w 1179211"/>
                  <a:gd name="connsiteY49" fmla="*/ 72251 h 84574"/>
                  <a:gd name="connsiteX50" fmla="*/ 1033502 w 1179211"/>
                  <a:gd name="connsiteY50" fmla="*/ 55819 h 84574"/>
                  <a:gd name="connsiteX51" fmla="*/ 1037852 w 1179211"/>
                  <a:gd name="connsiteY51" fmla="*/ 39629 h 84574"/>
                  <a:gd name="connsiteX52" fmla="*/ 1050175 w 1179211"/>
                  <a:gd name="connsiteY52" fmla="*/ 33588 h 84574"/>
                  <a:gd name="connsiteX53" fmla="*/ 1062499 w 1179211"/>
                  <a:gd name="connsiteY53" fmla="*/ 39629 h 84574"/>
                  <a:gd name="connsiteX54" fmla="*/ 1066849 w 1179211"/>
                  <a:gd name="connsiteY54" fmla="*/ 55819 h 84574"/>
                  <a:gd name="connsiteX55" fmla="*/ 1062016 w 1179211"/>
                  <a:gd name="connsiteY55" fmla="*/ 72251 h 84574"/>
                  <a:gd name="connsiteX56" fmla="*/ 1075306 w 1179211"/>
                  <a:gd name="connsiteY56" fmla="*/ 44462 h 84574"/>
                  <a:gd name="connsiteX57" fmla="*/ 1070232 w 1179211"/>
                  <a:gd name="connsiteY57" fmla="*/ 35280 h 84574"/>
                  <a:gd name="connsiteX58" fmla="*/ 1061774 w 1179211"/>
                  <a:gd name="connsiteY58" fmla="*/ 29480 h 84574"/>
                  <a:gd name="connsiteX59" fmla="*/ 1050175 w 1179211"/>
                  <a:gd name="connsiteY59" fmla="*/ 27306 h 84574"/>
                  <a:gd name="connsiteX60" fmla="*/ 1038576 w 1179211"/>
                  <a:gd name="connsiteY60" fmla="*/ 29480 h 84574"/>
                  <a:gd name="connsiteX61" fmla="*/ 1030119 w 1179211"/>
                  <a:gd name="connsiteY61" fmla="*/ 35280 h 84574"/>
                  <a:gd name="connsiteX62" fmla="*/ 1024803 w 1179211"/>
                  <a:gd name="connsiteY62" fmla="*/ 44462 h 84574"/>
                  <a:gd name="connsiteX63" fmla="*/ 1023111 w 1179211"/>
                  <a:gd name="connsiteY63" fmla="*/ 56303 h 84574"/>
                  <a:gd name="connsiteX64" fmla="*/ 1025286 w 1179211"/>
                  <a:gd name="connsiteY64" fmla="*/ 68626 h 84574"/>
                  <a:gd name="connsiteX65" fmla="*/ 1031086 w 1179211"/>
                  <a:gd name="connsiteY65" fmla="*/ 77809 h 84574"/>
                  <a:gd name="connsiteX66" fmla="*/ 1039785 w 1179211"/>
                  <a:gd name="connsiteY66" fmla="*/ 83608 h 84574"/>
                  <a:gd name="connsiteX67" fmla="*/ 1050417 w 1179211"/>
                  <a:gd name="connsiteY67" fmla="*/ 85783 h 84574"/>
                  <a:gd name="connsiteX68" fmla="*/ 1061049 w 1179211"/>
                  <a:gd name="connsiteY68" fmla="*/ 83608 h 84574"/>
                  <a:gd name="connsiteX69" fmla="*/ 1069748 w 1179211"/>
                  <a:gd name="connsiteY69" fmla="*/ 77809 h 84574"/>
                  <a:gd name="connsiteX70" fmla="*/ 1075548 w 1179211"/>
                  <a:gd name="connsiteY70" fmla="*/ 68626 h 84574"/>
                  <a:gd name="connsiteX71" fmla="*/ 1077722 w 1179211"/>
                  <a:gd name="connsiteY71" fmla="*/ 56303 h 84574"/>
                  <a:gd name="connsiteX72" fmla="*/ 1075306 w 1179211"/>
                  <a:gd name="connsiteY72" fmla="*/ 44462 h 84574"/>
                  <a:gd name="connsiteX73" fmla="*/ 998464 w 1179211"/>
                  <a:gd name="connsiteY73" fmla="*/ 84816 h 84574"/>
                  <a:gd name="connsiteX74" fmla="*/ 1007888 w 1179211"/>
                  <a:gd name="connsiteY74" fmla="*/ 83850 h 84574"/>
                  <a:gd name="connsiteX75" fmla="*/ 1007646 w 1179211"/>
                  <a:gd name="connsiteY75" fmla="*/ 81675 h 84574"/>
                  <a:gd name="connsiteX76" fmla="*/ 1007163 w 1179211"/>
                  <a:gd name="connsiteY76" fmla="*/ 78050 h 84574"/>
                  <a:gd name="connsiteX77" fmla="*/ 1006921 w 1179211"/>
                  <a:gd name="connsiteY77" fmla="*/ 73942 h 84574"/>
                  <a:gd name="connsiteX78" fmla="*/ 1006680 w 1179211"/>
                  <a:gd name="connsiteY78" fmla="*/ 69834 h 84574"/>
                  <a:gd name="connsiteX79" fmla="*/ 1006680 w 1179211"/>
                  <a:gd name="connsiteY79" fmla="*/ 483 h 84574"/>
                  <a:gd name="connsiteX80" fmla="*/ 997497 w 1179211"/>
                  <a:gd name="connsiteY80" fmla="*/ 483 h 84574"/>
                  <a:gd name="connsiteX81" fmla="*/ 997497 w 1179211"/>
                  <a:gd name="connsiteY81" fmla="*/ 36730 h 84574"/>
                  <a:gd name="connsiteX82" fmla="*/ 990973 w 1179211"/>
                  <a:gd name="connsiteY82" fmla="*/ 29964 h 84574"/>
                  <a:gd name="connsiteX83" fmla="*/ 980341 w 1179211"/>
                  <a:gd name="connsiteY83" fmla="*/ 27064 h 84574"/>
                  <a:gd name="connsiteX84" fmla="*/ 970675 w 1179211"/>
                  <a:gd name="connsiteY84" fmla="*/ 28997 h 84574"/>
                  <a:gd name="connsiteX85" fmla="*/ 962701 w 1179211"/>
                  <a:gd name="connsiteY85" fmla="*/ 34555 h 84574"/>
                  <a:gd name="connsiteX86" fmla="*/ 957385 w 1179211"/>
                  <a:gd name="connsiteY86" fmla="*/ 43737 h 84574"/>
                  <a:gd name="connsiteX87" fmla="*/ 955452 w 1179211"/>
                  <a:gd name="connsiteY87" fmla="*/ 56544 h 84574"/>
                  <a:gd name="connsiteX88" fmla="*/ 956902 w 1179211"/>
                  <a:gd name="connsiteY88" fmla="*/ 67660 h 84574"/>
                  <a:gd name="connsiteX89" fmla="*/ 961251 w 1179211"/>
                  <a:gd name="connsiteY89" fmla="*/ 76842 h 84574"/>
                  <a:gd name="connsiteX90" fmla="*/ 968742 w 1179211"/>
                  <a:gd name="connsiteY90" fmla="*/ 83125 h 84574"/>
                  <a:gd name="connsiteX91" fmla="*/ 979616 w 1179211"/>
                  <a:gd name="connsiteY91" fmla="*/ 85300 h 84574"/>
                  <a:gd name="connsiteX92" fmla="*/ 986623 w 1179211"/>
                  <a:gd name="connsiteY92" fmla="*/ 84091 h 84574"/>
                  <a:gd name="connsiteX93" fmla="*/ 991698 w 1179211"/>
                  <a:gd name="connsiteY93" fmla="*/ 81433 h 84574"/>
                  <a:gd name="connsiteX94" fmla="*/ 995081 w 1179211"/>
                  <a:gd name="connsiteY94" fmla="*/ 78050 h 84574"/>
                  <a:gd name="connsiteX95" fmla="*/ 997014 w 1179211"/>
                  <a:gd name="connsiteY95" fmla="*/ 74909 h 84574"/>
                  <a:gd name="connsiteX96" fmla="*/ 998464 w 1179211"/>
                  <a:gd name="connsiteY96" fmla="*/ 84816 h 84574"/>
                  <a:gd name="connsiteX97" fmla="*/ 996048 w 1179211"/>
                  <a:gd name="connsiteY97" fmla="*/ 67660 h 84574"/>
                  <a:gd name="connsiteX98" fmla="*/ 991456 w 1179211"/>
                  <a:gd name="connsiteY98" fmla="*/ 74667 h 84574"/>
                  <a:gd name="connsiteX99" fmla="*/ 985657 w 1179211"/>
                  <a:gd name="connsiteY99" fmla="*/ 78050 h 84574"/>
                  <a:gd name="connsiteX100" fmla="*/ 980582 w 1179211"/>
                  <a:gd name="connsiteY100" fmla="*/ 78775 h 84574"/>
                  <a:gd name="connsiteX101" fmla="*/ 974058 w 1179211"/>
                  <a:gd name="connsiteY101" fmla="*/ 77084 h 84574"/>
                  <a:gd name="connsiteX102" fmla="*/ 969467 w 1179211"/>
                  <a:gd name="connsiteY102" fmla="*/ 72493 h 84574"/>
                  <a:gd name="connsiteX103" fmla="*/ 966809 w 1179211"/>
                  <a:gd name="connsiteY103" fmla="*/ 65243 h 84574"/>
                  <a:gd name="connsiteX104" fmla="*/ 965842 w 1179211"/>
                  <a:gd name="connsiteY104" fmla="*/ 56303 h 84574"/>
                  <a:gd name="connsiteX105" fmla="*/ 967051 w 1179211"/>
                  <a:gd name="connsiteY105" fmla="*/ 47362 h 84574"/>
                  <a:gd name="connsiteX106" fmla="*/ 970192 w 1179211"/>
                  <a:gd name="connsiteY106" fmla="*/ 40354 h 84574"/>
                  <a:gd name="connsiteX107" fmla="*/ 975266 w 1179211"/>
                  <a:gd name="connsiteY107" fmla="*/ 36005 h 84574"/>
                  <a:gd name="connsiteX108" fmla="*/ 981549 w 1179211"/>
                  <a:gd name="connsiteY108" fmla="*/ 34555 h 84574"/>
                  <a:gd name="connsiteX109" fmla="*/ 987832 w 1179211"/>
                  <a:gd name="connsiteY109" fmla="*/ 35763 h 84574"/>
                  <a:gd name="connsiteX110" fmla="*/ 992906 w 1179211"/>
                  <a:gd name="connsiteY110" fmla="*/ 39629 h 84574"/>
                  <a:gd name="connsiteX111" fmla="*/ 996531 w 1179211"/>
                  <a:gd name="connsiteY111" fmla="*/ 46395 h 84574"/>
                  <a:gd name="connsiteX112" fmla="*/ 997739 w 1179211"/>
                  <a:gd name="connsiteY112" fmla="*/ 56061 h 84574"/>
                  <a:gd name="connsiteX113" fmla="*/ 996048 w 1179211"/>
                  <a:gd name="connsiteY113" fmla="*/ 67660 h 84574"/>
                  <a:gd name="connsiteX114" fmla="*/ 938537 w 1179211"/>
                  <a:gd name="connsiteY114" fmla="*/ 725 h 84574"/>
                  <a:gd name="connsiteX115" fmla="*/ 928629 w 1179211"/>
                  <a:gd name="connsiteY115" fmla="*/ 725 h 84574"/>
                  <a:gd name="connsiteX116" fmla="*/ 928629 w 1179211"/>
                  <a:gd name="connsiteY116" fmla="*/ 84333 h 84574"/>
                  <a:gd name="connsiteX117" fmla="*/ 938537 w 1179211"/>
                  <a:gd name="connsiteY117" fmla="*/ 84333 h 84574"/>
                  <a:gd name="connsiteX118" fmla="*/ 938537 w 1179211"/>
                  <a:gd name="connsiteY118" fmla="*/ 725 h 84574"/>
                  <a:gd name="connsiteX119" fmla="*/ 897699 w 1179211"/>
                  <a:gd name="connsiteY119" fmla="*/ 38179 h 84574"/>
                  <a:gd name="connsiteX120" fmla="*/ 900841 w 1179211"/>
                  <a:gd name="connsiteY120" fmla="*/ 50262 h 84574"/>
                  <a:gd name="connsiteX121" fmla="*/ 900841 w 1179211"/>
                  <a:gd name="connsiteY121" fmla="*/ 52195 h 84574"/>
                  <a:gd name="connsiteX122" fmla="*/ 873535 w 1179211"/>
                  <a:gd name="connsiteY122" fmla="*/ 52195 h 84574"/>
                  <a:gd name="connsiteX123" fmla="*/ 875227 w 1179211"/>
                  <a:gd name="connsiteY123" fmla="*/ 45187 h 84574"/>
                  <a:gd name="connsiteX124" fmla="*/ 878368 w 1179211"/>
                  <a:gd name="connsiteY124" fmla="*/ 39388 h 84574"/>
                  <a:gd name="connsiteX125" fmla="*/ 882959 w 1179211"/>
                  <a:gd name="connsiteY125" fmla="*/ 35280 h 84574"/>
                  <a:gd name="connsiteX126" fmla="*/ 889000 w 1179211"/>
                  <a:gd name="connsiteY126" fmla="*/ 33830 h 84574"/>
                  <a:gd name="connsiteX127" fmla="*/ 897699 w 1179211"/>
                  <a:gd name="connsiteY127" fmla="*/ 38179 h 84574"/>
                  <a:gd name="connsiteX128" fmla="*/ 910748 w 1179211"/>
                  <a:gd name="connsiteY128" fmla="*/ 58236 h 84574"/>
                  <a:gd name="connsiteX129" fmla="*/ 910748 w 1179211"/>
                  <a:gd name="connsiteY129" fmla="*/ 52678 h 84574"/>
                  <a:gd name="connsiteX130" fmla="*/ 909781 w 1179211"/>
                  <a:gd name="connsiteY130" fmla="*/ 43496 h 84574"/>
                  <a:gd name="connsiteX131" fmla="*/ 906157 w 1179211"/>
                  <a:gd name="connsiteY131" fmla="*/ 35280 h 84574"/>
                  <a:gd name="connsiteX132" fmla="*/ 899391 w 1179211"/>
                  <a:gd name="connsiteY132" fmla="*/ 29480 h 84574"/>
                  <a:gd name="connsiteX133" fmla="*/ 888759 w 1179211"/>
                  <a:gd name="connsiteY133" fmla="*/ 27306 h 84574"/>
                  <a:gd name="connsiteX134" fmla="*/ 878851 w 1179211"/>
                  <a:gd name="connsiteY134" fmla="*/ 29480 h 84574"/>
                  <a:gd name="connsiteX135" fmla="*/ 870877 w 1179211"/>
                  <a:gd name="connsiteY135" fmla="*/ 35521 h 84574"/>
                  <a:gd name="connsiteX136" fmla="*/ 865561 w 1179211"/>
                  <a:gd name="connsiteY136" fmla="*/ 44704 h 84574"/>
                  <a:gd name="connsiteX137" fmla="*/ 863628 w 1179211"/>
                  <a:gd name="connsiteY137" fmla="*/ 56544 h 84574"/>
                  <a:gd name="connsiteX138" fmla="*/ 870394 w 1179211"/>
                  <a:gd name="connsiteY138" fmla="*/ 78292 h 84574"/>
                  <a:gd name="connsiteX139" fmla="*/ 890208 w 1179211"/>
                  <a:gd name="connsiteY139" fmla="*/ 85783 h 84574"/>
                  <a:gd name="connsiteX140" fmla="*/ 902290 w 1179211"/>
                  <a:gd name="connsiteY140" fmla="*/ 83125 h 84574"/>
                  <a:gd name="connsiteX141" fmla="*/ 911956 w 1179211"/>
                  <a:gd name="connsiteY141" fmla="*/ 75151 h 84574"/>
                  <a:gd name="connsiteX142" fmla="*/ 908090 w 1179211"/>
                  <a:gd name="connsiteY142" fmla="*/ 71043 h 84574"/>
                  <a:gd name="connsiteX143" fmla="*/ 898666 w 1179211"/>
                  <a:gd name="connsiteY143" fmla="*/ 77567 h 84574"/>
                  <a:gd name="connsiteX144" fmla="*/ 890933 w 1179211"/>
                  <a:gd name="connsiteY144" fmla="*/ 79017 h 84574"/>
                  <a:gd name="connsiteX145" fmla="*/ 878368 w 1179211"/>
                  <a:gd name="connsiteY145" fmla="*/ 73701 h 84574"/>
                  <a:gd name="connsiteX146" fmla="*/ 873777 w 1179211"/>
                  <a:gd name="connsiteY146" fmla="*/ 58477 h 84574"/>
                  <a:gd name="connsiteX147" fmla="*/ 910748 w 1179211"/>
                  <a:gd name="connsiteY147" fmla="*/ 58477 h 84574"/>
                  <a:gd name="connsiteX148" fmla="*/ 848404 w 1179211"/>
                  <a:gd name="connsiteY148" fmla="*/ 61377 h 84574"/>
                  <a:gd name="connsiteX149" fmla="*/ 844296 w 1179211"/>
                  <a:gd name="connsiteY149" fmla="*/ 56544 h 84574"/>
                  <a:gd name="connsiteX150" fmla="*/ 838980 w 1179211"/>
                  <a:gd name="connsiteY150" fmla="*/ 53403 h 84574"/>
                  <a:gd name="connsiteX151" fmla="*/ 833181 w 1179211"/>
                  <a:gd name="connsiteY151" fmla="*/ 51470 h 84574"/>
                  <a:gd name="connsiteX152" fmla="*/ 824723 w 1179211"/>
                  <a:gd name="connsiteY152" fmla="*/ 47603 h 84574"/>
                  <a:gd name="connsiteX153" fmla="*/ 821582 w 1179211"/>
                  <a:gd name="connsiteY153" fmla="*/ 40837 h 84574"/>
                  <a:gd name="connsiteX154" fmla="*/ 824482 w 1179211"/>
                  <a:gd name="connsiteY154" fmla="*/ 35280 h 84574"/>
                  <a:gd name="connsiteX155" fmla="*/ 831731 w 1179211"/>
                  <a:gd name="connsiteY155" fmla="*/ 33105 h 84574"/>
                  <a:gd name="connsiteX156" fmla="*/ 838980 w 1179211"/>
                  <a:gd name="connsiteY156" fmla="*/ 34796 h 84574"/>
                  <a:gd name="connsiteX157" fmla="*/ 843572 w 1179211"/>
                  <a:gd name="connsiteY157" fmla="*/ 38421 h 84574"/>
                  <a:gd name="connsiteX158" fmla="*/ 848404 w 1179211"/>
                  <a:gd name="connsiteY158" fmla="*/ 32380 h 84574"/>
                  <a:gd name="connsiteX159" fmla="*/ 842605 w 1179211"/>
                  <a:gd name="connsiteY159" fmla="*/ 28997 h 84574"/>
                  <a:gd name="connsiteX160" fmla="*/ 832214 w 1179211"/>
                  <a:gd name="connsiteY160" fmla="*/ 27306 h 84574"/>
                  <a:gd name="connsiteX161" fmla="*/ 824723 w 1179211"/>
                  <a:gd name="connsiteY161" fmla="*/ 28272 h 84574"/>
                  <a:gd name="connsiteX162" fmla="*/ 818441 w 1179211"/>
                  <a:gd name="connsiteY162" fmla="*/ 31172 h 84574"/>
                  <a:gd name="connsiteX163" fmla="*/ 814091 w 1179211"/>
                  <a:gd name="connsiteY163" fmla="*/ 36005 h 84574"/>
                  <a:gd name="connsiteX164" fmla="*/ 812400 w 1179211"/>
                  <a:gd name="connsiteY164" fmla="*/ 42771 h 84574"/>
                  <a:gd name="connsiteX165" fmla="*/ 813850 w 1179211"/>
                  <a:gd name="connsiteY165" fmla="*/ 50020 h 84574"/>
                  <a:gd name="connsiteX166" fmla="*/ 817716 w 1179211"/>
                  <a:gd name="connsiteY166" fmla="*/ 54853 h 84574"/>
                  <a:gd name="connsiteX167" fmla="*/ 822790 w 1179211"/>
                  <a:gd name="connsiteY167" fmla="*/ 57752 h 84574"/>
                  <a:gd name="connsiteX168" fmla="*/ 828106 w 1179211"/>
                  <a:gd name="connsiteY168" fmla="*/ 59686 h 84574"/>
                  <a:gd name="connsiteX169" fmla="*/ 836564 w 1179211"/>
                  <a:gd name="connsiteY169" fmla="*/ 63310 h 84574"/>
                  <a:gd name="connsiteX170" fmla="*/ 839705 w 1179211"/>
                  <a:gd name="connsiteY170" fmla="*/ 70559 h 84574"/>
                  <a:gd name="connsiteX171" fmla="*/ 837047 w 1179211"/>
                  <a:gd name="connsiteY171" fmla="*/ 77325 h 84574"/>
                  <a:gd name="connsiteX172" fmla="*/ 829556 w 1179211"/>
                  <a:gd name="connsiteY172" fmla="*/ 79742 h 84574"/>
                  <a:gd name="connsiteX173" fmla="*/ 824723 w 1179211"/>
                  <a:gd name="connsiteY173" fmla="*/ 79017 h 84574"/>
                  <a:gd name="connsiteX174" fmla="*/ 820616 w 1179211"/>
                  <a:gd name="connsiteY174" fmla="*/ 76842 h 84574"/>
                  <a:gd name="connsiteX175" fmla="*/ 817233 w 1179211"/>
                  <a:gd name="connsiteY175" fmla="*/ 74184 h 84574"/>
                  <a:gd name="connsiteX176" fmla="*/ 814816 w 1179211"/>
                  <a:gd name="connsiteY176" fmla="*/ 71768 h 84574"/>
                  <a:gd name="connsiteX177" fmla="*/ 809983 w 1179211"/>
                  <a:gd name="connsiteY177" fmla="*/ 79500 h 84574"/>
                  <a:gd name="connsiteX178" fmla="*/ 829073 w 1179211"/>
                  <a:gd name="connsiteY178" fmla="*/ 85783 h 84574"/>
                  <a:gd name="connsiteX179" fmla="*/ 836806 w 1179211"/>
                  <a:gd name="connsiteY179" fmla="*/ 84575 h 84574"/>
                  <a:gd name="connsiteX180" fmla="*/ 843088 w 1179211"/>
                  <a:gd name="connsiteY180" fmla="*/ 81192 h 84574"/>
                  <a:gd name="connsiteX181" fmla="*/ 847438 w 1179211"/>
                  <a:gd name="connsiteY181" fmla="*/ 75634 h 84574"/>
                  <a:gd name="connsiteX182" fmla="*/ 849129 w 1179211"/>
                  <a:gd name="connsiteY182" fmla="*/ 68143 h 84574"/>
                  <a:gd name="connsiteX183" fmla="*/ 848404 w 1179211"/>
                  <a:gd name="connsiteY183" fmla="*/ 61377 h 84574"/>
                  <a:gd name="connsiteX184" fmla="*/ 796693 w 1179211"/>
                  <a:gd name="connsiteY184" fmla="*/ 61377 h 84574"/>
                  <a:gd name="connsiteX185" fmla="*/ 792585 w 1179211"/>
                  <a:gd name="connsiteY185" fmla="*/ 56544 h 84574"/>
                  <a:gd name="connsiteX186" fmla="*/ 787269 w 1179211"/>
                  <a:gd name="connsiteY186" fmla="*/ 53403 h 84574"/>
                  <a:gd name="connsiteX187" fmla="*/ 781470 w 1179211"/>
                  <a:gd name="connsiteY187" fmla="*/ 51470 h 84574"/>
                  <a:gd name="connsiteX188" fmla="*/ 773012 w 1179211"/>
                  <a:gd name="connsiteY188" fmla="*/ 47603 h 84574"/>
                  <a:gd name="connsiteX189" fmla="*/ 769871 w 1179211"/>
                  <a:gd name="connsiteY189" fmla="*/ 40837 h 84574"/>
                  <a:gd name="connsiteX190" fmla="*/ 772770 w 1179211"/>
                  <a:gd name="connsiteY190" fmla="*/ 35280 h 84574"/>
                  <a:gd name="connsiteX191" fmla="*/ 780020 w 1179211"/>
                  <a:gd name="connsiteY191" fmla="*/ 33105 h 84574"/>
                  <a:gd name="connsiteX192" fmla="*/ 787269 w 1179211"/>
                  <a:gd name="connsiteY192" fmla="*/ 34796 h 84574"/>
                  <a:gd name="connsiteX193" fmla="*/ 791860 w 1179211"/>
                  <a:gd name="connsiteY193" fmla="*/ 38421 h 84574"/>
                  <a:gd name="connsiteX194" fmla="*/ 796693 w 1179211"/>
                  <a:gd name="connsiteY194" fmla="*/ 32380 h 84574"/>
                  <a:gd name="connsiteX195" fmla="*/ 790894 w 1179211"/>
                  <a:gd name="connsiteY195" fmla="*/ 28997 h 84574"/>
                  <a:gd name="connsiteX196" fmla="*/ 780503 w 1179211"/>
                  <a:gd name="connsiteY196" fmla="*/ 27306 h 84574"/>
                  <a:gd name="connsiteX197" fmla="*/ 773012 w 1179211"/>
                  <a:gd name="connsiteY197" fmla="*/ 28272 h 84574"/>
                  <a:gd name="connsiteX198" fmla="*/ 766729 w 1179211"/>
                  <a:gd name="connsiteY198" fmla="*/ 31172 h 84574"/>
                  <a:gd name="connsiteX199" fmla="*/ 762380 w 1179211"/>
                  <a:gd name="connsiteY199" fmla="*/ 36005 h 84574"/>
                  <a:gd name="connsiteX200" fmla="*/ 760688 w 1179211"/>
                  <a:gd name="connsiteY200" fmla="*/ 42771 h 84574"/>
                  <a:gd name="connsiteX201" fmla="*/ 762138 w 1179211"/>
                  <a:gd name="connsiteY201" fmla="*/ 50020 h 84574"/>
                  <a:gd name="connsiteX202" fmla="*/ 766005 w 1179211"/>
                  <a:gd name="connsiteY202" fmla="*/ 54853 h 84574"/>
                  <a:gd name="connsiteX203" fmla="*/ 771079 w 1179211"/>
                  <a:gd name="connsiteY203" fmla="*/ 57752 h 84574"/>
                  <a:gd name="connsiteX204" fmla="*/ 776395 w 1179211"/>
                  <a:gd name="connsiteY204" fmla="*/ 59686 h 84574"/>
                  <a:gd name="connsiteX205" fmla="*/ 784853 w 1179211"/>
                  <a:gd name="connsiteY205" fmla="*/ 63310 h 84574"/>
                  <a:gd name="connsiteX206" fmla="*/ 787994 w 1179211"/>
                  <a:gd name="connsiteY206" fmla="*/ 70559 h 84574"/>
                  <a:gd name="connsiteX207" fmla="*/ 785336 w 1179211"/>
                  <a:gd name="connsiteY207" fmla="*/ 77325 h 84574"/>
                  <a:gd name="connsiteX208" fmla="*/ 777845 w 1179211"/>
                  <a:gd name="connsiteY208" fmla="*/ 79742 h 84574"/>
                  <a:gd name="connsiteX209" fmla="*/ 773012 w 1179211"/>
                  <a:gd name="connsiteY209" fmla="*/ 79017 h 84574"/>
                  <a:gd name="connsiteX210" fmla="*/ 768904 w 1179211"/>
                  <a:gd name="connsiteY210" fmla="*/ 76842 h 84574"/>
                  <a:gd name="connsiteX211" fmla="*/ 765521 w 1179211"/>
                  <a:gd name="connsiteY211" fmla="*/ 74184 h 84574"/>
                  <a:gd name="connsiteX212" fmla="*/ 763105 w 1179211"/>
                  <a:gd name="connsiteY212" fmla="*/ 71768 h 84574"/>
                  <a:gd name="connsiteX213" fmla="*/ 758272 w 1179211"/>
                  <a:gd name="connsiteY213" fmla="*/ 79500 h 84574"/>
                  <a:gd name="connsiteX214" fmla="*/ 777362 w 1179211"/>
                  <a:gd name="connsiteY214" fmla="*/ 85783 h 84574"/>
                  <a:gd name="connsiteX215" fmla="*/ 785094 w 1179211"/>
                  <a:gd name="connsiteY215" fmla="*/ 84575 h 84574"/>
                  <a:gd name="connsiteX216" fmla="*/ 791377 w 1179211"/>
                  <a:gd name="connsiteY216" fmla="*/ 81192 h 84574"/>
                  <a:gd name="connsiteX217" fmla="*/ 795726 w 1179211"/>
                  <a:gd name="connsiteY217" fmla="*/ 75634 h 84574"/>
                  <a:gd name="connsiteX218" fmla="*/ 797418 w 1179211"/>
                  <a:gd name="connsiteY218" fmla="*/ 68143 h 84574"/>
                  <a:gd name="connsiteX219" fmla="*/ 796693 w 1179211"/>
                  <a:gd name="connsiteY219" fmla="*/ 61377 h 84574"/>
                  <a:gd name="connsiteX220" fmla="*/ 711393 w 1179211"/>
                  <a:gd name="connsiteY220" fmla="*/ 6041 h 84574"/>
                  <a:gd name="connsiteX221" fmla="*/ 707286 w 1179211"/>
                  <a:gd name="connsiteY221" fmla="*/ 4350 h 84574"/>
                  <a:gd name="connsiteX222" fmla="*/ 703178 w 1179211"/>
                  <a:gd name="connsiteY222" fmla="*/ 6041 h 84574"/>
                  <a:gd name="connsiteX223" fmla="*/ 701486 w 1179211"/>
                  <a:gd name="connsiteY223" fmla="*/ 9907 h 84574"/>
                  <a:gd name="connsiteX224" fmla="*/ 703178 w 1179211"/>
                  <a:gd name="connsiteY224" fmla="*/ 13774 h 84574"/>
                  <a:gd name="connsiteX225" fmla="*/ 707286 w 1179211"/>
                  <a:gd name="connsiteY225" fmla="*/ 15465 h 84574"/>
                  <a:gd name="connsiteX226" fmla="*/ 711393 w 1179211"/>
                  <a:gd name="connsiteY226" fmla="*/ 13774 h 84574"/>
                  <a:gd name="connsiteX227" fmla="*/ 713085 w 1179211"/>
                  <a:gd name="connsiteY227" fmla="*/ 9907 h 84574"/>
                  <a:gd name="connsiteX228" fmla="*/ 711393 w 1179211"/>
                  <a:gd name="connsiteY228" fmla="*/ 6041 h 84574"/>
                  <a:gd name="connsiteX229" fmla="*/ 734833 w 1179211"/>
                  <a:gd name="connsiteY229" fmla="*/ 6041 h 84574"/>
                  <a:gd name="connsiteX230" fmla="*/ 730725 w 1179211"/>
                  <a:gd name="connsiteY230" fmla="*/ 4350 h 84574"/>
                  <a:gd name="connsiteX231" fmla="*/ 726617 w 1179211"/>
                  <a:gd name="connsiteY231" fmla="*/ 6041 h 84574"/>
                  <a:gd name="connsiteX232" fmla="*/ 724925 w 1179211"/>
                  <a:gd name="connsiteY232" fmla="*/ 9907 h 84574"/>
                  <a:gd name="connsiteX233" fmla="*/ 726617 w 1179211"/>
                  <a:gd name="connsiteY233" fmla="*/ 13774 h 84574"/>
                  <a:gd name="connsiteX234" fmla="*/ 730725 w 1179211"/>
                  <a:gd name="connsiteY234" fmla="*/ 15465 h 84574"/>
                  <a:gd name="connsiteX235" fmla="*/ 734833 w 1179211"/>
                  <a:gd name="connsiteY235" fmla="*/ 13774 h 84574"/>
                  <a:gd name="connsiteX236" fmla="*/ 736524 w 1179211"/>
                  <a:gd name="connsiteY236" fmla="*/ 9907 h 84574"/>
                  <a:gd name="connsiteX237" fmla="*/ 734833 w 1179211"/>
                  <a:gd name="connsiteY237" fmla="*/ 6041 h 84574"/>
                  <a:gd name="connsiteX238" fmla="*/ 695445 w 1179211"/>
                  <a:gd name="connsiteY238" fmla="*/ 28997 h 84574"/>
                  <a:gd name="connsiteX239" fmla="*/ 695445 w 1179211"/>
                  <a:gd name="connsiteY239" fmla="*/ 63552 h 84574"/>
                  <a:gd name="connsiteX240" fmla="*/ 695928 w 1179211"/>
                  <a:gd name="connsiteY240" fmla="*/ 72009 h 84574"/>
                  <a:gd name="connsiteX241" fmla="*/ 698103 w 1179211"/>
                  <a:gd name="connsiteY241" fmla="*/ 79017 h 84574"/>
                  <a:gd name="connsiteX242" fmla="*/ 703903 w 1179211"/>
                  <a:gd name="connsiteY242" fmla="*/ 83850 h 84574"/>
                  <a:gd name="connsiteX243" fmla="*/ 714535 w 1179211"/>
                  <a:gd name="connsiteY243" fmla="*/ 85783 h 84574"/>
                  <a:gd name="connsiteX244" fmla="*/ 722026 w 1179211"/>
                  <a:gd name="connsiteY244" fmla="*/ 84575 h 84574"/>
                  <a:gd name="connsiteX245" fmla="*/ 727342 w 1179211"/>
                  <a:gd name="connsiteY245" fmla="*/ 81433 h 84574"/>
                  <a:gd name="connsiteX246" fmla="*/ 730725 w 1179211"/>
                  <a:gd name="connsiteY246" fmla="*/ 77809 h 84574"/>
                  <a:gd name="connsiteX247" fmla="*/ 732658 w 1179211"/>
                  <a:gd name="connsiteY247" fmla="*/ 75151 h 84574"/>
                  <a:gd name="connsiteX248" fmla="*/ 733866 w 1179211"/>
                  <a:gd name="connsiteY248" fmla="*/ 84575 h 84574"/>
                  <a:gd name="connsiteX249" fmla="*/ 743290 w 1179211"/>
                  <a:gd name="connsiteY249" fmla="*/ 83608 h 84574"/>
                  <a:gd name="connsiteX250" fmla="*/ 743049 w 1179211"/>
                  <a:gd name="connsiteY250" fmla="*/ 81433 h 84574"/>
                  <a:gd name="connsiteX251" fmla="*/ 742565 w 1179211"/>
                  <a:gd name="connsiteY251" fmla="*/ 77809 h 84574"/>
                  <a:gd name="connsiteX252" fmla="*/ 742324 w 1179211"/>
                  <a:gd name="connsiteY252" fmla="*/ 73701 h 84574"/>
                  <a:gd name="connsiteX253" fmla="*/ 742082 w 1179211"/>
                  <a:gd name="connsiteY253" fmla="*/ 69593 h 84574"/>
                  <a:gd name="connsiteX254" fmla="*/ 742082 w 1179211"/>
                  <a:gd name="connsiteY254" fmla="*/ 28755 h 84574"/>
                  <a:gd name="connsiteX255" fmla="*/ 732175 w 1179211"/>
                  <a:gd name="connsiteY255" fmla="*/ 28755 h 84574"/>
                  <a:gd name="connsiteX256" fmla="*/ 732175 w 1179211"/>
                  <a:gd name="connsiteY256" fmla="*/ 59686 h 84574"/>
                  <a:gd name="connsiteX257" fmla="*/ 730966 w 1179211"/>
                  <a:gd name="connsiteY257" fmla="*/ 66935 h 84574"/>
                  <a:gd name="connsiteX258" fmla="*/ 727583 w 1179211"/>
                  <a:gd name="connsiteY258" fmla="*/ 72734 h 84574"/>
                  <a:gd name="connsiteX259" fmla="*/ 722751 w 1179211"/>
                  <a:gd name="connsiteY259" fmla="*/ 76600 h 84574"/>
                  <a:gd name="connsiteX260" fmla="*/ 716468 w 1179211"/>
                  <a:gd name="connsiteY260" fmla="*/ 78050 h 84574"/>
                  <a:gd name="connsiteX261" fmla="*/ 710427 w 1179211"/>
                  <a:gd name="connsiteY261" fmla="*/ 77084 h 84574"/>
                  <a:gd name="connsiteX262" fmla="*/ 706802 w 1179211"/>
                  <a:gd name="connsiteY262" fmla="*/ 74184 h 84574"/>
                  <a:gd name="connsiteX263" fmla="*/ 705111 w 1179211"/>
                  <a:gd name="connsiteY263" fmla="*/ 69593 h 84574"/>
                  <a:gd name="connsiteX264" fmla="*/ 704628 w 1179211"/>
                  <a:gd name="connsiteY264" fmla="*/ 63310 h 84574"/>
                  <a:gd name="connsiteX265" fmla="*/ 704628 w 1179211"/>
                  <a:gd name="connsiteY265" fmla="*/ 28755 h 84574"/>
                  <a:gd name="connsiteX266" fmla="*/ 695445 w 1179211"/>
                  <a:gd name="connsiteY266" fmla="*/ 28755 h 84574"/>
                  <a:gd name="connsiteX267" fmla="*/ 664515 w 1179211"/>
                  <a:gd name="connsiteY267" fmla="*/ 60894 h 84574"/>
                  <a:gd name="connsiteX268" fmla="*/ 657991 w 1179211"/>
                  <a:gd name="connsiteY268" fmla="*/ 71284 h 84574"/>
                  <a:gd name="connsiteX269" fmla="*/ 648325 w 1179211"/>
                  <a:gd name="connsiteY269" fmla="*/ 76600 h 84574"/>
                  <a:gd name="connsiteX270" fmla="*/ 636726 w 1179211"/>
                  <a:gd name="connsiteY270" fmla="*/ 78050 h 84574"/>
                  <a:gd name="connsiteX271" fmla="*/ 631893 w 1179211"/>
                  <a:gd name="connsiteY271" fmla="*/ 77809 h 84574"/>
                  <a:gd name="connsiteX272" fmla="*/ 626577 w 1179211"/>
                  <a:gd name="connsiteY272" fmla="*/ 77325 h 84574"/>
                  <a:gd name="connsiteX273" fmla="*/ 626577 w 1179211"/>
                  <a:gd name="connsiteY273" fmla="*/ 10874 h 84574"/>
                  <a:gd name="connsiteX274" fmla="*/ 630927 w 1179211"/>
                  <a:gd name="connsiteY274" fmla="*/ 10632 h 84574"/>
                  <a:gd name="connsiteX275" fmla="*/ 635276 w 1179211"/>
                  <a:gd name="connsiteY275" fmla="*/ 10632 h 84574"/>
                  <a:gd name="connsiteX276" fmla="*/ 659440 w 1179211"/>
                  <a:gd name="connsiteY276" fmla="*/ 18848 h 84574"/>
                  <a:gd name="connsiteX277" fmla="*/ 666931 w 1179211"/>
                  <a:gd name="connsiteY277" fmla="*/ 44220 h 84574"/>
                  <a:gd name="connsiteX278" fmla="*/ 664515 w 1179211"/>
                  <a:gd name="connsiteY278" fmla="*/ 60894 h 84574"/>
                  <a:gd name="connsiteX279" fmla="*/ 675389 w 1179211"/>
                  <a:gd name="connsiteY279" fmla="*/ 25856 h 84574"/>
                  <a:gd name="connsiteX280" fmla="*/ 667173 w 1179211"/>
                  <a:gd name="connsiteY280" fmla="*/ 13774 h 84574"/>
                  <a:gd name="connsiteX281" fmla="*/ 654366 w 1179211"/>
                  <a:gd name="connsiteY281" fmla="*/ 6524 h 84574"/>
                  <a:gd name="connsiteX282" fmla="*/ 637451 w 1179211"/>
                  <a:gd name="connsiteY282" fmla="*/ 4108 h 84574"/>
                  <a:gd name="connsiteX283" fmla="*/ 631168 w 1179211"/>
                  <a:gd name="connsiteY283" fmla="*/ 4108 h 84574"/>
                  <a:gd name="connsiteX284" fmla="*/ 627060 w 1179211"/>
                  <a:gd name="connsiteY284" fmla="*/ 4350 h 84574"/>
                  <a:gd name="connsiteX285" fmla="*/ 622953 w 1179211"/>
                  <a:gd name="connsiteY285" fmla="*/ 4350 h 84574"/>
                  <a:gd name="connsiteX286" fmla="*/ 616670 w 1179211"/>
                  <a:gd name="connsiteY286" fmla="*/ 4591 h 84574"/>
                  <a:gd name="connsiteX287" fmla="*/ 616670 w 1179211"/>
                  <a:gd name="connsiteY287" fmla="*/ 84091 h 84574"/>
                  <a:gd name="connsiteX288" fmla="*/ 625611 w 1179211"/>
                  <a:gd name="connsiteY288" fmla="*/ 84333 h 84574"/>
                  <a:gd name="connsiteX289" fmla="*/ 637209 w 1179211"/>
                  <a:gd name="connsiteY289" fmla="*/ 84575 h 84574"/>
                  <a:gd name="connsiteX290" fmla="*/ 650741 w 1179211"/>
                  <a:gd name="connsiteY290" fmla="*/ 82883 h 84574"/>
                  <a:gd name="connsiteX291" fmla="*/ 664032 w 1179211"/>
                  <a:gd name="connsiteY291" fmla="*/ 76842 h 84574"/>
                  <a:gd name="connsiteX292" fmla="*/ 674181 w 1179211"/>
                  <a:gd name="connsiteY292" fmla="*/ 64518 h 84574"/>
                  <a:gd name="connsiteX293" fmla="*/ 678289 w 1179211"/>
                  <a:gd name="connsiteY293" fmla="*/ 43979 h 84574"/>
                  <a:gd name="connsiteX294" fmla="*/ 675389 w 1179211"/>
                  <a:gd name="connsiteY294" fmla="*/ 25856 h 84574"/>
                  <a:gd name="connsiteX295" fmla="*/ 562059 w 1179211"/>
                  <a:gd name="connsiteY295" fmla="*/ 77325 h 84574"/>
                  <a:gd name="connsiteX296" fmla="*/ 558918 w 1179211"/>
                  <a:gd name="connsiteY296" fmla="*/ 78534 h 84574"/>
                  <a:gd name="connsiteX297" fmla="*/ 555776 w 1179211"/>
                  <a:gd name="connsiteY297" fmla="*/ 79017 h 84574"/>
                  <a:gd name="connsiteX298" fmla="*/ 553360 w 1179211"/>
                  <a:gd name="connsiteY298" fmla="*/ 78534 h 84574"/>
                  <a:gd name="connsiteX299" fmla="*/ 551185 w 1179211"/>
                  <a:gd name="connsiteY299" fmla="*/ 77567 h 84574"/>
                  <a:gd name="connsiteX300" fmla="*/ 549010 w 1179211"/>
                  <a:gd name="connsiteY300" fmla="*/ 74184 h 84574"/>
                  <a:gd name="connsiteX301" fmla="*/ 548769 w 1179211"/>
                  <a:gd name="connsiteY301" fmla="*/ 67901 h 84574"/>
                  <a:gd name="connsiteX302" fmla="*/ 548769 w 1179211"/>
                  <a:gd name="connsiteY302" fmla="*/ 35280 h 84574"/>
                  <a:gd name="connsiteX303" fmla="*/ 561817 w 1179211"/>
                  <a:gd name="connsiteY303" fmla="*/ 35280 h 84574"/>
                  <a:gd name="connsiteX304" fmla="*/ 561817 w 1179211"/>
                  <a:gd name="connsiteY304" fmla="*/ 28997 h 84574"/>
                  <a:gd name="connsiteX305" fmla="*/ 548769 w 1179211"/>
                  <a:gd name="connsiteY305" fmla="*/ 28997 h 84574"/>
                  <a:gd name="connsiteX306" fmla="*/ 548769 w 1179211"/>
                  <a:gd name="connsiteY306" fmla="*/ 12807 h 84574"/>
                  <a:gd name="connsiteX307" fmla="*/ 539103 w 1179211"/>
                  <a:gd name="connsiteY307" fmla="*/ 14982 h 84574"/>
                  <a:gd name="connsiteX308" fmla="*/ 539103 w 1179211"/>
                  <a:gd name="connsiteY308" fmla="*/ 28997 h 84574"/>
                  <a:gd name="connsiteX309" fmla="*/ 529679 w 1179211"/>
                  <a:gd name="connsiteY309" fmla="*/ 28997 h 84574"/>
                  <a:gd name="connsiteX310" fmla="*/ 529679 w 1179211"/>
                  <a:gd name="connsiteY310" fmla="*/ 35280 h 84574"/>
                  <a:gd name="connsiteX311" fmla="*/ 539103 w 1179211"/>
                  <a:gd name="connsiteY311" fmla="*/ 35280 h 84574"/>
                  <a:gd name="connsiteX312" fmla="*/ 539103 w 1179211"/>
                  <a:gd name="connsiteY312" fmla="*/ 68868 h 84574"/>
                  <a:gd name="connsiteX313" fmla="*/ 539345 w 1179211"/>
                  <a:gd name="connsiteY313" fmla="*/ 76117 h 84574"/>
                  <a:gd name="connsiteX314" fmla="*/ 541278 w 1179211"/>
                  <a:gd name="connsiteY314" fmla="*/ 81433 h 84574"/>
                  <a:gd name="connsiteX315" fmla="*/ 545869 w 1179211"/>
                  <a:gd name="connsiteY315" fmla="*/ 84816 h 84574"/>
                  <a:gd name="connsiteX316" fmla="*/ 551910 w 1179211"/>
                  <a:gd name="connsiteY316" fmla="*/ 85783 h 84574"/>
                  <a:gd name="connsiteX317" fmla="*/ 558434 w 1179211"/>
                  <a:gd name="connsiteY317" fmla="*/ 84816 h 84574"/>
                  <a:gd name="connsiteX318" fmla="*/ 563992 w 1179211"/>
                  <a:gd name="connsiteY318" fmla="*/ 82158 h 84574"/>
                  <a:gd name="connsiteX319" fmla="*/ 562059 w 1179211"/>
                  <a:gd name="connsiteY319" fmla="*/ 77325 h 84574"/>
                  <a:gd name="connsiteX320" fmla="*/ 487392 w 1179211"/>
                  <a:gd name="connsiteY320" fmla="*/ 6041 h 84574"/>
                  <a:gd name="connsiteX321" fmla="*/ 483284 w 1179211"/>
                  <a:gd name="connsiteY321" fmla="*/ 4350 h 84574"/>
                  <a:gd name="connsiteX322" fmla="*/ 479176 w 1179211"/>
                  <a:gd name="connsiteY322" fmla="*/ 6041 h 84574"/>
                  <a:gd name="connsiteX323" fmla="*/ 477484 w 1179211"/>
                  <a:gd name="connsiteY323" fmla="*/ 9907 h 84574"/>
                  <a:gd name="connsiteX324" fmla="*/ 479176 w 1179211"/>
                  <a:gd name="connsiteY324" fmla="*/ 13774 h 84574"/>
                  <a:gd name="connsiteX325" fmla="*/ 483284 w 1179211"/>
                  <a:gd name="connsiteY325" fmla="*/ 15465 h 84574"/>
                  <a:gd name="connsiteX326" fmla="*/ 487392 w 1179211"/>
                  <a:gd name="connsiteY326" fmla="*/ 13774 h 84574"/>
                  <a:gd name="connsiteX327" fmla="*/ 489083 w 1179211"/>
                  <a:gd name="connsiteY327" fmla="*/ 9907 h 84574"/>
                  <a:gd name="connsiteX328" fmla="*/ 487392 w 1179211"/>
                  <a:gd name="connsiteY328" fmla="*/ 6041 h 84574"/>
                  <a:gd name="connsiteX329" fmla="*/ 510589 w 1179211"/>
                  <a:gd name="connsiteY329" fmla="*/ 6041 h 84574"/>
                  <a:gd name="connsiteX330" fmla="*/ 506481 w 1179211"/>
                  <a:gd name="connsiteY330" fmla="*/ 4350 h 84574"/>
                  <a:gd name="connsiteX331" fmla="*/ 502373 w 1179211"/>
                  <a:gd name="connsiteY331" fmla="*/ 6041 h 84574"/>
                  <a:gd name="connsiteX332" fmla="*/ 500682 w 1179211"/>
                  <a:gd name="connsiteY332" fmla="*/ 9907 h 84574"/>
                  <a:gd name="connsiteX333" fmla="*/ 502373 w 1179211"/>
                  <a:gd name="connsiteY333" fmla="*/ 13774 h 84574"/>
                  <a:gd name="connsiteX334" fmla="*/ 506481 w 1179211"/>
                  <a:gd name="connsiteY334" fmla="*/ 15465 h 84574"/>
                  <a:gd name="connsiteX335" fmla="*/ 510589 w 1179211"/>
                  <a:gd name="connsiteY335" fmla="*/ 13774 h 84574"/>
                  <a:gd name="connsiteX336" fmla="*/ 512281 w 1179211"/>
                  <a:gd name="connsiteY336" fmla="*/ 9907 h 84574"/>
                  <a:gd name="connsiteX337" fmla="*/ 510589 w 1179211"/>
                  <a:gd name="connsiteY337" fmla="*/ 6041 h 84574"/>
                  <a:gd name="connsiteX338" fmla="*/ 504548 w 1179211"/>
                  <a:gd name="connsiteY338" fmla="*/ 62827 h 84574"/>
                  <a:gd name="connsiteX339" fmla="*/ 504306 w 1179211"/>
                  <a:gd name="connsiteY339" fmla="*/ 67660 h 84574"/>
                  <a:gd name="connsiteX340" fmla="*/ 502373 w 1179211"/>
                  <a:gd name="connsiteY340" fmla="*/ 72976 h 84574"/>
                  <a:gd name="connsiteX341" fmla="*/ 498990 w 1179211"/>
                  <a:gd name="connsiteY341" fmla="*/ 76600 h 84574"/>
                  <a:gd name="connsiteX342" fmla="*/ 495124 w 1179211"/>
                  <a:gd name="connsiteY342" fmla="*/ 78534 h 84574"/>
                  <a:gd name="connsiteX343" fmla="*/ 491741 w 1179211"/>
                  <a:gd name="connsiteY343" fmla="*/ 79017 h 84574"/>
                  <a:gd name="connsiteX344" fmla="*/ 488116 w 1179211"/>
                  <a:gd name="connsiteY344" fmla="*/ 78534 h 84574"/>
                  <a:gd name="connsiteX345" fmla="*/ 484975 w 1179211"/>
                  <a:gd name="connsiteY345" fmla="*/ 76842 h 84574"/>
                  <a:gd name="connsiteX346" fmla="*/ 482800 w 1179211"/>
                  <a:gd name="connsiteY346" fmla="*/ 73942 h 84574"/>
                  <a:gd name="connsiteX347" fmla="*/ 482075 w 1179211"/>
                  <a:gd name="connsiteY347" fmla="*/ 69351 h 84574"/>
                  <a:gd name="connsiteX348" fmla="*/ 483284 w 1179211"/>
                  <a:gd name="connsiteY348" fmla="*/ 64760 h 84574"/>
                  <a:gd name="connsiteX349" fmla="*/ 486183 w 1179211"/>
                  <a:gd name="connsiteY349" fmla="*/ 61619 h 84574"/>
                  <a:gd name="connsiteX350" fmla="*/ 489566 w 1179211"/>
                  <a:gd name="connsiteY350" fmla="*/ 59686 h 84574"/>
                  <a:gd name="connsiteX351" fmla="*/ 492708 w 1179211"/>
                  <a:gd name="connsiteY351" fmla="*/ 58719 h 84574"/>
                  <a:gd name="connsiteX352" fmla="*/ 496091 w 1179211"/>
                  <a:gd name="connsiteY352" fmla="*/ 58236 h 84574"/>
                  <a:gd name="connsiteX353" fmla="*/ 499715 w 1179211"/>
                  <a:gd name="connsiteY353" fmla="*/ 57994 h 84574"/>
                  <a:gd name="connsiteX354" fmla="*/ 502857 w 1179211"/>
                  <a:gd name="connsiteY354" fmla="*/ 57752 h 84574"/>
                  <a:gd name="connsiteX355" fmla="*/ 505031 w 1179211"/>
                  <a:gd name="connsiteY355" fmla="*/ 57752 h 84574"/>
                  <a:gd name="connsiteX356" fmla="*/ 504548 w 1179211"/>
                  <a:gd name="connsiteY356" fmla="*/ 62827 h 84574"/>
                  <a:gd name="connsiteX357" fmla="*/ 522188 w 1179211"/>
                  <a:gd name="connsiteY357" fmla="*/ 78292 h 84574"/>
                  <a:gd name="connsiteX358" fmla="*/ 517838 w 1179211"/>
                  <a:gd name="connsiteY358" fmla="*/ 79017 h 84574"/>
                  <a:gd name="connsiteX359" fmla="*/ 514939 w 1179211"/>
                  <a:gd name="connsiteY359" fmla="*/ 77809 h 84574"/>
                  <a:gd name="connsiteX360" fmla="*/ 513972 w 1179211"/>
                  <a:gd name="connsiteY360" fmla="*/ 72734 h 84574"/>
                  <a:gd name="connsiteX361" fmla="*/ 513972 w 1179211"/>
                  <a:gd name="connsiteY361" fmla="*/ 43496 h 84574"/>
                  <a:gd name="connsiteX362" fmla="*/ 513972 w 1179211"/>
                  <a:gd name="connsiteY362" fmla="*/ 40354 h 84574"/>
                  <a:gd name="connsiteX363" fmla="*/ 513489 w 1179211"/>
                  <a:gd name="connsiteY363" fmla="*/ 36971 h 84574"/>
                  <a:gd name="connsiteX364" fmla="*/ 512281 w 1179211"/>
                  <a:gd name="connsiteY364" fmla="*/ 33830 h 84574"/>
                  <a:gd name="connsiteX365" fmla="*/ 509864 w 1179211"/>
                  <a:gd name="connsiteY365" fmla="*/ 31172 h 84574"/>
                  <a:gd name="connsiteX366" fmla="*/ 502615 w 1179211"/>
                  <a:gd name="connsiteY366" fmla="*/ 27789 h 84574"/>
                  <a:gd name="connsiteX367" fmla="*/ 494882 w 1179211"/>
                  <a:gd name="connsiteY367" fmla="*/ 27064 h 84574"/>
                  <a:gd name="connsiteX368" fmla="*/ 488116 w 1179211"/>
                  <a:gd name="connsiteY368" fmla="*/ 27789 h 84574"/>
                  <a:gd name="connsiteX369" fmla="*/ 482075 w 1179211"/>
                  <a:gd name="connsiteY369" fmla="*/ 29964 h 84574"/>
                  <a:gd name="connsiteX370" fmla="*/ 477243 w 1179211"/>
                  <a:gd name="connsiteY370" fmla="*/ 33830 h 84574"/>
                  <a:gd name="connsiteX371" fmla="*/ 474584 w 1179211"/>
                  <a:gd name="connsiteY371" fmla="*/ 40113 h 84574"/>
                  <a:gd name="connsiteX372" fmla="*/ 482317 w 1179211"/>
                  <a:gd name="connsiteY372" fmla="*/ 42529 h 84574"/>
                  <a:gd name="connsiteX373" fmla="*/ 483284 w 1179211"/>
                  <a:gd name="connsiteY373" fmla="*/ 38904 h 84574"/>
                  <a:gd name="connsiteX374" fmla="*/ 485217 w 1179211"/>
                  <a:gd name="connsiteY374" fmla="*/ 36005 h 84574"/>
                  <a:gd name="connsiteX375" fmla="*/ 488600 w 1179211"/>
                  <a:gd name="connsiteY375" fmla="*/ 33830 h 84574"/>
                  <a:gd name="connsiteX376" fmla="*/ 493916 w 1179211"/>
                  <a:gd name="connsiteY376" fmla="*/ 33105 h 84574"/>
                  <a:gd name="connsiteX377" fmla="*/ 497299 w 1179211"/>
                  <a:gd name="connsiteY377" fmla="*/ 33347 h 84574"/>
                  <a:gd name="connsiteX378" fmla="*/ 500440 w 1179211"/>
                  <a:gd name="connsiteY378" fmla="*/ 34313 h 84574"/>
                  <a:gd name="connsiteX379" fmla="*/ 503582 w 1179211"/>
                  <a:gd name="connsiteY379" fmla="*/ 37213 h 84574"/>
                  <a:gd name="connsiteX380" fmla="*/ 504548 w 1179211"/>
                  <a:gd name="connsiteY380" fmla="*/ 42287 h 84574"/>
                  <a:gd name="connsiteX381" fmla="*/ 504548 w 1179211"/>
                  <a:gd name="connsiteY381" fmla="*/ 51711 h 84574"/>
                  <a:gd name="connsiteX382" fmla="*/ 497057 w 1179211"/>
                  <a:gd name="connsiteY382" fmla="*/ 51953 h 84574"/>
                  <a:gd name="connsiteX383" fmla="*/ 491016 w 1179211"/>
                  <a:gd name="connsiteY383" fmla="*/ 52436 h 84574"/>
                  <a:gd name="connsiteX384" fmla="*/ 483525 w 1179211"/>
                  <a:gd name="connsiteY384" fmla="*/ 54369 h 84574"/>
                  <a:gd name="connsiteX385" fmla="*/ 477484 w 1179211"/>
                  <a:gd name="connsiteY385" fmla="*/ 57994 h 84574"/>
                  <a:gd name="connsiteX386" fmla="*/ 473618 w 1179211"/>
                  <a:gd name="connsiteY386" fmla="*/ 63310 h 84574"/>
                  <a:gd name="connsiteX387" fmla="*/ 472168 w 1179211"/>
                  <a:gd name="connsiteY387" fmla="*/ 70076 h 84574"/>
                  <a:gd name="connsiteX388" fmla="*/ 473618 w 1179211"/>
                  <a:gd name="connsiteY388" fmla="*/ 76842 h 84574"/>
                  <a:gd name="connsiteX389" fmla="*/ 477243 w 1179211"/>
                  <a:gd name="connsiteY389" fmla="*/ 81675 h 84574"/>
                  <a:gd name="connsiteX390" fmla="*/ 482317 w 1179211"/>
                  <a:gd name="connsiteY390" fmla="*/ 84575 h 84574"/>
                  <a:gd name="connsiteX391" fmla="*/ 488116 w 1179211"/>
                  <a:gd name="connsiteY391" fmla="*/ 85541 h 84574"/>
                  <a:gd name="connsiteX392" fmla="*/ 499232 w 1179211"/>
                  <a:gd name="connsiteY392" fmla="*/ 82641 h 84574"/>
                  <a:gd name="connsiteX393" fmla="*/ 505031 w 1179211"/>
                  <a:gd name="connsiteY393" fmla="*/ 75634 h 84574"/>
                  <a:gd name="connsiteX394" fmla="*/ 507689 w 1179211"/>
                  <a:gd name="connsiteY394" fmla="*/ 82158 h 84574"/>
                  <a:gd name="connsiteX395" fmla="*/ 514214 w 1179211"/>
                  <a:gd name="connsiteY395" fmla="*/ 84816 h 84574"/>
                  <a:gd name="connsiteX396" fmla="*/ 519047 w 1179211"/>
                  <a:gd name="connsiteY396" fmla="*/ 84333 h 84574"/>
                  <a:gd name="connsiteX397" fmla="*/ 522430 w 1179211"/>
                  <a:gd name="connsiteY397" fmla="*/ 83608 h 84574"/>
                  <a:gd name="connsiteX398" fmla="*/ 522430 w 1179211"/>
                  <a:gd name="connsiteY398" fmla="*/ 78292 h 84574"/>
                  <a:gd name="connsiteX399" fmla="*/ 458636 w 1179211"/>
                  <a:gd name="connsiteY399" fmla="*/ 77325 h 84574"/>
                  <a:gd name="connsiteX400" fmla="*/ 455495 w 1179211"/>
                  <a:gd name="connsiteY400" fmla="*/ 78534 h 84574"/>
                  <a:gd name="connsiteX401" fmla="*/ 452353 w 1179211"/>
                  <a:gd name="connsiteY401" fmla="*/ 79017 h 84574"/>
                  <a:gd name="connsiteX402" fmla="*/ 449937 w 1179211"/>
                  <a:gd name="connsiteY402" fmla="*/ 78534 h 84574"/>
                  <a:gd name="connsiteX403" fmla="*/ 447762 w 1179211"/>
                  <a:gd name="connsiteY403" fmla="*/ 77567 h 84574"/>
                  <a:gd name="connsiteX404" fmla="*/ 445587 w 1179211"/>
                  <a:gd name="connsiteY404" fmla="*/ 74184 h 84574"/>
                  <a:gd name="connsiteX405" fmla="*/ 445346 w 1179211"/>
                  <a:gd name="connsiteY405" fmla="*/ 67901 h 84574"/>
                  <a:gd name="connsiteX406" fmla="*/ 445346 w 1179211"/>
                  <a:gd name="connsiteY406" fmla="*/ 35280 h 84574"/>
                  <a:gd name="connsiteX407" fmla="*/ 458394 w 1179211"/>
                  <a:gd name="connsiteY407" fmla="*/ 35280 h 84574"/>
                  <a:gd name="connsiteX408" fmla="*/ 458394 w 1179211"/>
                  <a:gd name="connsiteY408" fmla="*/ 28997 h 84574"/>
                  <a:gd name="connsiteX409" fmla="*/ 445346 w 1179211"/>
                  <a:gd name="connsiteY409" fmla="*/ 28997 h 84574"/>
                  <a:gd name="connsiteX410" fmla="*/ 445346 w 1179211"/>
                  <a:gd name="connsiteY410" fmla="*/ 12807 h 84574"/>
                  <a:gd name="connsiteX411" fmla="*/ 435680 w 1179211"/>
                  <a:gd name="connsiteY411" fmla="*/ 14982 h 84574"/>
                  <a:gd name="connsiteX412" fmla="*/ 435680 w 1179211"/>
                  <a:gd name="connsiteY412" fmla="*/ 28997 h 84574"/>
                  <a:gd name="connsiteX413" fmla="*/ 426256 w 1179211"/>
                  <a:gd name="connsiteY413" fmla="*/ 28997 h 84574"/>
                  <a:gd name="connsiteX414" fmla="*/ 426256 w 1179211"/>
                  <a:gd name="connsiteY414" fmla="*/ 35280 h 84574"/>
                  <a:gd name="connsiteX415" fmla="*/ 435680 w 1179211"/>
                  <a:gd name="connsiteY415" fmla="*/ 35280 h 84574"/>
                  <a:gd name="connsiteX416" fmla="*/ 435680 w 1179211"/>
                  <a:gd name="connsiteY416" fmla="*/ 68868 h 84574"/>
                  <a:gd name="connsiteX417" fmla="*/ 435922 w 1179211"/>
                  <a:gd name="connsiteY417" fmla="*/ 76117 h 84574"/>
                  <a:gd name="connsiteX418" fmla="*/ 437855 w 1179211"/>
                  <a:gd name="connsiteY418" fmla="*/ 81433 h 84574"/>
                  <a:gd name="connsiteX419" fmla="*/ 442446 w 1179211"/>
                  <a:gd name="connsiteY419" fmla="*/ 84816 h 84574"/>
                  <a:gd name="connsiteX420" fmla="*/ 448487 w 1179211"/>
                  <a:gd name="connsiteY420" fmla="*/ 85783 h 84574"/>
                  <a:gd name="connsiteX421" fmla="*/ 455012 w 1179211"/>
                  <a:gd name="connsiteY421" fmla="*/ 84816 h 84574"/>
                  <a:gd name="connsiteX422" fmla="*/ 460569 w 1179211"/>
                  <a:gd name="connsiteY422" fmla="*/ 82158 h 84574"/>
                  <a:gd name="connsiteX423" fmla="*/ 458636 w 1179211"/>
                  <a:gd name="connsiteY423" fmla="*/ 77325 h 84574"/>
                  <a:gd name="connsiteX424" fmla="*/ 409825 w 1179211"/>
                  <a:gd name="connsiteY424" fmla="*/ 28997 h 84574"/>
                  <a:gd name="connsiteX425" fmla="*/ 399676 w 1179211"/>
                  <a:gd name="connsiteY425" fmla="*/ 28997 h 84574"/>
                  <a:gd name="connsiteX426" fmla="*/ 399676 w 1179211"/>
                  <a:gd name="connsiteY426" fmla="*/ 84091 h 84574"/>
                  <a:gd name="connsiteX427" fmla="*/ 409825 w 1179211"/>
                  <a:gd name="connsiteY427" fmla="*/ 84091 h 84574"/>
                  <a:gd name="connsiteX428" fmla="*/ 409825 w 1179211"/>
                  <a:gd name="connsiteY428" fmla="*/ 28997 h 84574"/>
                  <a:gd name="connsiteX429" fmla="*/ 409341 w 1179211"/>
                  <a:gd name="connsiteY429" fmla="*/ 2416 h 84574"/>
                  <a:gd name="connsiteX430" fmla="*/ 404992 w 1179211"/>
                  <a:gd name="connsiteY430" fmla="*/ 483 h 84574"/>
                  <a:gd name="connsiteX431" fmla="*/ 400400 w 1179211"/>
                  <a:gd name="connsiteY431" fmla="*/ 2416 h 84574"/>
                  <a:gd name="connsiteX432" fmla="*/ 398467 w 1179211"/>
                  <a:gd name="connsiteY432" fmla="*/ 6766 h 84574"/>
                  <a:gd name="connsiteX433" fmla="*/ 400400 w 1179211"/>
                  <a:gd name="connsiteY433" fmla="*/ 11116 h 84574"/>
                  <a:gd name="connsiteX434" fmla="*/ 404992 w 1179211"/>
                  <a:gd name="connsiteY434" fmla="*/ 13049 h 84574"/>
                  <a:gd name="connsiteX435" fmla="*/ 409341 w 1179211"/>
                  <a:gd name="connsiteY435" fmla="*/ 11116 h 84574"/>
                  <a:gd name="connsiteX436" fmla="*/ 411274 w 1179211"/>
                  <a:gd name="connsiteY436" fmla="*/ 6766 h 84574"/>
                  <a:gd name="connsiteX437" fmla="*/ 409341 w 1179211"/>
                  <a:gd name="connsiteY437" fmla="*/ 2416 h 84574"/>
                  <a:gd name="connsiteX438" fmla="*/ 379619 w 1179211"/>
                  <a:gd name="connsiteY438" fmla="*/ 61377 h 84574"/>
                  <a:gd name="connsiteX439" fmla="*/ 375511 w 1179211"/>
                  <a:gd name="connsiteY439" fmla="*/ 56544 h 84574"/>
                  <a:gd name="connsiteX440" fmla="*/ 370195 w 1179211"/>
                  <a:gd name="connsiteY440" fmla="*/ 53403 h 84574"/>
                  <a:gd name="connsiteX441" fmla="*/ 364396 w 1179211"/>
                  <a:gd name="connsiteY441" fmla="*/ 51470 h 84574"/>
                  <a:gd name="connsiteX442" fmla="*/ 355938 w 1179211"/>
                  <a:gd name="connsiteY442" fmla="*/ 47603 h 84574"/>
                  <a:gd name="connsiteX443" fmla="*/ 352797 w 1179211"/>
                  <a:gd name="connsiteY443" fmla="*/ 40837 h 84574"/>
                  <a:gd name="connsiteX444" fmla="*/ 355697 w 1179211"/>
                  <a:gd name="connsiteY444" fmla="*/ 35280 h 84574"/>
                  <a:gd name="connsiteX445" fmla="*/ 362946 w 1179211"/>
                  <a:gd name="connsiteY445" fmla="*/ 33105 h 84574"/>
                  <a:gd name="connsiteX446" fmla="*/ 370195 w 1179211"/>
                  <a:gd name="connsiteY446" fmla="*/ 34796 h 84574"/>
                  <a:gd name="connsiteX447" fmla="*/ 374786 w 1179211"/>
                  <a:gd name="connsiteY447" fmla="*/ 38421 h 84574"/>
                  <a:gd name="connsiteX448" fmla="*/ 379619 w 1179211"/>
                  <a:gd name="connsiteY448" fmla="*/ 32380 h 84574"/>
                  <a:gd name="connsiteX449" fmla="*/ 373820 w 1179211"/>
                  <a:gd name="connsiteY449" fmla="*/ 28997 h 84574"/>
                  <a:gd name="connsiteX450" fmla="*/ 363429 w 1179211"/>
                  <a:gd name="connsiteY450" fmla="*/ 27306 h 84574"/>
                  <a:gd name="connsiteX451" fmla="*/ 355938 w 1179211"/>
                  <a:gd name="connsiteY451" fmla="*/ 28272 h 84574"/>
                  <a:gd name="connsiteX452" fmla="*/ 349656 w 1179211"/>
                  <a:gd name="connsiteY452" fmla="*/ 31172 h 84574"/>
                  <a:gd name="connsiteX453" fmla="*/ 345306 w 1179211"/>
                  <a:gd name="connsiteY453" fmla="*/ 36005 h 84574"/>
                  <a:gd name="connsiteX454" fmla="*/ 343615 w 1179211"/>
                  <a:gd name="connsiteY454" fmla="*/ 42771 h 84574"/>
                  <a:gd name="connsiteX455" fmla="*/ 345065 w 1179211"/>
                  <a:gd name="connsiteY455" fmla="*/ 50020 h 84574"/>
                  <a:gd name="connsiteX456" fmla="*/ 348931 w 1179211"/>
                  <a:gd name="connsiteY456" fmla="*/ 54853 h 84574"/>
                  <a:gd name="connsiteX457" fmla="*/ 354005 w 1179211"/>
                  <a:gd name="connsiteY457" fmla="*/ 57752 h 84574"/>
                  <a:gd name="connsiteX458" fmla="*/ 359321 w 1179211"/>
                  <a:gd name="connsiteY458" fmla="*/ 59686 h 84574"/>
                  <a:gd name="connsiteX459" fmla="*/ 367779 w 1179211"/>
                  <a:gd name="connsiteY459" fmla="*/ 63310 h 84574"/>
                  <a:gd name="connsiteX460" fmla="*/ 370920 w 1179211"/>
                  <a:gd name="connsiteY460" fmla="*/ 70559 h 84574"/>
                  <a:gd name="connsiteX461" fmla="*/ 368262 w 1179211"/>
                  <a:gd name="connsiteY461" fmla="*/ 77325 h 84574"/>
                  <a:gd name="connsiteX462" fmla="*/ 360771 w 1179211"/>
                  <a:gd name="connsiteY462" fmla="*/ 79742 h 84574"/>
                  <a:gd name="connsiteX463" fmla="*/ 355938 w 1179211"/>
                  <a:gd name="connsiteY463" fmla="*/ 79017 h 84574"/>
                  <a:gd name="connsiteX464" fmla="*/ 351830 w 1179211"/>
                  <a:gd name="connsiteY464" fmla="*/ 76842 h 84574"/>
                  <a:gd name="connsiteX465" fmla="*/ 348447 w 1179211"/>
                  <a:gd name="connsiteY465" fmla="*/ 74184 h 84574"/>
                  <a:gd name="connsiteX466" fmla="*/ 346031 w 1179211"/>
                  <a:gd name="connsiteY466" fmla="*/ 71768 h 84574"/>
                  <a:gd name="connsiteX467" fmla="*/ 341198 w 1179211"/>
                  <a:gd name="connsiteY467" fmla="*/ 79500 h 84574"/>
                  <a:gd name="connsiteX468" fmla="*/ 360288 w 1179211"/>
                  <a:gd name="connsiteY468" fmla="*/ 85783 h 84574"/>
                  <a:gd name="connsiteX469" fmla="*/ 368020 w 1179211"/>
                  <a:gd name="connsiteY469" fmla="*/ 84575 h 84574"/>
                  <a:gd name="connsiteX470" fmla="*/ 374303 w 1179211"/>
                  <a:gd name="connsiteY470" fmla="*/ 81192 h 84574"/>
                  <a:gd name="connsiteX471" fmla="*/ 378411 w 1179211"/>
                  <a:gd name="connsiteY471" fmla="*/ 75634 h 84574"/>
                  <a:gd name="connsiteX472" fmla="*/ 380103 w 1179211"/>
                  <a:gd name="connsiteY472" fmla="*/ 68143 h 84574"/>
                  <a:gd name="connsiteX473" fmla="*/ 379619 w 1179211"/>
                  <a:gd name="connsiteY473" fmla="*/ 61377 h 84574"/>
                  <a:gd name="connsiteX474" fmla="*/ 298428 w 1179211"/>
                  <a:gd name="connsiteY474" fmla="*/ 84091 h 84574"/>
                  <a:gd name="connsiteX475" fmla="*/ 307852 w 1179211"/>
                  <a:gd name="connsiteY475" fmla="*/ 84091 h 84574"/>
                  <a:gd name="connsiteX476" fmla="*/ 307852 w 1179211"/>
                  <a:gd name="connsiteY476" fmla="*/ 57511 h 84574"/>
                  <a:gd name="connsiteX477" fmla="*/ 308093 w 1179211"/>
                  <a:gd name="connsiteY477" fmla="*/ 51953 h 84574"/>
                  <a:gd name="connsiteX478" fmla="*/ 308818 w 1179211"/>
                  <a:gd name="connsiteY478" fmla="*/ 46637 h 84574"/>
                  <a:gd name="connsiteX479" fmla="*/ 312926 w 1179211"/>
                  <a:gd name="connsiteY479" fmla="*/ 37938 h 84574"/>
                  <a:gd name="connsiteX480" fmla="*/ 318967 w 1179211"/>
                  <a:gd name="connsiteY480" fmla="*/ 34555 h 84574"/>
                  <a:gd name="connsiteX481" fmla="*/ 325008 w 1179211"/>
                  <a:gd name="connsiteY481" fmla="*/ 40596 h 84574"/>
                  <a:gd name="connsiteX482" fmla="*/ 333224 w 1179211"/>
                  <a:gd name="connsiteY482" fmla="*/ 37696 h 84574"/>
                  <a:gd name="connsiteX483" fmla="*/ 332016 w 1179211"/>
                  <a:gd name="connsiteY483" fmla="*/ 32863 h 84574"/>
                  <a:gd name="connsiteX484" fmla="*/ 329599 w 1179211"/>
                  <a:gd name="connsiteY484" fmla="*/ 29722 h 84574"/>
                  <a:gd name="connsiteX485" fmla="*/ 326216 w 1179211"/>
                  <a:gd name="connsiteY485" fmla="*/ 28030 h 84574"/>
                  <a:gd name="connsiteX486" fmla="*/ 322833 w 1179211"/>
                  <a:gd name="connsiteY486" fmla="*/ 27547 h 84574"/>
                  <a:gd name="connsiteX487" fmla="*/ 314134 w 1179211"/>
                  <a:gd name="connsiteY487" fmla="*/ 30205 h 84574"/>
                  <a:gd name="connsiteX488" fmla="*/ 307852 w 1179211"/>
                  <a:gd name="connsiteY488" fmla="*/ 37696 h 84574"/>
                  <a:gd name="connsiteX489" fmla="*/ 306643 w 1179211"/>
                  <a:gd name="connsiteY489" fmla="*/ 28272 h 84574"/>
                  <a:gd name="connsiteX490" fmla="*/ 297219 w 1179211"/>
                  <a:gd name="connsiteY490" fmla="*/ 29239 h 84574"/>
                  <a:gd name="connsiteX491" fmla="*/ 297461 w 1179211"/>
                  <a:gd name="connsiteY491" fmla="*/ 31413 h 84574"/>
                  <a:gd name="connsiteX492" fmla="*/ 297944 w 1179211"/>
                  <a:gd name="connsiteY492" fmla="*/ 35038 h 84574"/>
                  <a:gd name="connsiteX493" fmla="*/ 298186 w 1179211"/>
                  <a:gd name="connsiteY493" fmla="*/ 39146 h 84574"/>
                  <a:gd name="connsiteX494" fmla="*/ 298428 w 1179211"/>
                  <a:gd name="connsiteY494" fmla="*/ 43254 h 84574"/>
                  <a:gd name="connsiteX495" fmla="*/ 298428 w 1179211"/>
                  <a:gd name="connsiteY495" fmla="*/ 84091 h 84574"/>
                  <a:gd name="connsiteX496" fmla="*/ 267981 w 1179211"/>
                  <a:gd name="connsiteY496" fmla="*/ 38179 h 84574"/>
                  <a:gd name="connsiteX497" fmla="*/ 271122 w 1179211"/>
                  <a:gd name="connsiteY497" fmla="*/ 50262 h 84574"/>
                  <a:gd name="connsiteX498" fmla="*/ 271122 w 1179211"/>
                  <a:gd name="connsiteY498" fmla="*/ 52195 h 84574"/>
                  <a:gd name="connsiteX499" fmla="*/ 243817 w 1179211"/>
                  <a:gd name="connsiteY499" fmla="*/ 52195 h 84574"/>
                  <a:gd name="connsiteX500" fmla="*/ 245508 w 1179211"/>
                  <a:gd name="connsiteY500" fmla="*/ 45187 h 84574"/>
                  <a:gd name="connsiteX501" fmla="*/ 248649 w 1179211"/>
                  <a:gd name="connsiteY501" fmla="*/ 39388 h 84574"/>
                  <a:gd name="connsiteX502" fmla="*/ 253241 w 1179211"/>
                  <a:gd name="connsiteY502" fmla="*/ 35280 h 84574"/>
                  <a:gd name="connsiteX503" fmla="*/ 259282 w 1179211"/>
                  <a:gd name="connsiteY503" fmla="*/ 33830 h 84574"/>
                  <a:gd name="connsiteX504" fmla="*/ 267981 w 1179211"/>
                  <a:gd name="connsiteY504" fmla="*/ 38179 h 84574"/>
                  <a:gd name="connsiteX505" fmla="*/ 281029 w 1179211"/>
                  <a:gd name="connsiteY505" fmla="*/ 58236 h 84574"/>
                  <a:gd name="connsiteX506" fmla="*/ 281029 w 1179211"/>
                  <a:gd name="connsiteY506" fmla="*/ 52678 h 84574"/>
                  <a:gd name="connsiteX507" fmla="*/ 280063 w 1179211"/>
                  <a:gd name="connsiteY507" fmla="*/ 43496 h 84574"/>
                  <a:gd name="connsiteX508" fmla="*/ 276438 w 1179211"/>
                  <a:gd name="connsiteY508" fmla="*/ 35280 h 84574"/>
                  <a:gd name="connsiteX509" fmla="*/ 269672 w 1179211"/>
                  <a:gd name="connsiteY509" fmla="*/ 29480 h 84574"/>
                  <a:gd name="connsiteX510" fmla="*/ 259040 w 1179211"/>
                  <a:gd name="connsiteY510" fmla="*/ 27306 h 84574"/>
                  <a:gd name="connsiteX511" fmla="*/ 249133 w 1179211"/>
                  <a:gd name="connsiteY511" fmla="*/ 29480 h 84574"/>
                  <a:gd name="connsiteX512" fmla="*/ 241159 w 1179211"/>
                  <a:gd name="connsiteY512" fmla="*/ 35521 h 84574"/>
                  <a:gd name="connsiteX513" fmla="*/ 235842 w 1179211"/>
                  <a:gd name="connsiteY513" fmla="*/ 44704 h 84574"/>
                  <a:gd name="connsiteX514" fmla="*/ 233909 w 1179211"/>
                  <a:gd name="connsiteY514" fmla="*/ 56544 h 84574"/>
                  <a:gd name="connsiteX515" fmla="*/ 240675 w 1179211"/>
                  <a:gd name="connsiteY515" fmla="*/ 78292 h 84574"/>
                  <a:gd name="connsiteX516" fmla="*/ 260490 w 1179211"/>
                  <a:gd name="connsiteY516" fmla="*/ 85783 h 84574"/>
                  <a:gd name="connsiteX517" fmla="*/ 272572 w 1179211"/>
                  <a:gd name="connsiteY517" fmla="*/ 83125 h 84574"/>
                  <a:gd name="connsiteX518" fmla="*/ 282238 w 1179211"/>
                  <a:gd name="connsiteY518" fmla="*/ 75151 h 84574"/>
                  <a:gd name="connsiteX519" fmla="*/ 278371 w 1179211"/>
                  <a:gd name="connsiteY519" fmla="*/ 71043 h 84574"/>
                  <a:gd name="connsiteX520" fmla="*/ 268947 w 1179211"/>
                  <a:gd name="connsiteY520" fmla="*/ 77567 h 84574"/>
                  <a:gd name="connsiteX521" fmla="*/ 261215 w 1179211"/>
                  <a:gd name="connsiteY521" fmla="*/ 79017 h 84574"/>
                  <a:gd name="connsiteX522" fmla="*/ 248649 w 1179211"/>
                  <a:gd name="connsiteY522" fmla="*/ 73701 h 84574"/>
                  <a:gd name="connsiteX523" fmla="*/ 244058 w 1179211"/>
                  <a:gd name="connsiteY523" fmla="*/ 58477 h 84574"/>
                  <a:gd name="connsiteX524" fmla="*/ 281029 w 1179211"/>
                  <a:gd name="connsiteY524" fmla="*/ 58477 h 84574"/>
                  <a:gd name="connsiteX525" fmla="*/ 183648 w 1179211"/>
                  <a:gd name="connsiteY525" fmla="*/ 28997 h 84574"/>
                  <a:gd name="connsiteX526" fmla="*/ 172774 w 1179211"/>
                  <a:gd name="connsiteY526" fmla="*/ 28997 h 84574"/>
                  <a:gd name="connsiteX527" fmla="*/ 195247 w 1179211"/>
                  <a:gd name="connsiteY527" fmla="*/ 85300 h 84574"/>
                  <a:gd name="connsiteX528" fmla="*/ 203221 w 1179211"/>
                  <a:gd name="connsiteY528" fmla="*/ 85300 h 84574"/>
                  <a:gd name="connsiteX529" fmla="*/ 226418 w 1179211"/>
                  <a:gd name="connsiteY529" fmla="*/ 28997 h 84574"/>
                  <a:gd name="connsiteX530" fmla="*/ 217236 w 1179211"/>
                  <a:gd name="connsiteY530" fmla="*/ 28997 h 84574"/>
                  <a:gd name="connsiteX531" fmla="*/ 202496 w 1179211"/>
                  <a:gd name="connsiteY531" fmla="*/ 67660 h 84574"/>
                  <a:gd name="connsiteX532" fmla="*/ 200079 w 1179211"/>
                  <a:gd name="connsiteY532" fmla="*/ 76359 h 84574"/>
                  <a:gd name="connsiteX533" fmla="*/ 199354 w 1179211"/>
                  <a:gd name="connsiteY533" fmla="*/ 72734 h 84574"/>
                  <a:gd name="connsiteX534" fmla="*/ 197663 w 1179211"/>
                  <a:gd name="connsiteY534" fmla="*/ 67176 h 84574"/>
                  <a:gd name="connsiteX535" fmla="*/ 183648 w 1179211"/>
                  <a:gd name="connsiteY535" fmla="*/ 28997 h 84574"/>
                  <a:gd name="connsiteX536" fmla="*/ 159000 w 1179211"/>
                  <a:gd name="connsiteY536" fmla="*/ 28997 h 84574"/>
                  <a:gd name="connsiteX537" fmla="*/ 148851 w 1179211"/>
                  <a:gd name="connsiteY537" fmla="*/ 28997 h 84574"/>
                  <a:gd name="connsiteX538" fmla="*/ 148851 w 1179211"/>
                  <a:gd name="connsiteY538" fmla="*/ 84091 h 84574"/>
                  <a:gd name="connsiteX539" fmla="*/ 159000 w 1179211"/>
                  <a:gd name="connsiteY539" fmla="*/ 84091 h 84574"/>
                  <a:gd name="connsiteX540" fmla="*/ 159000 w 1179211"/>
                  <a:gd name="connsiteY540" fmla="*/ 28997 h 84574"/>
                  <a:gd name="connsiteX541" fmla="*/ 158517 w 1179211"/>
                  <a:gd name="connsiteY541" fmla="*/ 2416 h 84574"/>
                  <a:gd name="connsiteX542" fmla="*/ 154167 w 1179211"/>
                  <a:gd name="connsiteY542" fmla="*/ 483 h 84574"/>
                  <a:gd name="connsiteX543" fmla="*/ 149576 w 1179211"/>
                  <a:gd name="connsiteY543" fmla="*/ 2416 h 84574"/>
                  <a:gd name="connsiteX544" fmla="*/ 147643 w 1179211"/>
                  <a:gd name="connsiteY544" fmla="*/ 6766 h 84574"/>
                  <a:gd name="connsiteX545" fmla="*/ 149576 w 1179211"/>
                  <a:gd name="connsiteY545" fmla="*/ 11116 h 84574"/>
                  <a:gd name="connsiteX546" fmla="*/ 154167 w 1179211"/>
                  <a:gd name="connsiteY546" fmla="*/ 13049 h 84574"/>
                  <a:gd name="connsiteX547" fmla="*/ 158517 w 1179211"/>
                  <a:gd name="connsiteY547" fmla="*/ 11116 h 84574"/>
                  <a:gd name="connsiteX548" fmla="*/ 160450 w 1179211"/>
                  <a:gd name="connsiteY548" fmla="*/ 6766 h 84574"/>
                  <a:gd name="connsiteX549" fmla="*/ 158517 w 1179211"/>
                  <a:gd name="connsiteY549" fmla="*/ 2416 h 84574"/>
                  <a:gd name="connsiteX550" fmla="*/ 128795 w 1179211"/>
                  <a:gd name="connsiteY550" fmla="*/ 84091 h 84574"/>
                  <a:gd name="connsiteX551" fmla="*/ 128795 w 1179211"/>
                  <a:gd name="connsiteY551" fmla="*/ 49537 h 84574"/>
                  <a:gd name="connsiteX552" fmla="*/ 128312 w 1179211"/>
                  <a:gd name="connsiteY552" fmla="*/ 41079 h 84574"/>
                  <a:gd name="connsiteX553" fmla="*/ 126137 w 1179211"/>
                  <a:gd name="connsiteY553" fmla="*/ 34071 h 84574"/>
                  <a:gd name="connsiteX554" fmla="*/ 120338 w 1179211"/>
                  <a:gd name="connsiteY554" fmla="*/ 29239 h 84574"/>
                  <a:gd name="connsiteX555" fmla="*/ 109705 w 1179211"/>
                  <a:gd name="connsiteY555" fmla="*/ 27306 h 84574"/>
                  <a:gd name="connsiteX556" fmla="*/ 102214 w 1179211"/>
                  <a:gd name="connsiteY556" fmla="*/ 28514 h 84574"/>
                  <a:gd name="connsiteX557" fmla="*/ 96898 w 1179211"/>
                  <a:gd name="connsiteY557" fmla="*/ 31655 h 84574"/>
                  <a:gd name="connsiteX558" fmla="*/ 93274 w 1179211"/>
                  <a:gd name="connsiteY558" fmla="*/ 35280 h 84574"/>
                  <a:gd name="connsiteX559" fmla="*/ 91341 w 1179211"/>
                  <a:gd name="connsiteY559" fmla="*/ 37938 h 84574"/>
                  <a:gd name="connsiteX560" fmla="*/ 90132 w 1179211"/>
                  <a:gd name="connsiteY560" fmla="*/ 28514 h 84574"/>
                  <a:gd name="connsiteX561" fmla="*/ 80708 w 1179211"/>
                  <a:gd name="connsiteY561" fmla="*/ 29480 h 84574"/>
                  <a:gd name="connsiteX562" fmla="*/ 80950 w 1179211"/>
                  <a:gd name="connsiteY562" fmla="*/ 31655 h 84574"/>
                  <a:gd name="connsiteX563" fmla="*/ 81433 w 1179211"/>
                  <a:gd name="connsiteY563" fmla="*/ 35280 h 84574"/>
                  <a:gd name="connsiteX564" fmla="*/ 81675 w 1179211"/>
                  <a:gd name="connsiteY564" fmla="*/ 39388 h 84574"/>
                  <a:gd name="connsiteX565" fmla="*/ 81917 w 1179211"/>
                  <a:gd name="connsiteY565" fmla="*/ 43496 h 84574"/>
                  <a:gd name="connsiteX566" fmla="*/ 81917 w 1179211"/>
                  <a:gd name="connsiteY566" fmla="*/ 84333 h 84574"/>
                  <a:gd name="connsiteX567" fmla="*/ 91824 w 1179211"/>
                  <a:gd name="connsiteY567" fmla="*/ 84333 h 84574"/>
                  <a:gd name="connsiteX568" fmla="*/ 91824 w 1179211"/>
                  <a:gd name="connsiteY568" fmla="*/ 53403 h 84574"/>
                  <a:gd name="connsiteX569" fmla="*/ 93032 w 1179211"/>
                  <a:gd name="connsiteY569" fmla="*/ 46154 h 84574"/>
                  <a:gd name="connsiteX570" fmla="*/ 96415 w 1179211"/>
                  <a:gd name="connsiteY570" fmla="*/ 40354 h 84574"/>
                  <a:gd name="connsiteX571" fmla="*/ 101248 w 1179211"/>
                  <a:gd name="connsiteY571" fmla="*/ 36488 h 84574"/>
                  <a:gd name="connsiteX572" fmla="*/ 107531 w 1179211"/>
                  <a:gd name="connsiteY572" fmla="*/ 35038 h 84574"/>
                  <a:gd name="connsiteX573" fmla="*/ 113572 w 1179211"/>
                  <a:gd name="connsiteY573" fmla="*/ 36005 h 84574"/>
                  <a:gd name="connsiteX574" fmla="*/ 117196 w 1179211"/>
                  <a:gd name="connsiteY574" fmla="*/ 38904 h 84574"/>
                  <a:gd name="connsiteX575" fmla="*/ 118888 w 1179211"/>
                  <a:gd name="connsiteY575" fmla="*/ 43496 h 84574"/>
                  <a:gd name="connsiteX576" fmla="*/ 119371 w 1179211"/>
                  <a:gd name="connsiteY576" fmla="*/ 49778 h 84574"/>
                  <a:gd name="connsiteX577" fmla="*/ 119371 w 1179211"/>
                  <a:gd name="connsiteY577" fmla="*/ 84333 h 84574"/>
                  <a:gd name="connsiteX578" fmla="*/ 128795 w 1179211"/>
                  <a:gd name="connsiteY578" fmla="*/ 84333 h 84574"/>
                  <a:gd name="connsiteX579" fmla="*/ 60894 w 1179211"/>
                  <a:gd name="connsiteY579" fmla="*/ 5799 h 84574"/>
                  <a:gd name="connsiteX580" fmla="*/ 50986 w 1179211"/>
                  <a:gd name="connsiteY580" fmla="*/ 5799 h 84574"/>
                  <a:gd name="connsiteX581" fmla="*/ 50986 w 1179211"/>
                  <a:gd name="connsiteY581" fmla="*/ 54128 h 84574"/>
                  <a:gd name="connsiteX582" fmla="*/ 49295 w 1179211"/>
                  <a:gd name="connsiteY582" fmla="*/ 66935 h 84574"/>
                  <a:gd name="connsiteX583" fmla="*/ 44945 w 1179211"/>
                  <a:gd name="connsiteY583" fmla="*/ 74667 h 84574"/>
                  <a:gd name="connsiteX584" fmla="*/ 38421 w 1179211"/>
                  <a:gd name="connsiteY584" fmla="*/ 78534 h 84574"/>
                  <a:gd name="connsiteX585" fmla="*/ 30447 w 1179211"/>
                  <a:gd name="connsiteY585" fmla="*/ 79500 h 84574"/>
                  <a:gd name="connsiteX586" fmla="*/ 22231 w 1179211"/>
                  <a:gd name="connsiteY586" fmla="*/ 78534 h 84574"/>
                  <a:gd name="connsiteX587" fmla="*/ 15707 w 1179211"/>
                  <a:gd name="connsiteY587" fmla="*/ 74667 h 84574"/>
                  <a:gd name="connsiteX588" fmla="*/ 11357 w 1179211"/>
                  <a:gd name="connsiteY588" fmla="*/ 66935 h 84574"/>
                  <a:gd name="connsiteX589" fmla="*/ 9666 w 1179211"/>
                  <a:gd name="connsiteY589" fmla="*/ 54128 h 84574"/>
                  <a:gd name="connsiteX590" fmla="*/ 9666 w 1179211"/>
                  <a:gd name="connsiteY590" fmla="*/ 5799 h 84574"/>
                  <a:gd name="connsiteX591" fmla="*/ 0 w 1179211"/>
                  <a:gd name="connsiteY591" fmla="*/ 5799 h 84574"/>
                  <a:gd name="connsiteX592" fmla="*/ 0 w 1179211"/>
                  <a:gd name="connsiteY592" fmla="*/ 54853 h 84574"/>
                  <a:gd name="connsiteX593" fmla="*/ 7733 w 1179211"/>
                  <a:gd name="connsiteY593" fmla="*/ 79500 h 84574"/>
                  <a:gd name="connsiteX594" fmla="*/ 30689 w 1179211"/>
                  <a:gd name="connsiteY594" fmla="*/ 86749 h 84574"/>
                  <a:gd name="connsiteX595" fmla="*/ 53403 w 1179211"/>
                  <a:gd name="connsiteY595" fmla="*/ 79500 h 84574"/>
                  <a:gd name="connsiteX596" fmla="*/ 60894 w 1179211"/>
                  <a:gd name="connsiteY596" fmla="*/ 54853 h 84574"/>
                  <a:gd name="connsiteX597" fmla="*/ 60894 w 1179211"/>
                  <a:gd name="connsiteY597" fmla="*/ 5799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Lst>
                <a:rect l="l" t="t" r="r" b="b"/>
                <a:pathLst>
                  <a:path w="1179211" h="84574">
                    <a:moveTo>
                      <a:pt x="1181145" y="2658"/>
                    </a:moveTo>
                    <a:cubicBezTo>
                      <a:pt x="1179937" y="1933"/>
                      <a:pt x="1178245" y="1450"/>
                      <a:pt x="1176071" y="725"/>
                    </a:cubicBezTo>
                    <a:cubicBezTo>
                      <a:pt x="1173654" y="242"/>
                      <a:pt x="1171238" y="0"/>
                      <a:pt x="1168580" y="0"/>
                    </a:cubicBezTo>
                    <a:cubicBezTo>
                      <a:pt x="1164955" y="0"/>
                      <a:pt x="1161572" y="725"/>
                      <a:pt x="1158672" y="1933"/>
                    </a:cubicBezTo>
                    <a:cubicBezTo>
                      <a:pt x="1155773" y="3383"/>
                      <a:pt x="1153115" y="5558"/>
                      <a:pt x="1151182" y="8941"/>
                    </a:cubicBezTo>
                    <a:cubicBezTo>
                      <a:pt x="1149490" y="11357"/>
                      <a:pt x="1148523" y="14015"/>
                      <a:pt x="1148282" y="16915"/>
                    </a:cubicBezTo>
                    <a:cubicBezTo>
                      <a:pt x="1148040" y="19815"/>
                      <a:pt x="1147799" y="22473"/>
                      <a:pt x="1147799" y="25131"/>
                    </a:cubicBezTo>
                    <a:lnTo>
                      <a:pt x="1147799" y="29239"/>
                    </a:lnTo>
                    <a:lnTo>
                      <a:pt x="1137891" y="29239"/>
                    </a:lnTo>
                    <a:lnTo>
                      <a:pt x="1137891" y="35521"/>
                    </a:lnTo>
                    <a:lnTo>
                      <a:pt x="1147799" y="35521"/>
                    </a:lnTo>
                    <a:lnTo>
                      <a:pt x="1147799" y="84333"/>
                    </a:lnTo>
                    <a:lnTo>
                      <a:pt x="1157223" y="84333"/>
                    </a:lnTo>
                    <a:lnTo>
                      <a:pt x="1157223" y="35280"/>
                    </a:lnTo>
                    <a:lnTo>
                      <a:pt x="1172446" y="35280"/>
                    </a:lnTo>
                    <a:lnTo>
                      <a:pt x="1172446" y="28997"/>
                    </a:lnTo>
                    <a:lnTo>
                      <a:pt x="1157223" y="28997"/>
                    </a:lnTo>
                    <a:lnTo>
                      <a:pt x="1157223" y="25372"/>
                    </a:lnTo>
                    <a:cubicBezTo>
                      <a:pt x="1157223" y="23198"/>
                      <a:pt x="1157223" y="21023"/>
                      <a:pt x="1157464" y="18606"/>
                    </a:cubicBezTo>
                    <a:cubicBezTo>
                      <a:pt x="1157706" y="16190"/>
                      <a:pt x="1157948" y="14257"/>
                      <a:pt x="1158672" y="12324"/>
                    </a:cubicBezTo>
                    <a:cubicBezTo>
                      <a:pt x="1159397" y="10391"/>
                      <a:pt x="1160364" y="8941"/>
                      <a:pt x="1161572" y="7733"/>
                    </a:cubicBezTo>
                    <a:cubicBezTo>
                      <a:pt x="1162780" y="6524"/>
                      <a:pt x="1164714" y="5799"/>
                      <a:pt x="1167130" y="5799"/>
                    </a:cubicBezTo>
                    <a:cubicBezTo>
                      <a:pt x="1169546" y="5799"/>
                      <a:pt x="1171721" y="6283"/>
                      <a:pt x="1173413" y="7008"/>
                    </a:cubicBezTo>
                    <a:cubicBezTo>
                      <a:pt x="1175104" y="7733"/>
                      <a:pt x="1176554" y="8699"/>
                      <a:pt x="1177762" y="9666"/>
                    </a:cubicBezTo>
                    <a:lnTo>
                      <a:pt x="1181145" y="2658"/>
                    </a:lnTo>
                    <a:close/>
                    <a:moveTo>
                      <a:pt x="1092946" y="84091"/>
                    </a:moveTo>
                    <a:lnTo>
                      <a:pt x="1102370" y="84091"/>
                    </a:lnTo>
                    <a:lnTo>
                      <a:pt x="1102370" y="57511"/>
                    </a:lnTo>
                    <a:cubicBezTo>
                      <a:pt x="1102370" y="55578"/>
                      <a:pt x="1102370" y="53886"/>
                      <a:pt x="1102612" y="51953"/>
                    </a:cubicBezTo>
                    <a:cubicBezTo>
                      <a:pt x="1102853" y="50020"/>
                      <a:pt x="1103095" y="48328"/>
                      <a:pt x="1103337" y="46637"/>
                    </a:cubicBezTo>
                    <a:cubicBezTo>
                      <a:pt x="1104303" y="43254"/>
                      <a:pt x="1105511" y="40354"/>
                      <a:pt x="1107444" y="37938"/>
                    </a:cubicBezTo>
                    <a:cubicBezTo>
                      <a:pt x="1109136" y="35521"/>
                      <a:pt x="1111311" y="34555"/>
                      <a:pt x="1113485" y="34555"/>
                    </a:cubicBezTo>
                    <a:cubicBezTo>
                      <a:pt x="1117352" y="34555"/>
                      <a:pt x="1119285" y="36488"/>
                      <a:pt x="1119526" y="40596"/>
                    </a:cubicBezTo>
                    <a:lnTo>
                      <a:pt x="1127742" y="37696"/>
                    </a:lnTo>
                    <a:cubicBezTo>
                      <a:pt x="1127742" y="35763"/>
                      <a:pt x="1127259" y="34313"/>
                      <a:pt x="1126534" y="32863"/>
                    </a:cubicBezTo>
                    <a:cubicBezTo>
                      <a:pt x="1125809" y="31413"/>
                      <a:pt x="1125084" y="30447"/>
                      <a:pt x="1124118" y="29722"/>
                    </a:cubicBezTo>
                    <a:cubicBezTo>
                      <a:pt x="1123151" y="28997"/>
                      <a:pt x="1121943" y="28272"/>
                      <a:pt x="1120735" y="28030"/>
                    </a:cubicBezTo>
                    <a:cubicBezTo>
                      <a:pt x="1119526" y="27547"/>
                      <a:pt x="1118318" y="27547"/>
                      <a:pt x="1117352" y="27547"/>
                    </a:cubicBezTo>
                    <a:cubicBezTo>
                      <a:pt x="1113969" y="27547"/>
                      <a:pt x="1111311" y="28514"/>
                      <a:pt x="1108653" y="30205"/>
                    </a:cubicBezTo>
                    <a:cubicBezTo>
                      <a:pt x="1106236" y="32138"/>
                      <a:pt x="1104061" y="34555"/>
                      <a:pt x="1102370" y="37696"/>
                    </a:cubicBezTo>
                    <a:lnTo>
                      <a:pt x="1101162" y="28272"/>
                    </a:lnTo>
                    <a:lnTo>
                      <a:pt x="1091738" y="29239"/>
                    </a:lnTo>
                    <a:cubicBezTo>
                      <a:pt x="1091738" y="29722"/>
                      <a:pt x="1091979" y="30447"/>
                      <a:pt x="1091979" y="31413"/>
                    </a:cubicBezTo>
                    <a:cubicBezTo>
                      <a:pt x="1092221" y="32380"/>
                      <a:pt x="1092221" y="33588"/>
                      <a:pt x="1092463" y="35038"/>
                    </a:cubicBezTo>
                    <a:cubicBezTo>
                      <a:pt x="1092704" y="36488"/>
                      <a:pt x="1092704" y="37696"/>
                      <a:pt x="1092704" y="39146"/>
                    </a:cubicBezTo>
                    <a:cubicBezTo>
                      <a:pt x="1092704" y="40596"/>
                      <a:pt x="1092946" y="41804"/>
                      <a:pt x="1092946" y="43254"/>
                    </a:cubicBezTo>
                    <a:lnTo>
                      <a:pt x="1092946" y="84091"/>
                    </a:lnTo>
                    <a:close/>
                    <a:moveTo>
                      <a:pt x="1062016" y="72251"/>
                    </a:moveTo>
                    <a:cubicBezTo>
                      <a:pt x="1059116" y="76359"/>
                      <a:pt x="1055008" y="78292"/>
                      <a:pt x="1049934" y="78292"/>
                    </a:cubicBezTo>
                    <a:cubicBezTo>
                      <a:pt x="1044617" y="78292"/>
                      <a:pt x="1040751" y="76359"/>
                      <a:pt x="1037852" y="72251"/>
                    </a:cubicBezTo>
                    <a:cubicBezTo>
                      <a:pt x="1034952" y="68143"/>
                      <a:pt x="1033502" y="62827"/>
                      <a:pt x="1033502" y="55819"/>
                    </a:cubicBezTo>
                    <a:cubicBezTo>
                      <a:pt x="1033502" y="49053"/>
                      <a:pt x="1034952" y="43737"/>
                      <a:pt x="1037852" y="39629"/>
                    </a:cubicBezTo>
                    <a:cubicBezTo>
                      <a:pt x="1040751" y="35521"/>
                      <a:pt x="1044859" y="33588"/>
                      <a:pt x="1050175" y="33588"/>
                    </a:cubicBezTo>
                    <a:cubicBezTo>
                      <a:pt x="1055491" y="33588"/>
                      <a:pt x="1059599" y="35521"/>
                      <a:pt x="1062499" y="39629"/>
                    </a:cubicBezTo>
                    <a:cubicBezTo>
                      <a:pt x="1065399" y="43737"/>
                      <a:pt x="1066849" y="49053"/>
                      <a:pt x="1066849" y="55819"/>
                    </a:cubicBezTo>
                    <a:cubicBezTo>
                      <a:pt x="1066365" y="62827"/>
                      <a:pt x="1064915" y="68143"/>
                      <a:pt x="1062016" y="72251"/>
                    </a:cubicBezTo>
                    <a:moveTo>
                      <a:pt x="1075306" y="44462"/>
                    </a:moveTo>
                    <a:cubicBezTo>
                      <a:pt x="1074098" y="40837"/>
                      <a:pt x="1072406" y="37938"/>
                      <a:pt x="1070232" y="35280"/>
                    </a:cubicBezTo>
                    <a:cubicBezTo>
                      <a:pt x="1068057" y="32863"/>
                      <a:pt x="1065157" y="30930"/>
                      <a:pt x="1061774" y="29480"/>
                    </a:cubicBezTo>
                    <a:cubicBezTo>
                      <a:pt x="1058391" y="28030"/>
                      <a:pt x="1054525" y="27306"/>
                      <a:pt x="1050175" y="27306"/>
                    </a:cubicBezTo>
                    <a:cubicBezTo>
                      <a:pt x="1045826" y="27306"/>
                      <a:pt x="1041959" y="28030"/>
                      <a:pt x="1038576" y="29480"/>
                    </a:cubicBezTo>
                    <a:cubicBezTo>
                      <a:pt x="1035193" y="30930"/>
                      <a:pt x="1032294" y="32863"/>
                      <a:pt x="1030119" y="35280"/>
                    </a:cubicBezTo>
                    <a:cubicBezTo>
                      <a:pt x="1027703" y="37696"/>
                      <a:pt x="1026011" y="40837"/>
                      <a:pt x="1024803" y="44462"/>
                    </a:cubicBezTo>
                    <a:cubicBezTo>
                      <a:pt x="1023595" y="48087"/>
                      <a:pt x="1023111" y="51953"/>
                      <a:pt x="1023111" y="56303"/>
                    </a:cubicBezTo>
                    <a:cubicBezTo>
                      <a:pt x="1023111" y="60894"/>
                      <a:pt x="1023836" y="65002"/>
                      <a:pt x="1025286" y="68626"/>
                    </a:cubicBezTo>
                    <a:cubicBezTo>
                      <a:pt x="1026736" y="72251"/>
                      <a:pt x="1028669" y="75392"/>
                      <a:pt x="1031086" y="77809"/>
                    </a:cubicBezTo>
                    <a:cubicBezTo>
                      <a:pt x="1033502" y="80467"/>
                      <a:pt x="1036402" y="82400"/>
                      <a:pt x="1039785" y="83608"/>
                    </a:cubicBezTo>
                    <a:cubicBezTo>
                      <a:pt x="1043168" y="85058"/>
                      <a:pt x="1046551" y="85783"/>
                      <a:pt x="1050417" y="85783"/>
                    </a:cubicBezTo>
                    <a:cubicBezTo>
                      <a:pt x="1054283" y="85783"/>
                      <a:pt x="1057666" y="85058"/>
                      <a:pt x="1061049" y="83608"/>
                    </a:cubicBezTo>
                    <a:cubicBezTo>
                      <a:pt x="1064432" y="82158"/>
                      <a:pt x="1067332" y="80225"/>
                      <a:pt x="1069748" y="77809"/>
                    </a:cubicBezTo>
                    <a:cubicBezTo>
                      <a:pt x="1072165" y="75151"/>
                      <a:pt x="1074098" y="72251"/>
                      <a:pt x="1075548" y="68626"/>
                    </a:cubicBezTo>
                    <a:cubicBezTo>
                      <a:pt x="1076998" y="65002"/>
                      <a:pt x="1077722" y="60894"/>
                      <a:pt x="1077722" y="56303"/>
                    </a:cubicBezTo>
                    <a:cubicBezTo>
                      <a:pt x="1076998" y="51953"/>
                      <a:pt x="1076514" y="48087"/>
                      <a:pt x="1075306" y="44462"/>
                    </a:cubicBezTo>
                    <a:moveTo>
                      <a:pt x="998464" y="84816"/>
                    </a:moveTo>
                    <a:lnTo>
                      <a:pt x="1007888" y="83850"/>
                    </a:lnTo>
                    <a:cubicBezTo>
                      <a:pt x="1007888" y="83366"/>
                      <a:pt x="1007646" y="82641"/>
                      <a:pt x="1007646" y="81675"/>
                    </a:cubicBezTo>
                    <a:cubicBezTo>
                      <a:pt x="1007405" y="80708"/>
                      <a:pt x="1007405" y="79500"/>
                      <a:pt x="1007163" y="78050"/>
                    </a:cubicBezTo>
                    <a:cubicBezTo>
                      <a:pt x="1006921" y="76842"/>
                      <a:pt x="1006921" y="75392"/>
                      <a:pt x="1006921" y="73942"/>
                    </a:cubicBezTo>
                    <a:cubicBezTo>
                      <a:pt x="1006921" y="72493"/>
                      <a:pt x="1006680" y="71043"/>
                      <a:pt x="1006680" y="69834"/>
                    </a:cubicBezTo>
                    <a:lnTo>
                      <a:pt x="1006680" y="483"/>
                    </a:lnTo>
                    <a:lnTo>
                      <a:pt x="997497" y="483"/>
                    </a:lnTo>
                    <a:lnTo>
                      <a:pt x="997497" y="36730"/>
                    </a:lnTo>
                    <a:cubicBezTo>
                      <a:pt x="996048" y="34071"/>
                      <a:pt x="993873" y="31897"/>
                      <a:pt x="990973" y="29964"/>
                    </a:cubicBezTo>
                    <a:cubicBezTo>
                      <a:pt x="988073" y="28030"/>
                      <a:pt x="984449" y="27064"/>
                      <a:pt x="980341" y="27064"/>
                    </a:cubicBezTo>
                    <a:cubicBezTo>
                      <a:pt x="976958" y="27064"/>
                      <a:pt x="973575" y="27789"/>
                      <a:pt x="970675" y="28997"/>
                    </a:cubicBezTo>
                    <a:cubicBezTo>
                      <a:pt x="967534" y="30205"/>
                      <a:pt x="965117" y="32138"/>
                      <a:pt x="962701" y="34555"/>
                    </a:cubicBezTo>
                    <a:cubicBezTo>
                      <a:pt x="960526" y="36971"/>
                      <a:pt x="958593" y="40113"/>
                      <a:pt x="957385" y="43737"/>
                    </a:cubicBezTo>
                    <a:cubicBezTo>
                      <a:pt x="955935" y="47362"/>
                      <a:pt x="955452" y="51711"/>
                      <a:pt x="955452" y="56544"/>
                    </a:cubicBezTo>
                    <a:cubicBezTo>
                      <a:pt x="955452" y="60410"/>
                      <a:pt x="955935" y="64277"/>
                      <a:pt x="956902" y="67660"/>
                    </a:cubicBezTo>
                    <a:cubicBezTo>
                      <a:pt x="957868" y="71043"/>
                      <a:pt x="959318" y="74184"/>
                      <a:pt x="961251" y="76842"/>
                    </a:cubicBezTo>
                    <a:cubicBezTo>
                      <a:pt x="963184" y="79500"/>
                      <a:pt x="965842" y="81433"/>
                      <a:pt x="968742" y="83125"/>
                    </a:cubicBezTo>
                    <a:cubicBezTo>
                      <a:pt x="971883" y="84575"/>
                      <a:pt x="975508" y="85300"/>
                      <a:pt x="979616" y="85300"/>
                    </a:cubicBezTo>
                    <a:cubicBezTo>
                      <a:pt x="982274" y="85300"/>
                      <a:pt x="984690" y="84816"/>
                      <a:pt x="986623" y="84091"/>
                    </a:cubicBezTo>
                    <a:cubicBezTo>
                      <a:pt x="988557" y="83366"/>
                      <a:pt x="990248" y="82400"/>
                      <a:pt x="991698" y="81433"/>
                    </a:cubicBezTo>
                    <a:cubicBezTo>
                      <a:pt x="993148" y="80467"/>
                      <a:pt x="994114" y="79259"/>
                      <a:pt x="995081" y="78050"/>
                    </a:cubicBezTo>
                    <a:cubicBezTo>
                      <a:pt x="995806" y="76842"/>
                      <a:pt x="996531" y="75875"/>
                      <a:pt x="997014" y="74909"/>
                    </a:cubicBezTo>
                    <a:lnTo>
                      <a:pt x="998464" y="84816"/>
                    </a:lnTo>
                    <a:close/>
                    <a:moveTo>
                      <a:pt x="996048" y="67660"/>
                    </a:moveTo>
                    <a:cubicBezTo>
                      <a:pt x="994839" y="70559"/>
                      <a:pt x="993148" y="72976"/>
                      <a:pt x="991456" y="74667"/>
                    </a:cubicBezTo>
                    <a:cubicBezTo>
                      <a:pt x="989765" y="76359"/>
                      <a:pt x="987832" y="77325"/>
                      <a:pt x="985657" y="78050"/>
                    </a:cubicBezTo>
                    <a:cubicBezTo>
                      <a:pt x="983482" y="78775"/>
                      <a:pt x="982032" y="78775"/>
                      <a:pt x="980582" y="78775"/>
                    </a:cubicBezTo>
                    <a:cubicBezTo>
                      <a:pt x="978166" y="78775"/>
                      <a:pt x="975991" y="78292"/>
                      <a:pt x="974058" y="77084"/>
                    </a:cubicBezTo>
                    <a:cubicBezTo>
                      <a:pt x="972125" y="75875"/>
                      <a:pt x="970675" y="74426"/>
                      <a:pt x="969467" y="72493"/>
                    </a:cubicBezTo>
                    <a:cubicBezTo>
                      <a:pt x="968259" y="70559"/>
                      <a:pt x="967292" y="68143"/>
                      <a:pt x="966809" y="65243"/>
                    </a:cubicBezTo>
                    <a:cubicBezTo>
                      <a:pt x="966326" y="62585"/>
                      <a:pt x="965842" y="59444"/>
                      <a:pt x="965842" y="56303"/>
                    </a:cubicBezTo>
                    <a:cubicBezTo>
                      <a:pt x="965842" y="53161"/>
                      <a:pt x="966326" y="50020"/>
                      <a:pt x="967051" y="47362"/>
                    </a:cubicBezTo>
                    <a:cubicBezTo>
                      <a:pt x="967775" y="44704"/>
                      <a:pt x="968984" y="42287"/>
                      <a:pt x="970192" y="40354"/>
                    </a:cubicBezTo>
                    <a:cubicBezTo>
                      <a:pt x="971642" y="38421"/>
                      <a:pt x="973333" y="36971"/>
                      <a:pt x="975266" y="36005"/>
                    </a:cubicBezTo>
                    <a:cubicBezTo>
                      <a:pt x="977199" y="35038"/>
                      <a:pt x="979374" y="34555"/>
                      <a:pt x="981549" y="34555"/>
                    </a:cubicBezTo>
                    <a:cubicBezTo>
                      <a:pt x="983724" y="34555"/>
                      <a:pt x="985899" y="35038"/>
                      <a:pt x="987832" y="35763"/>
                    </a:cubicBezTo>
                    <a:cubicBezTo>
                      <a:pt x="989765" y="36488"/>
                      <a:pt x="991456" y="37938"/>
                      <a:pt x="992906" y="39629"/>
                    </a:cubicBezTo>
                    <a:cubicBezTo>
                      <a:pt x="994356" y="41321"/>
                      <a:pt x="995564" y="43496"/>
                      <a:pt x="996531" y="46395"/>
                    </a:cubicBezTo>
                    <a:cubicBezTo>
                      <a:pt x="997497" y="49053"/>
                      <a:pt x="997739" y="52195"/>
                      <a:pt x="997739" y="56061"/>
                    </a:cubicBezTo>
                    <a:cubicBezTo>
                      <a:pt x="997981" y="60652"/>
                      <a:pt x="997256" y="64760"/>
                      <a:pt x="996048" y="67660"/>
                    </a:cubicBezTo>
                    <a:moveTo>
                      <a:pt x="938537" y="725"/>
                    </a:moveTo>
                    <a:lnTo>
                      <a:pt x="928629" y="725"/>
                    </a:lnTo>
                    <a:lnTo>
                      <a:pt x="928629" y="84333"/>
                    </a:lnTo>
                    <a:lnTo>
                      <a:pt x="938537" y="84333"/>
                    </a:lnTo>
                    <a:lnTo>
                      <a:pt x="938537" y="725"/>
                    </a:lnTo>
                    <a:close/>
                    <a:moveTo>
                      <a:pt x="897699" y="38179"/>
                    </a:moveTo>
                    <a:cubicBezTo>
                      <a:pt x="899874" y="41079"/>
                      <a:pt x="900841" y="45187"/>
                      <a:pt x="900841" y="50262"/>
                    </a:cubicBezTo>
                    <a:lnTo>
                      <a:pt x="900841" y="52195"/>
                    </a:lnTo>
                    <a:lnTo>
                      <a:pt x="873535" y="52195"/>
                    </a:lnTo>
                    <a:cubicBezTo>
                      <a:pt x="873777" y="49778"/>
                      <a:pt x="874502" y="47362"/>
                      <a:pt x="875227" y="45187"/>
                    </a:cubicBezTo>
                    <a:cubicBezTo>
                      <a:pt x="875952" y="43012"/>
                      <a:pt x="877160" y="41079"/>
                      <a:pt x="878368" y="39388"/>
                    </a:cubicBezTo>
                    <a:cubicBezTo>
                      <a:pt x="879576" y="37696"/>
                      <a:pt x="881268" y="36246"/>
                      <a:pt x="882959" y="35280"/>
                    </a:cubicBezTo>
                    <a:cubicBezTo>
                      <a:pt x="884651" y="34313"/>
                      <a:pt x="886825" y="33830"/>
                      <a:pt x="889000" y="33830"/>
                    </a:cubicBezTo>
                    <a:cubicBezTo>
                      <a:pt x="892866" y="33588"/>
                      <a:pt x="895766" y="35038"/>
                      <a:pt x="897699" y="38179"/>
                    </a:cubicBezTo>
                    <a:moveTo>
                      <a:pt x="910748" y="58236"/>
                    </a:moveTo>
                    <a:lnTo>
                      <a:pt x="910748" y="52678"/>
                    </a:lnTo>
                    <a:cubicBezTo>
                      <a:pt x="910748" y="49537"/>
                      <a:pt x="910506" y="46395"/>
                      <a:pt x="909781" y="43496"/>
                    </a:cubicBezTo>
                    <a:cubicBezTo>
                      <a:pt x="909056" y="40354"/>
                      <a:pt x="907848" y="37696"/>
                      <a:pt x="906157" y="35280"/>
                    </a:cubicBezTo>
                    <a:cubicBezTo>
                      <a:pt x="904465" y="32863"/>
                      <a:pt x="902290" y="30930"/>
                      <a:pt x="899391" y="29480"/>
                    </a:cubicBezTo>
                    <a:cubicBezTo>
                      <a:pt x="896491" y="28030"/>
                      <a:pt x="893108" y="27306"/>
                      <a:pt x="888759" y="27306"/>
                    </a:cubicBezTo>
                    <a:cubicBezTo>
                      <a:pt x="885134" y="27306"/>
                      <a:pt x="881993" y="28030"/>
                      <a:pt x="878851" y="29480"/>
                    </a:cubicBezTo>
                    <a:cubicBezTo>
                      <a:pt x="875710" y="30930"/>
                      <a:pt x="873052" y="32863"/>
                      <a:pt x="870877" y="35521"/>
                    </a:cubicBezTo>
                    <a:cubicBezTo>
                      <a:pt x="868702" y="38179"/>
                      <a:pt x="866769" y="41079"/>
                      <a:pt x="865561" y="44704"/>
                    </a:cubicBezTo>
                    <a:cubicBezTo>
                      <a:pt x="864353" y="48328"/>
                      <a:pt x="863628" y="52195"/>
                      <a:pt x="863628" y="56544"/>
                    </a:cubicBezTo>
                    <a:cubicBezTo>
                      <a:pt x="863628" y="66210"/>
                      <a:pt x="865803" y="73459"/>
                      <a:pt x="870394" y="78292"/>
                    </a:cubicBezTo>
                    <a:cubicBezTo>
                      <a:pt x="874985" y="83125"/>
                      <a:pt x="881509" y="85783"/>
                      <a:pt x="890208" y="85783"/>
                    </a:cubicBezTo>
                    <a:cubicBezTo>
                      <a:pt x="894800" y="85783"/>
                      <a:pt x="898666" y="84816"/>
                      <a:pt x="902290" y="83125"/>
                    </a:cubicBezTo>
                    <a:cubicBezTo>
                      <a:pt x="905673" y="81192"/>
                      <a:pt x="909056" y="78534"/>
                      <a:pt x="911956" y="75151"/>
                    </a:cubicBezTo>
                    <a:lnTo>
                      <a:pt x="908090" y="71043"/>
                    </a:lnTo>
                    <a:cubicBezTo>
                      <a:pt x="904465" y="74426"/>
                      <a:pt x="901324" y="76359"/>
                      <a:pt x="898666" y="77567"/>
                    </a:cubicBezTo>
                    <a:cubicBezTo>
                      <a:pt x="896008" y="78534"/>
                      <a:pt x="893350" y="79017"/>
                      <a:pt x="890933" y="79017"/>
                    </a:cubicBezTo>
                    <a:cubicBezTo>
                      <a:pt x="885376" y="79017"/>
                      <a:pt x="881268" y="77325"/>
                      <a:pt x="878368" y="73701"/>
                    </a:cubicBezTo>
                    <a:cubicBezTo>
                      <a:pt x="875468" y="70076"/>
                      <a:pt x="874018" y="65002"/>
                      <a:pt x="873777" y="58477"/>
                    </a:cubicBezTo>
                    <a:lnTo>
                      <a:pt x="910748" y="58477"/>
                    </a:lnTo>
                    <a:close/>
                    <a:moveTo>
                      <a:pt x="848404" y="61377"/>
                    </a:moveTo>
                    <a:cubicBezTo>
                      <a:pt x="847438" y="59444"/>
                      <a:pt x="845988" y="57994"/>
                      <a:pt x="844296" y="56544"/>
                    </a:cubicBezTo>
                    <a:cubicBezTo>
                      <a:pt x="842605" y="55094"/>
                      <a:pt x="840913" y="54128"/>
                      <a:pt x="838980" y="53403"/>
                    </a:cubicBezTo>
                    <a:cubicBezTo>
                      <a:pt x="837047" y="52678"/>
                      <a:pt x="835114" y="51953"/>
                      <a:pt x="833181" y="51470"/>
                    </a:cubicBezTo>
                    <a:cubicBezTo>
                      <a:pt x="829798" y="50503"/>
                      <a:pt x="826898" y="49295"/>
                      <a:pt x="824723" y="47603"/>
                    </a:cubicBezTo>
                    <a:cubicBezTo>
                      <a:pt x="822549" y="45912"/>
                      <a:pt x="821582" y="43737"/>
                      <a:pt x="821582" y="40837"/>
                    </a:cubicBezTo>
                    <a:cubicBezTo>
                      <a:pt x="821582" y="38663"/>
                      <a:pt x="822549" y="36730"/>
                      <a:pt x="824482" y="35280"/>
                    </a:cubicBezTo>
                    <a:cubicBezTo>
                      <a:pt x="826415" y="33830"/>
                      <a:pt x="828831" y="33105"/>
                      <a:pt x="831731" y="33105"/>
                    </a:cubicBezTo>
                    <a:cubicBezTo>
                      <a:pt x="834872" y="33105"/>
                      <a:pt x="837289" y="33588"/>
                      <a:pt x="838980" y="34796"/>
                    </a:cubicBezTo>
                    <a:cubicBezTo>
                      <a:pt x="840672" y="36005"/>
                      <a:pt x="842122" y="37213"/>
                      <a:pt x="843572" y="38421"/>
                    </a:cubicBezTo>
                    <a:lnTo>
                      <a:pt x="848404" y="32380"/>
                    </a:lnTo>
                    <a:cubicBezTo>
                      <a:pt x="846955" y="31172"/>
                      <a:pt x="845021" y="29964"/>
                      <a:pt x="842605" y="28997"/>
                    </a:cubicBezTo>
                    <a:cubicBezTo>
                      <a:pt x="840189" y="28030"/>
                      <a:pt x="836564" y="27306"/>
                      <a:pt x="832214" y="27306"/>
                    </a:cubicBezTo>
                    <a:cubicBezTo>
                      <a:pt x="829556" y="27306"/>
                      <a:pt x="827140" y="27547"/>
                      <a:pt x="824723" y="28272"/>
                    </a:cubicBezTo>
                    <a:cubicBezTo>
                      <a:pt x="822307" y="28997"/>
                      <a:pt x="820374" y="29722"/>
                      <a:pt x="818441" y="31172"/>
                    </a:cubicBezTo>
                    <a:cubicBezTo>
                      <a:pt x="816749" y="32380"/>
                      <a:pt x="815299" y="34071"/>
                      <a:pt x="814091" y="36005"/>
                    </a:cubicBezTo>
                    <a:cubicBezTo>
                      <a:pt x="812883" y="37938"/>
                      <a:pt x="812400" y="40113"/>
                      <a:pt x="812400" y="42771"/>
                    </a:cubicBezTo>
                    <a:cubicBezTo>
                      <a:pt x="812400" y="45670"/>
                      <a:pt x="812883" y="48087"/>
                      <a:pt x="813850" y="50020"/>
                    </a:cubicBezTo>
                    <a:cubicBezTo>
                      <a:pt x="814816" y="51953"/>
                      <a:pt x="816266" y="53644"/>
                      <a:pt x="817716" y="54853"/>
                    </a:cubicBezTo>
                    <a:cubicBezTo>
                      <a:pt x="819407" y="56061"/>
                      <a:pt x="821099" y="57269"/>
                      <a:pt x="822790" y="57752"/>
                    </a:cubicBezTo>
                    <a:cubicBezTo>
                      <a:pt x="824723" y="58477"/>
                      <a:pt x="826415" y="58961"/>
                      <a:pt x="828106" y="59686"/>
                    </a:cubicBezTo>
                    <a:cubicBezTo>
                      <a:pt x="831731" y="60652"/>
                      <a:pt x="834389" y="61860"/>
                      <a:pt x="836564" y="63310"/>
                    </a:cubicBezTo>
                    <a:cubicBezTo>
                      <a:pt x="838739" y="64760"/>
                      <a:pt x="839705" y="67176"/>
                      <a:pt x="839705" y="70559"/>
                    </a:cubicBezTo>
                    <a:cubicBezTo>
                      <a:pt x="839705" y="73459"/>
                      <a:pt x="838739" y="75634"/>
                      <a:pt x="837047" y="77325"/>
                    </a:cubicBezTo>
                    <a:cubicBezTo>
                      <a:pt x="835356" y="78775"/>
                      <a:pt x="832939" y="79742"/>
                      <a:pt x="829556" y="79742"/>
                    </a:cubicBezTo>
                    <a:cubicBezTo>
                      <a:pt x="827865" y="79742"/>
                      <a:pt x="826415" y="79500"/>
                      <a:pt x="824723" y="79017"/>
                    </a:cubicBezTo>
                    <a:cubicBezTo>
                      <a:pt x="823274" y="78534"/>
                      <a:pt x="821824" y="77809"/>
                      <a:pt x="820616" y="76842"/>
                    </a:cubicBezTo>
                    <a:cubicBezTo>
                      <a:pt x="819407" y="76117"/>
                      <a:pt x="818199" y="75151"/>
                      <a:pt x="817233" y="74184"/>
                    </a:cubicBezTo>
                    <a:cubicBezTo>
                      <a:pt x="816266" y="73217"/>
                      <a:pt x="815541" y="72493"/>
                      <a:pt x="814816" y="71768"/>
                    </a:cubicBezTo>
                    <a:lnTo>
                      <a:pt x="809983" y="79500"/>
                    </a:lnTo>
                    <a:cubicBezTo>
                      <a:pt x="815299" y="83608"/>
                      <a:pt x="821582" y="85783"/>
                      <a:pt x="829073" y="85783"/>
                    </a:cubicBezTo>
                    <a:cubicBezTo>
                      <a:pt x="831731" y="85783"/>
                      <a:pt x="834389" y="85300"/>
                      <a:pt x="836806" y="84575"/>
                    </a:cubicBezTo>
                    <a:cubicBezTo>
                      <a:pt x="839222" y="83850"/>
                      <a:pt x="841397" y="82641"/>
                      <a:pt x="843088" y="81192"/>
                    </a:cubicBezTo>
                    <a:cubicBezTo>
                      <a:pt x="844780" y="79742"/>
                      <a:pt x="846230" y="77809"/>
                      <a:pt x="847438" y="75634"/>
                    </a:cubicBezTo>
                    <a:cubicBezTo>
                      <a:pt x="848404" y="73459"/>
                      <a:pt x="849129" y="71043"/>
                      <a:pt x="849129" y="68143"/>
                    </a:cubicBezTo>
                    <a:cubicBezTo>
                      <a:pt x="849854" y="65485"/>
                      <a:pt x="849371" y="63310"/>
                      <a:pt x="848404" y="61377"/>
                    </a:cubicBezTo>
                    <a:moveTo>
                      <a:pt x="796693" y="61377"/>
                    </a:moveTo>
                    <a:cubicBezTo>
                      <a:pt x="795726" y="59444"/>
                      <a:pt x="794277" y="57994"/>
                      <a:pt x="792585" y="56544"/>
                    </a:cubicBezTo>
                    <a:cubicBezTo>
                      <a:pt x="790894" y="55094"/>
                      <a:pt x="789202" y="54128"/>
                      <a:pt x="787269" y="53403"/>
                    </a:cubicBezTo>
                    <a:cubicBezTo>
                      <a:pt x="785336" y="52678"/>
                      <a:pt x="783403" y="51953"/>
                      <a:pt x="781470" y="51470"/>
                    </a:cubicBezTo>
                    <a:cubicBezTo>
                      <a:pt x="778087" y="50503"/>
                      <a:pt x="775187" y="49295"/>
                      <a:pt x="773012" y="47603"/>
                    </a:cubicBezTo>
                    <a:cubicBezTo>
                      <a:pt x="770837" y="45912"/>
                      <a:pt x="769871" y="43737"/>
                      <a:pt x="769871" y="40837"/>
                    </a:cubicBezTo>
                    <a:cubicBezTo>
                      <a:pt x="769871" y="38663"/>
                      <a:pt x="770837" y="36730"/>
                      <a:pt x="772770" y="35280"/>
                    </a:cubicBezTo>
                    <a:cubicBezTo>
                      <a:pt x="774704" y="33830"/>
                      <a:pt x="777120" y="33105"/>
                      <a:pt x="780020" y="33105"/>
                    </a:cubicBezTo>
                    <a:cubicBezTo>
                      <a:pt x="783161" y="33105"/>
                      <a:pt x="785578" y="33588"/>
                      <a:pt x="787269" y="34796"/>
                    </a:cubicBezTo>
                    <a:cubicBezTo>
                      <a:pt x="788960" y="36005"/>
                      <a:pt x="790410" y="37213"/>
                      <a:pt x="791860" y="38421"/>
                    </a:cubicBezTo>
                    <a:lnTo>
                      <a:pt x="796693" y="32380"/>
                    </a:lnTo>
                    <a:cubicBezTo>
                      <a:pt x="795243" y="31172"/>
                      <a:pt x="793310" y="29964"/>
                      <a:pt x="790894" y="28997"/>
                    </a:cubicBezTo>
                    <a:cubicBezTo>
                      <a:pt x="788236" y="27789"/>
                      <a:pt x="784853" y="27306"/>
                      <a:pt x="780503" y="27306"/>
                    </a:cubicBezTo>
                    <a:cubicBezTo>
                      <a:pt x="777845" y="27306"/>
                      <a:pt x="775429" y="27547"/>
                      <a:pt x="773012" y="28272"/>
                    </a:cubicBezTo>
                    <a:cubicBezTo>
                      <a:pt x="770596" y="28997"/>
                      <a:pt x="768663" y="29722"/>
                      <a:pt x="766729" y="31172"/>
                    </a:cubicBezTo>
                    <a:cubicBezTo>
                      <a:pt x="765038" y="32380"/>
                      <a:pt x="763346" y="34071"/>
                      <a:pt x="762380" y="36005"/>
                    </a:cubicBezTo>
                    <a:cubicBezTo>
                      <a:pt x="761172" y="37938"/>
                      <a:pt x="760688" y="40113"/>
                      <a:pt x="760688" y="42771"/>
                    </a:cubicBezTo>
                    <a:cubicBezTo>
                      <a:pt x="760688" y="45670"/>
                      <a:pt x="761172" y="48087"/>
                      <a:pt x="762138" y="50020"/>
                    </a:cubicBezTo>
                    <a:cubicBezTo>
                      <a:pt x="763105" y="51953"/>
                      <a:pt x="764555" y="53644"/>
                      <a:pt x="766005" y="54853"/>
                    </a:cubicBezTo>
                    <a:cubicBezTo>
                      <a:pt x="767696" y="56061"/>
                      <a:pt x="769387" y="57269"/>
                      <a:pt x="771079" y="57752"/>
                    </a:cubicBezTo>
                    <a:cubicBezTo>
                      <a:pt x="773012" y="58477"/>
                      <a:pt x="774704" y="58961"/>
                      <a:pt x="776395" y="59686"/>
                    </a:cubicBezTo>
                    <a:cubicBezTo>
                      <a:pt x="780020" y="60652"/>
                      <a:pt x="782678" y="61860"/>
                      <a:pt x="784853" y="63310"/>
                    </a:cubicBezTo>
                    <a:cubicBezTo>
                      <a:pt x="787027" y="64760"/>
                      <a:pt x="787994" y="67176"/>
                      <a:pt x="787994" y="70559"/>
                    </a:cubicBezTo>
                    <a:cubicBezTo>
                      <a:pt x="787994" y="73459"/>
                      <a:pt x="787027" y="75634"/>
                      <a:pt x="785336" y="77325"/>
                    </a:cubicBezTo>
                    <a:cubicBezTo>
                      <a:pt x="783644" y="78775"/>
                      <a:pt x="781228" y="79742"/>
                      <a:pt x="777845" y="79742"/>
                    </a:cubicBezTo>
                    <a:cubicBezTo>
                      <a:pt x="776154" y="79742"/>
                      <a:pt x="774704" y="79500"/>
                      <a:pt x="773012" y="79017"/>
                    </a:cubicBezTo>
                    <a:cubicBezTo>
                      <a:pt x="771562" y="78534"/>
                      <a:pt x="770112" y="77809"/>
                      <a:pt x="768904" y="76842"/>
                    </a:cubicBezTo>
                    <a:cubicBezTo>
                      <a:pt x="767696" y="76117"/>
                      <a:pt x="766488" y="75151"/>
                      <a:pt x="765521" y="74184"/>
                    </a:cubicBezTo>
                    <a:cubicBezTo>
                      <a:pt x="764555" y="73217"/>
                      <a:pt x="763830" y="72493"/>
                      <a:pt x="763105" y="71768"/>
                    </a:cubicBezTo>
                    <a:lnTo>
                      <a:pt x="758272" y="79500"/>
                    </a:lnTo>
                    <a:cubicBezTo>
                      <a:pt x="763588" y="83608"/>
                      <a:pt x="769871" y="85783"/>
                      <a:pt x="777362" y="85783"/>
                    </a:cubicBezTo>
                    <a:cubicBezTo>
                      <a:pt x="780261" y="85783"/>
                      <a:pt x="782678" y="85300"/>
                      <a:pt x="785094" y="84575"/>
                    </a:cubicBezTo>
                    <a:cubicBezTo>
                      <a:pt x="787511" y="83850"/>
                      <a:pt x="789685" y="82641"/>
                      <a:pt x="791377" y="81192"/>
                    </a:cubicBezTo>
                    <a:cubicBezTo>
                      <a:pt x="793068" y="79742"/>
                      <a:pt x="794518" y="77809"/>
                      <a:pt x="795726" y="75634"/>
                    </a:cubicBezTo>
                    <a:cubicBezTo>
                      <a:pt x="796693" y="73459"/>
                      <a:pt x="797418" y="71043"/>
                      <a:pt x="797418" y="68143"/>
                    </a:cubicBezTo>
                    <a:cubicBezTo>
                      <a:pt x="798385" y="65485"/>
                      <a:pt x="797660" y="63310"/>
                      <a:pt x="796693" y="61377"/>
                    </a:cubicBezTo>
                    <a:moveTo>
                      <a:pt x="711393" y="6041"/>
                    </a:moveTo>
                    <a:cubicBezTo>
                      <a:pt x="710185" y="4833"/>
                      <a:pt x="708977" y="4350"/>
                      <a:pt x="707286" y="4350"/>
                    </a:cubicBezTo>
                    <a:cubicBezTo>
                      <a:pt x="705594" y="4350"/>
                      <a:pt x="704386" y="4833"/>
                      <a:pt x="703178" y="6041"/>
                    </a:cubicBezTo>
                    <a:cubicBezTo>
                      <a:pt x="701969" y="7249"/>
                      <a:pt x="701486" y="8457"/>
                      <a:pt x="701486" y="9907"/>
                    </a:cubicBezTo>
                    <a:cubicBezTo>
                      <a:pt x="701486" y="11357"/>
                      <a:pt x="701969" y="12807"/>
                      <a:pt x="703178" y="13774"/>
                    </a:cubicBezTo>
                    <a:cubicBezTo>
                      <a:pt x="704386" y="14982"/>
                      <a:pt x="705594" y="15465"/>
                      <a:pt x="707286" y="15465"/>
                    </a:cubicBezTo>
                    <a:cubicBezTo>
                      <a:pt x="708977" y="15465"/>
                      <a:pt x="710427" y="14982"/>
                      <a:pt x="711393" y="13774"/>
                    </a:cubicBezTo>
                    <a:cubicBezTo>
                      <a:pt x="712602" y="12565"/>
                      <a:pt x="713085" y="11357"/>
                      <a:pt x="713085" y="9907"/>
                    </a:cubicBezTo>
                    <a:cubicBezTo>
                      <a:pt x="713085" y="8457"/>
                      <a:pt x="712602" y="7249"/>
                      <a:pt x="711393" y="6041"/>
                    </a:cubicBezTo>
                    <a:moveTo>
                      <a:pt x="734833" y="6041"/>
                    </a:moveTo>
                    <a:cubicBezTo>
                      <a:pt x="733625" y="4833"/>
                      <a:pt x="732416" y="4350"/>
                      <a:pt x="730725" y="4350"/>
                    </a:cubicBezTo>
                    <a:cubicBezTo>
                      <a:pt x="729033" y="4350"/>
                      <a:pt x="727583" y="4833"/>
                      <a:pt x="726617" y="6041"/>
                    </a:cubicBezTo>
                    <a:cubicBezTo>
                      <a:pt x="725409" y="7249"/>
                      <a:pt x="724925" y="8457"/>
                      <a:pt x="724925" y="9907"/>
                    </a:cubicBezTo>
                    <a:cubicBezTo>
                      <a:pt x="724925" y="11357"/>
                      <a:pt x="725409" y="12807"/>
                      <a:pt x="726617" y="13774"/>
                    </a:cubicBezTo>
                    <a:cubicBezTo>
                      <a:pt x="727825" y="14982"/>
                      <a:pt x="729033" y="15465"/>
                      <a:pt x="730725" y="15465"/>
                    </a:cubicBezTo>
                    <a:cubicBezTo>
                      <a:pt x="732416" y="15465"/>
                      <a:pt x="733625" y="14982"/>
                      <a:pt x="734833" y="13774"/>
                    </a:cubicBezTo>
                    <a:cubicBezTo>
                      <a:pt x="736041" y="12565"/>
                      <a:pt x="736524" y="11357"/>
                      <a:pt x="736524" y="9907"/>
                    </a:cubicBezTo>
                    <a:cubicBezTo>
                      <a:pt x="736524" y="8457"/>
                      <a:pt x="735799" y="7249"/>
                      <a:pt x="734833" y="6041"/>
                    </a:cubicBezTo>
                    <a:moveTo>
                      <a:pt x="695445" y="28997"/>
                    </a:moveTo>
                    <a:lnTo>
                      <a:pt x="695445" y="63552"/>
                    </a:lnTo>
                    <a:cubicBezTo>
                      <a:pt x="695445" y="66451"/>
                      <a:pt x="695687" y="69351"/>
                      <a:pt x="695928" y="72009"/>
                    </a:cubicBezTo>
                    <a:cubicBezTo>
                      <a:pt x="696170" y="74667"/>
                      <a:pt x="696895" y="77084"/>
                      <a:pt x="698103" y="79017"/>
                    </a:cubicBezTo>
                    <a:cubicBezTo>
                      <a:pt x="699311" y="80950"/>
                      <a:pt x="701245" y="82641"/>
                      <a:pt x="703903" y="83850"/>
                    </a:cubicBezTo>
                    <a:cubicBezTo>
                      <a:pt x="706561" y="85058"/>
                      <a:pt x="709944" y="85783"/>
                      <a:pt x="714535" y="85783"/>
                    </a:cubicBezTo>
                    <a:cubicBezTo>
                      <a:pt x="717435" y="85783"/>
                      <a:pt x="719851" y="85300"/>
                      <a:pt x="722026" y="84575"/>
                    </a:cubicBezTo>
                    <a:cubicBezTo>
                      <a:pt x="724201" y="83608"/>
                      <a:pt x="725892" y="82641"/>
                      <a:pt x="727342" y="81433"/>
                    </a:cubicBezTo>
                    <a:cubicBezTo>
                      <a:pt x="728792" y="80225"/>
                      <a:pt x="730000" y="79017"/>
                      <a:pt x="730725" y="77809"/>
                    </a:cubicBezTo>
                    <a:cubicBezTo>
                      <a:pt x="731450" y="76600"/>
                      <a:pt x="732175" y="75875"/>
                      <a:pt x="732658" y="75151"/>
                    </a:cubicBezTo>
                    <a:lnTo>
                      <a:pt x="733866" y="84575"/>
                    </a:lnTo>
                    <a:lnTo>
                      <a:pt x="743290" y="83608"/>
                    </a:lnTo>
                    <a:cubicBezTo>
                      <a:pt x="743290" y="83125"/>
                      <a:pt x="743049" y="82400"/>
                      <a:pt x="743049" y="81433"/>
                    </a:cubicBezTo>
                    <a:cubicBezTo>
                      <a:pt x="742807" y="80467"/>
                      <a:pt x="742807" y="79259"/>
                      <a:pt x="742565" y="77809"/>
                    </a:cubicBezTo>
                    <a:cubicBezTo>
                      <a:pt x="742324" y="76600"/>
                      <a:pt x="742324" y="75151"/>
                      <a:pt x="742324" y="73701"/>
                    </a:cubicBezTo>
                    <a:cubicBezTo>
                      <a:pt x="742324" y="72251"/>
                      <a:pt x="742082" y="70801"/>
                      <a:pt x="742082" y="69593"/>
                    </a:cubicBezTo>
                    <a:lnTo>
                      <a:pt x="742082" y="28755"/>
                    </a:lnTo>
                    <a:lnTo>
                      <a:pt x="732175" y="28755"/>
                    </a:lnTo>
                    <a:lnTo>
                      <a:pt x="732175" y="59686"/>
                    </a:lnTo>
                    <a:cubicBezTo>
                      <a:pt x="732175" y="62102"/>
                      <a:pt x="731691" y="64518"/>
                      <a:pt x="730966" y="66935"/>
                    </a:cubicBezTo>
                    <a:cubicBezTo>
                      <a:pt x="730242" y="69110"/>
                      <a:pt x="729033" y="71284"/>
                      <a:pt x="727583" y="72734"/>
                    </a:cubicBezTo>
                    <a:cubicBezTo>
                      <a:pt x="726134" y="74426"/>
                      <a:pt x="724442" y="75634"/>
                      <a:pt x="722751" y="76600"/>
                    </a:cubicBezTo>
                    <a:cubicBezTo>
                      <a:pt x="720817" y="77567"/>
                      <a:pt x="718884" y="78050"/>
                      <a:pt x="716468" y="78050"/>
                    </a:cubicBezTo>
                    <a:cubicBezTo>
                      <a:pt x="714052" y="78050"/>
                      <a:pt x="711877" y="77809"/>
                      <a:pt x="710427" y="77084"/>
                    </a:cubicBezTo>
                    <a:cubicBezTo>
                      <a:pt x="708977" y="76359"/>
                      <a:pt x="707769" y="75634"/>
                      <a:pt x="706802" y="74184"/>
                    </a:cubicBezTo>
                    <a:cubicBezTo>
                      <a:pt x="706077" y="72976"/>
                      <a:pt x="705594" y="71284"/>
                      <a:pt x="705111" y="69593"/>
                    </a:cubicBezTo>
                    <a:cubicBezTo>
                      <a:pt x="704869" y="67660"/>
                      <a:pt x="704628" y="65727"/>
                      <a:pt x="704628" y="63310"/>
                    </a:cubicBezTo>
                    <a:lnTo>
                      <a:pt x="704628" y="28755"/>
                    </a:lnTo>
                    <a:lnTo>
                      <a:pt x="695445" y="28755"/>
                    </a:lnTo>
                    <a:close/>
                    <a:moveTo>
                      <a:pt x="664515" y="60894"/>
                    </a:moveTo>
                    <a:cubicBezTo>
                      <a:pt x="662823" y="65243"/>
                      <a:pt x="660649" y="68626"/>
                      <a:pt x="657991" y="71284"/>
                    </a:cubicBezTo>
                    <a:cubicBezTo>
                      <a:pt x="655091" y="73701"/>
                      <a:pt x="651950" y="75634"/>
                      <a:pt x="648325" y="76600"/>
                    </a:cubicBezTo>
                    <a:cubicBezTo>
                      <a:pt x="644700" y="77567"/>
                      <a:pt x="640834" y="78050"/>
                      <a:pt x="636726" y="78050"/>
                    </a:cubicBezTo>
                    <a:cubicBezTo>
                      <a:pt x="635035" y="78050"/>
                      <a:pt x="633585" y="78050"/>
                      <a:pt x="631893" y="77809"/>
                    </a:cubicBezTo>
                    <a:cubicBezTo>
                      <a:pt x="630202" y="77809"/>
                      <a:pt x="628510" y="77567"/>
                      <a:pt x="626577" y="77325"/>
                    </a:cubicBezTo>
                    <a:lnTo>
                      <a:pt x="626577" y="10874"/>
                    </a:lnTo>
                    <a:cubicBezTo>
                      <a:pt x="628027" y="10874"/>
                      <a:pt x="629477" y="10632"/>
                      <a:pt x="630927" y="10632"/>
                    </a:cubicBezTo>
                    <a:lnTo>
                      <a:pt x="635276" y="10632"/>
                    </a:lnTo>
                    <a:cubicBezTo>
                      <a:pt x="646392" y="10632"/>
                      <a:pt x="654366" y="13290"/>
                      <a:pt x="659440" y="18848"/>
                    </a:cubicBezTo>
                    <a:cubicBezTo>
                      <a:pt x="664515" y="24406"/>
                      <a:pt x="666931" y="33588"/>
                      <a:pt x="666931" y="44220"/>
                    </a:cubicBezTo>
                    <a:cubicBezTo>
                      <a:pt x="666931" y="50986"/>
                      <a:pt x="666206" y="56544"/>
                      <a:pt x="664515" y="60894"/>
                    </a:cubicBezTo>
                    <a:moveTo>
                      <a:pt x="675389" y="25856"/>
                    </a:moveTo>
                    <a:cubicBezTo>
                      <a:pt x="673456" y="21023"/>
                      <a:pt x="670798" y="16915"/>
                      <a:pt x="667173" y="13774"/>
                    </a:cubicBezTo>
                    <a:cubicBezTo>
                      <a:pt x="663548" y="10632"/>
                      <a:pt x="659440" y="8216"/>
                      <a:pt x="654366" y="6524"/>
                    </a:cubicBezTo>
                    <a:cubicBezTo>
                      <a:pt x="649292" y="4833"/>
                      <a:pt x="643734" y="4108"/>
                      <a:pt x="637451" y="4108"/>
                    </a:cubicBezTo>
                    <a:cubicBezTo>
                      <a:pt x="634793" y="4108"/>
                      <a:pt x="632860" y="4108"/>
                      <a:pt x="631168" y="4108"/>
                    </a:cubicBezTo>
                    <a:cubicBezTo>
                      <a:pt x="629719" y="4108"/>
                      <a:pt x="628269" y="4108"/>
                      <a:pt x="627060" y="4350"/>
                    </a:cubicBezTo>
                    <a:cubicBezTo>
                      <a:pt x="625852" y="4350"/>
                      <a:pt x="624402" y="4350"/>
                      <a:pt x="622953" y="4350"/>
                    </a:cubicBezTo>
                    <a:cubicBezTo>
                      <a:pt x="621503" y="4350"/>
                      <a:pt x="619328" y="4350"/>
                      <a:pt x="616670" y="4591"/>
                    </a:cubicBezTo>
                    <a:lnTo>
                      <a:pt x="616670" y="84091"/>
                    </a:lnTo>
                    <a:cubicBezTo>
                      <a:pt x="619086" y="84091"/>
                      <a:pt x="622228" y="84091"/>
                      <a:pt x="625611" y="84333"/>
                    </a:cubicBezTo>
                    <a:cubicBezTo>
                      <a:pt x="629235" y="84333"/>
                      <a:pt x="633102" y="84575"/>
                      <a:pt x="637209" y="84575"/>
                    </a:cubicBezTo>
                    <a:cubicBezTo>
                      <a:pt x="641317" y="84575"/>
                      <a:pt x="645909" y="84091"/>
                      <a:pt x="650741" y="82883"/>
                    </a:cubicBezTo>
                    <a:cubicBezTo>
                      <a:pt x="655574" y="81675"/>
                      <a:pt x="659924" y="79742"/>
                      <a:pt x="664032" y="76842"/>
                    </a:cubicBezTo>
                    <a:cubicBezTo>
                      <a:pt x="668140" y="73942"/>
                      <a:pt x="671523" y="69834"/>
                      <a:pt x="674181" y="64518"/>
                    </a:cubicBezTo>
                    <a:cubicBezTo>
                      <a:pt x="676839" y="59202"/>
                      <a:pt x="678289" y="52436"/>
                      <a:pt x="678289" y="43979"/>
                    </a:cubicBezTo>
                    <a:cubicBezTo>
                      <a:pt x="678289" y="37454"/>
                      <a:pt x="677322" y="30689"/>
                      <a:pt x="675389" y="25856"/>
                    </a:cubicBezTo>
                    <a:moveTo>
                      <a:pt x="562059" y="77325"/>
                    </a:moveTo>
                    <a:cubicBezTo>
                      <a:pt x="560851" y="77809"/>
                      <a:pt x="559884" y="78292"/>
                      <a:pt x="558918" y="78534"/>
                    </a:cubicBezTo>
                    <a:cubicBezTo>
                      <a:pt x="557951" y="78775"/>
                      <a:pt x="556984" y="79017"/>
                      <a:pt x="555776" y="79017"/>
                    </a:cubicBezTo>
                    <a:cubicBezTo>
                      <a:pt x="555051" y="79017"/>
                      <a:pt x="554326" y="78775"/>
                      <a:pt x="553360" y="78534"/>
                    </a:cubicBezTo>
                    <a:cubicBezTo>
                      <a:pt x="552393" y="78292"/>
                      <a:pt x="551668" y="78050"/>
                      <a:pt x="551185" y="77567"/>
                    </a:cubicBezTo>
                    <a:cubicBezTo>
                      <a:pt x="549977" y="76600"/>
                      <a:pt x="549252" y="75634"/>
                      <a:pt x="549010" y="74184"/>
                    </a:cubicBezTo>
                    <a:cubicBezTo>
                      <a:pt x="548769" y="72734"/>
                      <a:pt x="548769" y="70801"/>
                      <a:pt x="548769" y="67901"/>
                    </a:cubicBezTo>
                    <a:lnTo>
                      <a:pt x="548769" y="35280"/>
                    </a:lnTo>
                    <a:lnTo>
                      <a:pt x="561817" y="35280"/>
                    </a:lnTo>
                    <a:lnTo>
                      <a:pt x="561817" y="28997"/>
                    </a:lnTo>
                    <a:lnTo>
                      <a:pt x="548769" y="28997"/>
                    </a:lnTo>
                    <a:lnTo>
                      <a:pt x="548769" y="12807"/>
                    </a:lnTo>
                    <a:lnTo>
                      <a:pt x="539103" y="14982"/>
                    </a:lnTo>
                    <a:lnTo>
                      <a:pt x="539103" y="28997"/>
                    </a:lnTo>
                    <a:lnTo>
                      <a:pt x="529679" y="28997"/>
                    </a:lnTo>
                    <a:lnTo>
                      <a:pt x="529679" y="35280"/>
                    </a:lnTo>
                    <a:lnTo>
                      <a:pt x="539103" y="35280"/>
                    </a:lnTo>
                    <a:lnTo>
                      <a:pt x="539103" y="68868"/>
                    </a:lnTo>
                    <a:cubicBezTo>
                      <a:pt x="539103" y="71768"/>
                      <a:pt x="539103" y="74184"/>
                      <a:pt x="539345" y="76117"/>
                    </a:cubicBezTo>
                    <a:cubicBezTo>
                      <a:pt x="539586" y="78050"/>
                      <a:pt x="540311" y="79983"/>
                      <a:pt x="541278" y="81433"/>
                    </a:cubicBezTo>
                    <a:cubicBezTo>
                      <a:pt x="542486" y="83125"/>
                      <a:pt x="543936" y="84091"/>
                      <a:pt x="545869" y="84816"/>
                    </a:cubicBezTo>
                    <a:cubicBezTo>
                      <a:pt x="547802" y="85541"/>
                      <a:pt x="549735" y="85783"/>
                      <a:pt x="551910" y="85783"/>
                    </a:cubicBezTo>
                    <a:cubicBezTo>
                      <a:pt x="554085" y="85783"/>
                      <a:pt x="556259" y="85541"/>
                      <a:pt x="558434" y="84816"/>
                    </a:cubicBezTo>
                    <a:cubicBezTo>
                      <a:pt x="560609" y="84091"/>
                      <a:pt x="562300" y="83125"/>
                      <a:pt x="563992" y="82158"/>
                    </a:cubicBezTo>
                    <a:lnTo>
                      <a:pt x="562059" y="77325"/>
                    </a:lnTo>
                    <a:close/>
                    <a:moveTo>
                      <a:pt x="487392" y="6041"/>
                    </a:moveTo>
                    <a:cubicBezTo>
                      <a:pt x="486183" y="4833"/>
                      <a:pt x="484975" y="4350"/>
                      <a:pt x="483284" y="4350"/>
                    </a:cubicBezTo>
                    <a:cubicBezTo>
                      <a:pt x="481592" y="4350"/>
                      <a:pt x="480384" y="4833"/>
                      <a:pt x="479176" y="6041"/>
                    </a:cubicBezTo>
                    <a:cubicBezTo>
                      <a:pt x="477967" y="7249"/>
                      <a:pt x="477484" y="8457"/>
                      <a:pt x="477484" y="9907"/>
                    </a:cubicBezTo>
                    <a:cubicBezTo>
                      <a:pt x="477484" y="11357"/>
                      <a:pt x="477967" y="12807"/>
                      <a:pt x="479176" y="13774"/>
                    </a:cubicBezTo>
                    <a:cubicBezTo>
                      <a:pt x="480384" y="14982"/>
                      <a:pt x="481592" y="15465"/>
                      <a:pt x="483284" y="15465"/>
                    </a:cubicBezTo>
                    <a:cubicBezTo>
                      <a:pt x="484975" y="15465"/>
                      <a:pt x="486425" y="14982"/>
                      <a:pt x="487392" y="13774"/>
                    </a:cubicBezTo>
                    <a:cubicBezTo>
                      <a:pt x="488600" y="12565"/>
                      <a:pt x="489083" y="11357"/>
                      <a:pt x="489083" y="9907"/>
                    </a:cubicBezTo>
                    <a:cubicBezTo>
                      <a:pt x="488841" y="8457"/>
                      <a:pt x="488358" y="7249"/>
                      <a:pt x="487392" y="6041"/>
                    </a:cubicBezTo>
                    <a:moveTo>
                      <a:pt x="510589" y="6041"/>
                    </a:moveTo>
                    <a:cubicBezTo>
                      <a:pt x="509381" y="4833"/>
                      <a:pt x="508173" y="4350"/>
                      <a:pt x="506481" y="4350"/>
                    </a:cubicBezTo>
                    <a:cubicBezTo>
                      <a:pt x="504790" y="4350"/>
                      <a:pt x="503340" y="4833"/>
                      <a:pt x="502373" y="6041"/>
                    </a:cubicBezTo>
                    <a:cubicBezTo>
                      <a:pt x="501165" y="7249"/>
                      <a:pt x="500682" y="8457"/>
                      <a:pt x="500682" y="9907"/>
                    </a:cubicBezTo>
                    <a:cubicBezTo>
                      <a:pt x="500682" y="11357"/>
                      <a:pt x="501165" y="12807"/>
                      <a:pt x="502373" y="13774"/>
                    </a:cubicBezTo>
                    <a:cubicBezTo>
                      <a:pt x="503582" y="14982"/>
                      <a:pt x="504790" y="15465"/>
                      <a:pt x="506481" y="15465"/>
                    </a:cubicBezTo>
                    <a:cubicBezTo>
                      <a:pt x="508173" y="15465"/>
                      <a:pt x="509381" y="14982"/>
                      <a:pt x="510589" y="13774"/>
                    </a:cubicBezTo>
                    <a:cubicBezTo>
                      <a:pt x="511797" y="12565"/>
                      <a:pt x="512281" y="11357"/>
                      <a:pt x="512281" y="9907"/>
                    </a:cubicBezTo>
                    <a:cubicBezTo>
                      <a:pt x="512281" y="8457"/>
                      <a:pt x="511797" y="7249"/>
                      <a:pt x="510589" y="6041"/>
                    </a:cubicBezTo>
                    <a:moveTo>
                      <a:pt x="504548" y="62827"/>
                    </a:moveTo>
                    <a:cubicBezTo>
                      <a:pt x="504548" y="64518"/>
                      <a:pt x="504306" y="65968"/>
                      <a:pt x="504306" y="67660"/>
                    </a:cubicBezTo>
                    <a:cubicBezTo>
                      <a:pt x="504065" y="69834"/>
                      <a:pt x="503340" y="71526"/>
                      <a:pt x="502373" y="72976"/>
                    </a:cubicBezTo>
                    <a:cubicBezTo>
                      <a:pt x="501407" y="74426"/>
                      <a:pt x="500199" y="75634"/>
                      <a:pt x="498990" y="76600"/>
                    </a:cubicBezTo>
                    <a:cubicBezTo>
                      <a:pt x="497782" y="77567"/>
                      <a:pt x="496332" y="78050"/>
                      <a:pt x="495124" y="78534"/>
                    </a:cubicBezTo>
                    <a:cubicBezTo>
                      <a:pt x="493916" y="79017"/>
                      <a:pt x="492708" y="79017"/>
                      <a:pt x="491741" y="79017"/>
                    </a:cubicBezTo>
                    <a:cubicBezTo>
                      <a:pt x="490533" y="79017"/>
                      <a:pt x="489325" y="78775"/>
                      <a:pt x="488116" y="78534"/>
                    </a:cubicBezTo>
                    <a:cubicBezTo>
                      <a:pt x="486908" y="78292"/>
                      <a:pt x="485942" y="77567"/>
                      <a:pt x="484975" y="76842"/>
                    </a:cubicBezTo>
                    <a:cubicBezTo>
                      <a:pt x="484009" y="76117"/>
                      <a:pt x="483284" y="75151"/>
                      <a:pt x="482800" y="73942"/>
                    </a:cubicBezTo>
                    <a:cubicBezTo>
                      <a:pt x="482317" y="72734"/>
                      <a:pt x="482075" y="71284"/>
                      <a:pt x="482075" y="69351"/>
                    </a:cubicBezTo>
                    <a:cubicBezTo>
                      <a:pt x="482075" y="67418"/>
                      <a:pt x="482559" y="65968"/>
                      <a:pt x="483284" y="64760"/>
                    </a:cubicBezTo>
                    <a:cubicBezTo>
                      <a:pt x="484009" y="63552"/>
                      <a:pt x="484975" y="62585"/>
                      <a:pt x="486183" y="61619"/>
                    </a:cubicBezTo>
                    <a:cubicBezTo>
                      <a:pt x="487392" y="60894"/>
                      <a:pt x="488358" y="60169"/>
                      <a:pt x="489566" y="59686"/>
                    </a:cubicBezTo>
                    <a:cubicBezTo>
                      <a:pt x="490775" y="59202"/>
                      <a:pt x="491741" y="58961"/>
                      <a:pt x="492708" y="58719"/>
                    </a:cubicBezTo>
                    <a:cubicBezTo>
                      <a:pt x="493674" y="58477"/>
                      <a:pt x="494882" y="58236"/>
                      <a:pt x="496091" y="58236"/>
                    </a:cubicBezTo>
                    <a:cubicBezTo>
                      <a:pt x="497299" y="58236"/>
                      <a:pt x="498507" y="57994"/>
                      <a:pt x="499715" y="57994"/>
                    </a:cubicBezTo>
                    <a:cubicBezTo>
                      <a:pt x="500923" y="57994"/>
                      <a:pt x="501890" y="57752"/>
                      <a:pt x="502857" y="57752"/>
                    </a:cubicBezTo>
                    <a:lnTo>
                      <a:pt x="505031" y="57752"/>
                    </a:lnTo>
                    <a:cubicBezTo>
                      <a:pt x="504548" y="59444"/>
                      <a:pt x="504548" y="61135"/>
                      <a:pt x="504548" y="62827"/>
                    </a:cubicBezTo>
                    <a:moveTo>
                      <a:pt x="522188" y="78292"/>
                    </a:moveTo>
                    <a:cubicBezTo>
                      <a:pt x="520738" y="78775"/>
                      <a:pt x="519288" y="79017"/>
                      <a:pt x="517838" y="79017"/>
                    </a:cubicBezTo>
                    <a:cubicBezTo>
                      <a:pt x="516630" y="79017"/>
                      <a:pt x="515664" y="78534"/>
                      <a:pt x="514939" y="77809"/>
                    </a:cubicBezTo>
                    <a:cubicBezTo>
                      <a:pt x="514214" y="77084"/>
                      <a:pt x="513972" y="75392"/>
                      <a:pt x="513972" y="72734"/>
                    </a:cubicBezTo>
                    <a:lnTo>
                      <a:pt x="513972" y="43496"/>
                    </a:lnTo>
                    <a:cubicBezTo>
                      <a:pt x="513972" y="42529"/>
                      <a:pt x="513972" y="41562"/>
                      <a:pt x="513972" y="40354"/>
                    </a:cubicBezTo>
                    <a:cubicBezTo>
                      <a:pt x="513972" y="39146"/>
                      <a:pt x="513730" y="38179"/>
                      <a:pt x="513489" y="36971"/>
                    </a:cubicBezTo>
                    <a:cubicBezTo>
                      <a:pt x="513247" y="35763"/>
                      <a:pt x="512764" y="34796"/>
                      <a:pt x="512281" y="33830"/>
                    </a:cubicBezTo>
                    <a:cubicBezTo>
                      <a:pt x="511797" y="32863"/>
                      <a:pt x="510831" y="31897"/>
                      <a:pt x="509864" y="31172"/>
                    </a:cubicBezTo>
                    <a:cubicBezTo>
                      <a:pt x="507689" y="29480"/>
                      <a:pt x="505273" y="28514"/>
                      <a:pt x="502615" y="27789"/>
                    </a:cubicBezTo>
                    <a:cubicBezTo>
                      <a:pt x="499957" y="27306"/>
                      <a:pt x="497540" y="27064"/>
                      <a:pt x="494882" y="27064"/>
                    </a:cubicBezTo>
                    <a:cubicBezTo>
                      <a:pt x="492708" y="27064"/>
                      <a:pt x="490291" y="27306"/>
                      <a:pt x="488116" y="27789"/>
                    </a:cubicBezTo>
                    <a:cubicBezTo>
                      <a:pt x="485942" y="28272"/>
                      <a:pt x="483767" y="28997"/>
                      <a:pt x="482075" y="29964"/>
                    </a:cubicBezTo>
                    <a:cubicBezTo>
                      <a:pt x="480142" y="30930"/>
                      <a:pt x="478692" y="32380"/>
                      <a:pt x="477243" y="33830"/>
                    </a:cubicBezTo>
                    <a:cubicBezTo>
                      <a:pt x="475793" y="35280"/>
                      <a:pt x="475068" y="37454"/>
                      <a:pt x="474584" y="40113"/>
                    </a:cubicBezTo>
                    <a:lnTo>
                      <a:pt x="482317" y="42529"/>
                    </a:lnTo>
                    <a:cubicBezTo>
                      <a:pt x="482559" y="41321"/>
                      <a:pt x="482800" y="40113"/>
                      <a:pt x="483284" y="38904"/>
                    </a:cubicBezTo>
                    <a:cubicBezTo>
                      <a:pt x="483767" y="37938"/>
                      <a:pt x="484250" y="36730"/>
                      <a:pt x="485217" y="36005"/>
                    </a:cubicBezTo>
                    <a:cubicBezTo>
                      <a:pt x="486183" y="35038"/>
                      <a:pt x="487150" y="34555"/>
                      <a:pt x="488600" y="33830"/>
                    </a:cubicBezTo>
                    <a:cubicBezTo>
                      <a:pt x="490050" y="33347"/>
                      <a:pt x="491741" y="33105"/>
                      <a:pt x="493916" y="33105"/>
                    </a:cubicBezTo>
                    <a:cubicBezTo>
                      <a:pt x="495124" y="33105"/>
                      <a:pt x="496332" y="33105"/>
                      <a:pt x="497299" y="33347"/>
                    </a:cubicBezTo>
                    <a:cubicBezTo>
                      <a:pt x="498507" y="33588"/>
                      <a:pt x="499474" y="33830"/>
                      <a:pt x="500440" y="34313"/>
                    </a:cubicBezTo>
                    <a:cubicBezTo>
                      <a:pt x="501890" y="35038"/>
                      <a:pt x="502857" y="36005"/>
                      <a:pt x="503582" y="37213"/>
                    </a:cubicBezTo>
                    <a:cubicBezTo>
                      <a:pt x="504065" y="38421"/>
                      <a:pt x="504548" y="40113"/>
                      <a:pt x="504548" y="42287"/>
                    </a:cubicBezTo>
                    <a:lnTo>
                      <a:pt x="504548" y="51711"/>
                    </a:lnTo>
                    <a:cubicBezTo>
                      <a:pt x="501648" y="51711"/>
                      <a:pt x="499232" y="51711"/>
                      <a:pt x="497057" y="51953"/>
                    </a:cubicBezTo>
                    <a:cubicBezTo>
                      <a:pt x="494882" y="51953"/>
                      <a:pt x="492949" y="52195"/>
                      <a:pt x="491016" y="52436"/>
                    </a:cubicBezTo>
                    <a:cubicBezTo>
                      <a:pt x="488358" y="52920"/>
                      <a:pt x="485942" y="53644"/>
                      <a:pt x="483525" y="54369"/>
                    </a:cubicBezTo>
                    <a:cubicBezTo>
                      <a:pt x="481350" y="55336"/>
                      <a:pt x="479176" y="56544"/>
                      <a:pt x="477484" y="57994"/>
                    </a:cubicBezTo>
                    <a:cubicBezTo>
                      <a:pt x="475793" y="59444"/>
                      <a:pt x="474584" y="61135"/>
                      <a:pt x="473618" y="63310"/>
                    </a:cubicBezTo>
                    <a:cubicBezTo>
                      <a:pt x="472651" y="65243"/>
                      <a:pt x="472168" y="67660"/>
                      <a:pt x="472168" y="70076"/>
                    </a:cubicBezTo>
                    <a:cubicBezTo>
                      <a:pt x="472168" y="72493"/>
                      <a:pt x="472651" y="74909"/>
                      <a:pt x="473618" y="76842"/>
                    </a:cubicBezTo>
                    <a:cubicBezTo>
                      <a:pt x="474584" y="78775"/>
                      <a:pt x="475793" y="80467"/>
                      <a:pt x="477243" y="81675"/>
                    </a:cubicBezTo>
                    <a:cubicBezTo>
                      <a:pt x="478692" y="82883"/>
                      <a:pt x="480384" y="83850"/>
                      <a:pt x="482317" y="84575"/>
                    </a:cubicBezTo>
                    <a:cubicBezTo>
                      <a:pt x="484250" y="85300"/>
                      <a:pt x="485942" y="85541"/>
                      <a:pt x="488116" y="85541"/>
                    </a:cubicBezTo>
                    <a:cubicBezTo>
                      <a:pt x="492708" y="85541"/>
                      <a:pt x="496332" y="84575"/>
                      <a:pt x="499232" y="82641"/>
                    </a:cubicBezTo>
                    <a:cubicBezTo>
                      <a:pt x="502132" y="80708"/>
                      <a:pt x="504065" y="78292"/>
                      <a:pt x="505031" y="75634"/>
                    </a:cubicBezTo>
                    <a:cubicBezTo>
                      <a:pt x="505273" y="78050"/>
                      <a:pt x="506240" y="80225"/>
                      <a:pt x="507689" y="82158"/>
                    </a:cubicBezTo>
                    <a:cubicBezTo>
                      <a:pt x="509139" y="84091"/>
                      <a:pt x="511314" y="84816"/>
                      <a:pt x="514214" y="84816"/>
                    </a:cubicBezTo>
                    <a:cubicBezTo>
                      <a:pt x="515905" y="84816"/>
                      <a:pt x="517597" y="84575"/>
                      <a:pt x="519047" y="84333"/>
                    </a:cubicBezTo>
                    <a:cubicBezTo>
                      <a:pt x="520496" y="84091"/>
                      <a:pt x="521705" y="83850"/>
                      <a:pt x="522430" y="83608"/>
                    </a:cubicBezTo>
                    <a:lnTo>
                      <a:pt x="522430" y="78292"/>
                    </a:lnTo>
                    <a:close/>
                    <a:moveTo>
                      <a:pt x="458636" y="77325"/>
                    </a:moveTo>
                    <a:cubicBezTo>
                      <a:pt x="457428" y="77809"/>
                      <a:pt x="456461" y="78292"/>
                      <a:pt x="455495" y="78534"/>
                    </a:cubicBezTo>
                    <a:cubicBezTo>
                      <a:pt x="454528" y="78775"/>
                      <a:pt x="453562" y="79017"/>
                      <a:pt x="452353" y="79017"/>
                    </a:cubicBezTo>
                    <a:cubicBezTo>
                      <a:pt x="451629" y="79017"/>
                      <a:pt x="450904" y="78775"/>
                      <a:pt x="449937" y="78534"/>
                    </a:cubicBezTo>
                    <a:cubicBezTo>
                      <a:pt x="448970" y="78292"/>
                      <a:pt x="448246" y="78050"/>
                      <a:pt x="447762" y="77567"/>
                    </a:cubicBezTo>
                    <a:cubicBezTo>
                      <a:pt x="446554" y="76600"/>
                      <a:pt x="445829" y="75634"/>
                      <a:pt x="445587" y="74184"/>
                    </a:cubicBezTo>
                    <a:cubicBezTo>
                      <a:pt x="445346" y="72734"/>
                      <a:pt x="445346" y="70801"/>
                      <a:pt x="445346" y="67901"/>
                    </a:cubicBezTo>
                    <a:lnTo>
                      <a:pt x="445346" y="35280"/>
                    </a:lnTo>
                    <a:lnTo>
                      <a:pt x="458394" y="35280"/>
                    </a:lnTo>
                    <a:lnTo>
                      <a:pt x="458394" y="28997"/>
                    </a:lnTo>
                    <a:lnTo>
                      <a:pt x="445346" y="28997"/>
                    </a:lnTo>
                    <a:lnTo>
                      <a:pt x="445346" y="12807"/>
                    </a:lnTo>
                    <a:lnTo>
                      <a:pt x="435680" y="14982"/>
                    </a:lnTo>
                    <a:lnTo>
                      <a:pt x="435680" y="28997"/>
                    </a:lnTo>
                    <a:lnTo>
                      <a:pt x="426256" y="28997"/>
                    </a:lnTo>
                    <a:lnTo>
                      <a:pt x="426256" y="35280"/>
                    </a:lnTo>
                    <a:lnTo>
                      <a:pt x="435680" y="35280"/>
                    </a:lnTo>
                    <a:lnTo>
                      <a:pt x="435680" y="68868"/>
                    </a:lnTo>
                    <a:cubicBezTo>
                      <a:pt x="435680" y="71768"/>
                      <a:pt x="435680" y="74184"/>
                      <a:pt x="435922" y="76117"/>
                    </a:cubicBezTo>
                    <a:cubicBezTo>
                      <a:pt x="436163" y="78050"/>
                      <a:pt x="436888" y="79983"/>
                      <a:pt x="437855" y="81433"/>
                    </a:cubicBezTo>
                    <a:cubicBezTo>
                      <a:pt x="439063" y="83125"/>
                      <a:pt x="440513" y="84091"/>
                      <a:pt x="442446" y="84816"/>
                    </a:cubicBezTo>
                    <a:cubicBezTo>
                      <a:pt x="444379" y="85541"/>
                      <a:pt x="446312" y="85783"/>
                      <a:pt x="448487" y="85783"/>
                    </a:cubicBezTo>
                    <a:cubicBezTo>
                      <a:pt x="450662" y="85783"/>
                      <a:pt x="452837" y="85541"/>
                      <a:pt x="455012" y="84816"/>
                    </a:cubicBezTo>
                    <a:cubicBezTo>
                      <a:pt x="457186" y="84091"/>
                      <a:pt x="458878" y="83125"/>
                      <a:pt x="460569" y="82158"/>
                    </a:cubicBezTo>
                    <a:lnTo>
                      <a:pt x="458636" y="77325"/>
                    </a:lnTo>
                    <a:close/>
                    <a:moveTo>
                      <a:pt x="409825" y="28997"/>
                    </a:moveTo>
                    <a:lnTo>
                      <a:pt x="399676" y="28997"/>
                    </a:lnTo>
                    <a:lnTo>
                      <a:pt x="399676" y="84091"/>
                    </a:lnTo>
                    <a:lnTo>
                      <a:pt x="409825" y="84091"/>
                    </a:lnTo>
                    <a:lnTo>
                      <a:pt x="409825" y="28997"/>
                    </a:lnTo>
                    <a:close/>
                    <a:moveTo>
                      <a:pt x="409341" y="2416"/>
                    </a:moveTo>
                    <a:cubicBezTo>
                      <a:pt x="408133" y="1208"/>
                      <a:pt x="406683" y="483"/>
                      <a:pt x="404992" y="483"/>
                    </a:cubicBezTo>
                    <a:cubicBezTo>
                      <a:pt x="403300" y="483"/>
                      <a:pt x="401609" y="1208"/>
                      <a:pt x="400400" y="2416"/>
                    </a:cubicBezTo>
                    <a:cubicBezTo>
                      <a:pt x="399192" y="3625"/>
                      <a:pt x="398467" y="5316"/>
                      <a:pt x="398467" y="6766"/>
                    </a:cubicBezTo>
                    <a:cubicBezTo>
                      <a:pt x="398467" y="8457"/>
                      <a:pt x="399192" y="9907"/>
                      <a:pt x="400400" y="11116"/>
                    </a:cubicBezTo>
                    <a:cubicBezTo>
                      <a:pt x="401609" y="12324"/>
                      <a:pt x="403059" y="13049"/>
                      <a:pt x="404992" y="13049"/>
                    </a:cubicBezTo>
                    <a:cubicBezTo>
                      <a:pt x="406683" y="13049"/>
                      <a:pt x="408133" y="12324"/>
                      <a:pt x="409341" y="11116"/>
                    </a:cubicBezTo>
                    <a:cubicBezTo>
                      <a:pt x="410549" y="9907"/>
                      <a:pt x="411274" y="8457"/>
                      <a:pt x="411274" y="6766"/>
                    </a:cubicBezTo>
                    <a:cubicBezTo>
                      <a:pt x="411274" y="5074"/>
                      <a:pt x="410549" y="3625"/>
                      <a:pt x="409341" y="2416"/>
                    </a:cubicBezTo>
                    <a:moveTo>
                      <a:pt x="379619" y="61377"/>
                    </a:moveTo>
                    <a:cubicBezTo>
                      <a:pt x="378653" y="59444"/>
                      <a:pt x="377203" y="57994"/>
                      <a:pt x="375511" y="56544"/>
                    </a:cubicBezTo>
                    <a:cubicBezTo>
                      <a:pt x="373820" y="55094"/>
                      <a:pt x="372128" y="54128"/>
                      <a:pt x="370195" y="53403"/>
                    </a:cubicBezTo>
                    <a:cubicBezTo>
                      <a:pt x="368262" y="52678"/>
                      <a:pt x="366329" y="51953"/>
                      <a:pt x="364396" y="51470"/>
                    </a:cubicBezTo>
                    <a:cubicBezTo>
                      <a:pt x="361013" y="50503"/>
                      <a:pt x="358113" y="49295"/>
                      <a:pt x="355938" y="47603"/>
                    </a:cubicBezTo>
                    <a:cubicBezTo>
                      <a:pt x="353764" y="45912"/>
                      <a:pt x="352797" y="43737"/>
                      <a:pt x="352797" y="40837"/>
                    </a:cubicBezTo>
                    <a:cubicBezTo>
                      <a:pt x="352797" y="38663"/>
                      <a:pt x="353764" y="36730"/>
                      <a:pt x="355697" y="35280"/>
                    </a:cubicBezTo>
                    <a:cubicBezTo>
                      <a:pt x="357630" y="33830"/>
                      <a:pt x="360046" y="33105"/>
                      <a:pt x="362946" y="33105"/>
                    </a:cubicBezTo>
                    <a:cubicBezTo>
                      <a:pt x="366087" y="33105"/>
                      <a:pt x="368504" y="33588"/>
                      <a:pt x="370195" y="34796"/>
                    </a:cubicBezTo>
                    <a:cubicBezTo>
                      <a:pt x="371887" y="36005"/>
                      <a:pt x="373337" y="37213"/>
                      <a:pt x="374786" y="38421"/>
                    </a:cubicBezTo>
                    <a:lnTo>
                      <a:pt x="379619" y="32380"/>
                    </a:lnTo>
                    <a:cubicBezTo>
                      <a:pt x="378169" y="31172"/>
                      <a:pt x="376236" y="29964"/>
                      <a:pt x="373820" y="28997"/>
                    </a:cubicBezTo>
                    <a:cubicBezTo>
                      <a:pt x="371162" y="27789"/>
                      <a:pt x="367779" y="27306"/>
                      <a:pt x="363429" y="27306"/>
                    </a:cubicBezTo>
                    <a:cubicBezTo>
                      <a:pt x="360771" y="27306"/>
                      <a:pt x="358355" y="27547"/>
                      <a:pt x="355938" y="28272"/>
                    </a:cubicBezTo>
                    <a:cubicBezTo>
                      <a:pt x="353522" y="28997"/>
                      <a:pt x="351589" y="29722"/>
                      <a:pt x="349656" y="31172"/>
                    </a:cubicBezTo>
                    <a:cubicBezTo>
                      <a:pt x="347964" y="32380"/>
                      <a:pt x="346514" y="34071"/>
                      <a:pt x="345306" y="36005"/>
                    </a:cubicBezTo>
                    <a:cubicBezTo>
                      <a:pt x="344098" y="37938"/>
                      <a:pt x="343615" y="40113"/>
                      <a:pt x="343615" y="42771"/>
                    </a:cubicBezTo>
                    <a:cubicBezTo>
                      <a:pt x="343615" y="45670"/>
                      <a:pt x="344098" y="48087"/>
                      <a:pt x="345065" y="50020"/>
                    </a:cubicBezTo>
                    <a:cubicBezTo>
                      <a:pt x="346031" y="51953"/>
                      <a:pt x="347481" y="53644"/>
                      <a:pt x="348931" y="54853"/>
                    </a:cubicBezTo>
                    <a:cubicBezTo>
                      <a:pt x="350622" y="56061"/>
                      <a:pt x="352314" y="57269"/>
                      <a:pt x="354005" y="57752"/>
                    </a:cubicBezTo>
                    <a:cubicBezTo>
                      <a:pt x="355938" y="58477"/>
                      <a:pt x="357630" y="58961"/>
                      <a:pt x="359321" y="59686"/>
                    </a:cubicBezTo>
                    <a:cubicBezTo>
                      <a:pt x="362946" y="60652"/>
                      <a:pt x="365604" y="61860"/>
                      <a:pt x="367779" y="63310"/>
                    </a:cubicBezTo>
                    <a:cubicBezTo>
                      <a:pt x="369954" y="64760"/>
                      <a:pt x="370920" y="67176"/>
                      <a:pt x="370920" y="70559"/>
                    </a:cubicBezTo>
                    <a:cubicBezTo>
                      <a:pt x="370920" y="73459"/>
                      <a:pt x="369954" y="75634"/>
                      <a:pt x="368262" y="77325"/>
                    </a:cubicBezTo>
                    <a:cubicBezTo>
                      <a:pt x="366571" y="78775"/>
                      <a:pt x="364154" y="79742"/>
                      <a:pt x="360771" y="79742"/>
                    </a:cubicBezTo>
                    <a:cubicBezTo>
                      <a:pt x="359080" y="79742"/>
                      <a:pt x="357630" y="79500"/>
                      <a:pt x="355938" y="79017"/>
                    </a:cubicBezTo>
                    <a:cubicBezTo>
                      <a:pt x="354489" y="78534"/>
                      <a:pt x="353039" y="77809"/>
                      <a:pt x="351830" y="76842"/>
                    </a:cubicBezTo>
                    <a:cubicBezTo>
                      <a:pt x="350622" y="76117"/>
                      <a:pt x="349414" y="75151"/>
                      <a:pt x="348447" y="74184"/>
                    </a:cubicBezTo>
                    <a:cubicBezTo>
                      <a:pt x="347481" y="73217"/>
                      <a:pt x="346756" y="72493"/>
                      <a:pt x="346031" y="71768"/>
                    </a:cubicBezTo>
                    <a:lnTo>
                      <a:pt x="341198" y="79500"/>
                    </a:lnTo>
                    <a:cubicBezTo>
                      <a:pt x="346514" y="83608"/>
                      <a:pt x="352797" y="85783"/>
                      <a:pt x="360288" y="85783"/>
                    </a:cubicBezTo>
                    <a:cubicBezTo>
                      <a:pt x="363188" y="85783"/>
                      <a:pt x="365604" y="85300"/>
                      <a:pt x="368020" y="84575"/>
                    </a:cubicBezTo>
                    <a:cubicBezTo>
                      <a:pt x="370437" y="83850"/>
                      <a:pt x="372612" y="82641"/>
                      <a:pt x="374303" y="81192"/>
                    </a:cubicBezTo>
                    <a:cubicBezTo>
                      <a:pt x="375995" y="79742"/>
                      <a:pt x="377444" y="77809"/>
                      <a:pt x="378411" y="75634"/>
                    </a:cubicBezTo>
                    <a:cubicBezTo>
                      <a:pt x="379378" y="73459"/>
                      <a:pt x="380103" y="71043"/>
                      <a:pt x="380103" y="68143"/>
                    </a:cubicBezTo>
                    <a:cubicBezTo>
                      <a:pt x="381069" y="65485"/>
                      <a:pt x="380586" y="63310"/>
                      <a:pt x="379619" y="61377"/>
                    </a:cubicBezTo>
                    <a:moveTo>
                      <a:pt x="298428" y="84091"/>
                    </a:moveTo>
                    <a:lnTo>
                      <a:pt x="307852" y="84091"/>
                    </a:lnTo>
                    <a:lnTo>
                      <a:pt x="307852" y="57511"/>
                    </a:lnTo>
                    <a:cubicBezTo>
                      <a:pt x="307852" y="55578"/>
                      <a:pt x="307852" y="53886"/>
                      <a:pt x="308093" y="51953"/>
                    </a:cubicBezTo>
                    <a:cubicBezTo>
                      <a:pt x="308335" y="50020"/>
                      <a:pt x="308577" y="48328"/>
                      <a:pt x="308818" y="46637"/>
                    </a:cubicBezTo>
                    <a:cubicBezTo>
                      <a:pt x="309785" y="43254"/>
                      <a:pt x="310993" y="40354"/>
                      <a:pt x="312926" y="37938"/>
                    </a:cubicBezTo>
                    <a:cubicBezTo>
                      <a:pt x="314618" y="35521"/>
                      <a:pt x="316792" y="34555"/>
                      <a:pt x="318967" y="34555"/>
                    </a:cubicBezTo>
                    <a:cubicBezTo>
                      <a:pt x="322833" y="34555"/>
                      <a:pt x="324767" y="36488"/>
                      <a:pt x="325008" y="40596"/>
                    </a:cubicBezTo>
                    <a:lnTo>
                      <a:pt x="333224" y="37696"/>
                    </a:lnTo>
                    <a:cubicBezTo>
                      <a:pt x="333224" y="35763"/>
                      <a:pt x="332741" y="34313"/>
                      <a:pt x="332016" y="32863"/>
                    </a:cubicBezTo>
                    <a:cubicBezTo>
                      <a:pt x="331291" y="31413"/>
                      <a:pt x="330566" y="30447"/>
                      <a:pt x="329599" y="29722"/>
                    </a:cubicBezTo>
                    <a:cubicBezTo>
                      <a:pt x="328633" y="28997"/>
                      <a:pt x="327425" y="28272"/>
                      <a:pt x="326216" y="28030"/>
                    </a:cubicBezTo>
                    <a:cubicBezTo>
                      <a:pt x="325008" y="27547"/>
                      <a:pt x="323800" y="27547"/>
                      <a:pt x="322833" y="27547"/>
                    </a:cubicBezTo>
                    <a:cubicBezTo>
                      <a:pt x="319450" y="27547"/>
                      <a:pt x="316792" y="28514"/>
                      <a:pt x="314134" y="30205"/>
                    </a:cubicBezTo>
                    <a:cubicBezTo>
                      <a:pt x="311718" y="32138"/>
                      <a:pt x="309543" y="34555"/>
                      <a:pt x="307852" y="37696"/>
                    </a:cubicBezTo>
                    <a:lnTo>
                      <a:pt x="306643" y="28272"/>
                    </a:lnTo>
                    <a:lnTo>
                      <a:pt x="297219" y="29239"/>
                    </a:lnTo>
                    <a:cubicBezTo>
                      <a:pt x="297219" y="29722"/>
                      <a:pt x="297461" y="30447"/>
                      <a:pt x="297461" y="31413"/>
                    </a:cubicBezTo>
                    <a:cubicBezTo>
                      <a:pt x="297703" y="32380"/>
                      <a:pt x="297703" y="33588"/>
                      <a:pt x="297944" y="35038"/>
                    </a:cubicBezTo>
                    <a:cubicBezTo>
                      <a:pt x="298186" y="36488"/>
                      <a:pt x="298186" y="37696"/>
                      <a:pt x="298186" y="39146"/>
                    </a:cubicBezTo>
                    <a:cubicBezTo>
                      <a:pt x="298186" y="40596"/>
                      <a:pt x="298428" y="41804"/>
                      <a:pt x="298428" y="43254"/>
                    </a:cubicBezTo>
                    <a:lnTo>
                      <a:pt x="298428" y="84091"/>
                    </a:lnTo>
                    <a:close/>
                    <a:moveTo>
                      <a:pt x="267981" y="38179"/>
                    </a:moveTo>
                    <a:cubicBezTo>
                      <a:pt x="270156" y="41079"/>
                      <a:pt x="271122" y="45187"/>
                      <a:pt x="271122" y="50262"/>
                    </a:cubicBezTo>
                    <a:lnTo>
                      <a:pt x="271122" y="52195"/>
                    </a:lnTo>
                    <a:lnTo>
                      <a:pt x="243817" y="52195"/>
                    </a:lnTo>
                    <a:cubicBezTo>
                      <a:pt x="244058" y="49778"/>
                      <a:pt x="244783" y="47362"/>
                      <a:pt x="245508" y="45187"/>
                    </a:cubicBezTo>
                    <a:cubicBezTo>
                      <a:pt x="246233" y="43012"/>
                      <a:pt x="247441" y="41079"/>
                      <a:pt x="248649" y="39388"/>
                    </a:cubicBezTo>
                    <a:cubicBezTo>
                      <a:pt x="249858" y="37696"/>
                      <a:pt x="251549" y="36246"/>
                      <a:pt x="253241" y="35280"/>
                    </a:cubicBezTo>
                    <a:cubicBezTo>
                      <a:pt x="254932" y="34313"/>
                      <a:pt x="257107" y="33830"/>
                      <a:pt x="259282" y="33830"/>
                    </a:cubicBezTo>
                    <a:cubicBezTo>
                      <a:pt x="262906" y="33588"/>
                      <a:pt x="265806" y="35038"/>
                      <a:pt x="267981" y="38179"/>
                    </a:cubicBezTo>
                    <a:moveTo>
                      <a:pt x="281029" y="58236"/>
                    </a:moveTo>
                    <a:lnTo>
                      <a:pt x="281029" y="52678"/>
                    </a:lnTo>
                    <a:cubicBezTo>
                      <a:pt x="281029" y="49537"/>
                      <a:pt x="280788" y="46395"/>
                      <a:pt x="280063" y="43496"/>
                    </a:cubicBezTo>
                    <a:cubicBezTo>
                      <a:pt x="279338" y="40354"/>
                      <a:pt x="278130" y="37696"/>
                      <a:pt x="276438" y="35280"/>
                    </a:cubicBezTo>
                    <a:cubicBezTo>
                      <a:pt x="274747" y="32863"/>
                      <a:pt x="272572" y="30930"/>
                      <a:pt x="269672" y="29480"/>
                    </a:cubicBezTo>
                    <a:cubicBezTo>
                      <a:pt x="266773" y="28030"/>
                      <a:pt x="263390" y="27306"/>
                      <a:pt x="259040" y="27306"/>
                    </a:cubicBezTo>
                    <a:cubicBezTo>
                      <a:pt x="255415" y="27306"/>
                      <a:pt x="252274" y="28030"/>
                      <a:pt x="249133" y="29480"/>
                    </a:cubicBezTo>
                    <a:cubicBezTo>
                      <a:pt x="245991" y="30930"/>
                      <a:pt x="243333" y="32863"/>
                      <a:pt x="241159" y="35521"/>
                    </a:cubicBezTo>
                    <a:cubicBezTo>
                      <a:pt x="238984" y="38179"/>
                      <a:pt x="237051" y="41079"/>
                      <a:pt x="235842" y="44704"/>
                    </a:cubicBezTo>
                    <a:cubicBezTo>
                      <a:pt x="234634" y="48328"/>
                      <a:pt x="233909" y="52195"/>
                      <a:pt x="233909" y="56544"/>
                    </a:cubicBezTo>
                    <a:cubicBezTo>
                      <a:pt x="233909" y="66210"/>
                      <a:pt x="236084" y="73459"/>
                      <a:pt x="240675" y="78292"/>
                    </a:cubicBezTo>
                    <a:cubicBezTo>
                      <a:pt x="245025" y="83125"/>
                      <a:pt x="251791" y="85783"/>
                      <a:pt x="260490" y="85783"/>
                    </a:cubicBezTo>
                    <a:cubicBezTo>
                      <a:pt x="265081" y="85783"/>
                      <a:pt x="268947" y="84816"/>
                      <a:pt x="272572" y="83125"/>
                    </a:cubicBezTo>
                    <a:cubicBezTo>
                      <a:pt x="275955" y="81192"/>
                      <a:pt x="279338" y="78534"/>
                      <a:pt x="282238" y="75151"/>
                    </a:cubicBezTo>
                    <a:lnTo>
                      <a:pt x="278371" y="71043"/>
                    </a:lnTo>
                    <a:cubicBezTo>
                      <a:pt x="274747" y="74426"/>
                      <a:pt x="271605" y="76359"/>
                      <a:pt x="268947" y="77567"/>
                    </a:cubicBezTo>
                    <a:cubicBezTo>
                      <a:pt x="266289" y="78534"/>
                      <a:pt x="263631" y="79017"/>
                      <a:pt x="261215" y="79017"/>
                    </a:cubicBezTo>
                    <a:cubicBezTo>
                      <a:pt x="255657" y="79017"/>
                      <a:pt x="251549" y="77325"/>
                      <a:pt x="248649" y="73701"/>
                    </a:cubicBezTo>
                    <a:cubicBezTo>
                      <a:pt x="245750" y="70076"/>
                      <a:pt x="244300" y="65002"/>
                      <a:pt x="244058" y="58477"/>
                    </a:cubicBezTo>
                    <a:lnTo>
                      <a:pt x="281029" y="58477"/>
                    </a:lnTo>
                    <a:close/>
                    <a:moveTo>
                      <a:pt x="183648" y="28997"/>
                    </a:moveTo>
                    <a:lnTo>
                      <a:pt x="172774" y="28997"/>
                    </a:lnTo>
                    <a:lnTo>
                      <a:pt x="195247" y="85300"/>
                    </a:lnTo>
                    <a:lnTo>
                      <a:pt x="203221" y="85300"/>
                    </a:lnTo>
                    <a:lnTo>
                      <a:pt x="226418" y="28997"/>
                    </a:lnTo>
                    <a:lnTo>
                      <a:pt x="217236" y="28997"/>
                    </a:lnTo>
                    <a:lnTo>
                      <a:pt x="202496" y="67660"/>
                    </a:lnTo>
                    <a:cubicBezTo>
                      <a:pt x="201046" y="71526"/>
                      <a:pt x="200321" y="74426"/>
                      <a:pt x="200079" y="76359"/>
                    </a:cubicBezTo>
                    <a:cubicBezTo>
                      <a:pt x="199838" y="75392"/>
                      <a:pt x="199596" y="74184"/>
                      <a:pt x="199354" y="72734"/>
                    </a:cubicBezTo>
                    <a:cubicBezTo>
                      <a:pt x="199113" y="71284"/>
                      <a:pt x="198388" y="69351"/>
                      <a:pt x="197663" y="67176"/>
                    </a:cubicBezTo>
                    <a:lnTo>
                      <a:pt x="183648" y="28997"/>
                    </a:lnTo>
                    <a:close/>
                    <a:moveTo>
                      <a:pt x="159000" y="28997"/>
                    </a:moveTo>
                    <a:lnTo>
                      <a:pt x="148851" y="28997"/>
                    </a:lnTo>
                    <a:lnTo>
                      <a:pt x="148851" y="84091"/>
                    </a:lnTo>
                    <a:lnTo>
                      <a:pt x="159000" y="84091"/>
                    </a:lnTo>
                    <a:lnTo>
                      <a:pt x="159000" y="28997"/>
                    </a:lnTo>
                    <a:close/>
                    <a:moveTo>
                      <a:pt x="158517" y="2416"/>
                    </a:moveTo>
                    <a:cubicBezTo>
                      <a:pt x="157309" y="1208"/>
                      <a:pt x="155859" y="483"/>
                      <a:pt x="154167" y="483"/>
                    </a:cubicBezTo>
                    <a:cubicBezTo>
                      <a:pt x="152476" y="483"/>
                      <a:pt x="150784" y="1208"/>
                      <a:pt x="149576" y="2416"/>
                    </a:cubicBezTo>
                    <a:cubicBezTo>
                      <a:pt x="148368" y="3625"/>
                      <a:pt x="147643" y="5316"/>
                      <a:pt x="147643" y="6766"/>
                    </a:cubicBezTo>
                    <a:cubicBezTo>
                      <a:pt x="147643" y="8457"/>
                      <a:pt x="148368" y="9907"/>
                      <a:pt x="149576" y="11116"/>
                    </a:cubicBezTo>
                    <a:cubicBezTo>
                      <a:pt x="150784" y="12324"/>
                      <a:pt x="152476" y="13049"/>
                      <a:pt x="154167" y="13049"/>
                    </a:cubicBezTo>
                    <a:cubicBezTo>
                      <a:pt x="155859" y="13049"/>
                      <a:pt x="157309" y="12324"/>
                      <a:pt x="158517" y="11116"/>
                    </a:cubicBezTo>
                    <a:cubicBezTo>
                      <a:pt x="159725" y="9907"/>
                      <a:pt x="160450" y="8457"/>
                      <a:pt x="160450" y="6766"/>
                    </a:cubicBezTo>
                    <a:cubicBezTo>
                      <a:pt x="160450" y="5074"/>
                      <a:pt x="159725" y="3625"/>
                      <a:pt x="158517" y="2416"/>
                    </a:cubicBezTo>
                    <a:moveTo>
                      <a:pt x="128795" y="84091"/>
                    </a:moveTo>
                    <a:lnTo>
                      <a:pt x="128795" y="49537"/>
                    </a:lnTo>
                    <a:cubicBezTo>
                      <a:pt x="128795" y="46637"/>
                      <a:pt x="128553" y="43737"/>
                      <a:pt x="128312" y="41079"/>
                    </a:cubicBezTo>
                    <a:cubicBezTo>
                      <a:pt x="128070" y="38421"/>
                      <a:pt x="127345" y="36005"/>
                      <a:pt x="126137" y="34071"/>
                    </a:cubicBezTo>
                    <a:cubicBezTo>
                      <a:pt x="124929" y="32138"/>
                      <a:pt x="122996" y="30447"/>
                      <a:pt x="120338" y="29239"/>
                    </a:cubicBezTo>
                    <a:cubicBezTo>
                      <a:pt x="117680" y="28030"/>
                      <a:pt x="114297" y="27306"/>
                      <a:pt x="109705" y="27306"/>
                    </a:cubicBezTo>
                    <a:cubicBezTo>
                      <a:pt x="106806" y="27306"/>
                      <a:pt x="104389" y="27789"/>
                      <a:pt x="102214" y="28514"/>
                    </a:cubicBezTo>
                    <a:cubicBezTo>
                      <a:pt x="100040" y="29480"/>
                      <a:pt x="98348" y="30447"/>
                      <a:pt x="96898" y="31655"/>
                    </a:cubicBezTo>
                    <a:cubicBezTo>
                      <a:pt x="95449" y="32863"/>
                      <a:pt x="94240" y="34071"/>
                      <a:pt x="93274" y="35280"/>
                    </a:cubicBezTo>
                    <a:cubicBezTo>
                      <a:pt x="92307" y="36488"/>
                      <a:pt x="91824" y="37213"/>
                      <a:pt x="91341" y="37938"/>
                    </a:cubicBezTo>
                    <a:lnTo>
                      <a:pt x="90132" y="28514"/>
                    </a:lnTo>
                    <a:lnTo>
                      <a:pt x="80708" y="29480"/>
                    </a:lnTo>
                    <a:cubicBezTo>
                      <a:pt x="80708" y="29964"/>
                      <a:pt x="80950" y="30689"/>
                      <a:pt x="80950" y="31655"/>
                    </a:cubicBezTo>
                    <a:cubicBezTo>
                      <a:pt x="81192" y="32622"/>
                      <a:pt x="81192" y="33830"/>
                      <a:pt x="81433" y="35280"/>
                    </a:cubicBezTo>
                    <a:cubicBezTo>
                      <a:pt x="81675" y="36730"/>
                      <a:pt x="81675" y="37938"/>
                      <a:pt x="81675" y="39388"/>
                    </a:cubicBezTo>
                    <a:cubicBezTo>
                      <a:pt x="81675" y="40837"/>
                      <a:pt x="81917" y="42046"/>
                      <a:pt x="81917" y="43496"/>
                    </a:cubicBezTo>
                    <a:lnTo>
                      <a:pt x="81917" y="84333"/>
                    </a:lnTo>
                    <a:lnTo>
                      <a:pt x="91824" y="84333"/>
                    </a:lnTo>
                    <a:lnTo>
                      <a:pt x="91824" y="53403"/>
                    </a:lnTo>
                    <a:cubicBezTo>
                      <a:pt x="91824" y="50986"/>
                      <a:pt x="92307" y="48570"/>
                      <a:pt x="93032" y="46154"/>
                    </a:cubicBezTo>
                    <a:cubicBezTo>
                      <a:pt x="93757" y="43979"/>
                      <a:pt x="94965" y="41804"/>
                      <a:pt x="96415" y="40354"/>
                    </a:cubicBezTo>
                    <a:cubicBezTo>
                      <a:pt x="97865" y="38663"/>
                      <a:pt x="99556" y="37454"/>
                      <a:pt x="101248" y="36488"/>
                    </a:cubicBezTo>
                    <a:cubicBezTo>
                      <a:pt x="103181" y="35521"/>
                      <a:pt x="105114" y="35038"/>
                      <a:pt x="107531" y="35038"/>
                    </a:cubicBezTo>
                    <a:cubicBezTo>
                      <a:pt x="109947" y="35038"/>
                      <a:pt x="112122" y="35280"/>
                      <a:pt x="113572" y="36005"/>
                    </a:cubicBezTo>
                    <a:cubicBezTo>
                      <a:pt x="115021" y="36730"/>
                      <a:pt x="116230" y="37454"/>
                      <a:pt x="117196" y="38904"/>
                    </a:cubicBezTo>
                    <a:cubicBezTo>
                      <a:pt x="117921" y="40113"/>
                      <a:pt x="118404" y="41804"/>
                      <a:pt x="118888" y="43496"/>
                    </a:cubicBezTo>
                    <a:cubicBezTo>
                      <a:pt x="119129" y="45429"/>
                      <a:pt x="119371" y="47362"/>
                      <a:pt x="119371" y="49778"/>
                    </a:cubicBezTo>
                    <a:lnTo>
                      <a:pt x="119371" y="84333"/>
                    </a:lnTo>
                    <a:lnTo>
                      <a:pt x="128795" y="84333"/>
                    </a:lnTo>
                    <a:close/>
                    <a:moveTo>
                      <a:pt x="60894" y="5799"/>
                    </a:moveTo>
                    <a:lnTo>
                      <a:pt x="50986" y="5799"/>
                    </a:lnTo>
                    <a:lnTo>
                      <a:pt x="50986" y="54128"/>
                    </a:lnTo>
                    <a:cubicBezTo>
                      <a:pt x="50986" y="59202"/>
                      <a:pt x="50503" y="63552"/>
                      <a:pt x="49295" y="66935"/>
                    </a:cubicBezTo>
                    <a:cubicBezTo>
                      <a:pt x="48328" y="70318"/>
                      <a:pt x="46879" y="72976"/>
                      <a:pt x="44945" y="74667"/>
                    </a:cubicBezTo>
                    <a:cubicBezTo>
                      <a:pt x="43012" y="76600"/>
                      <a:pt x="40837" y="77809"/>
                      <a:pt x="38421" y="78534"/>
                    </a:cubicBezTo>
                    <a:cubicBezTo>
                      <a:pt x="36005" y="79259"/>
                      <a:pt x="33347" y="79500"/>
                      <a:pt x="30447" y="79500"/>
                    </a:cubicBezTo>
                    <a:cubicBezTo>
                      <a:pt x="27547" y="79500"/>
                      <a:pt x="24889" y="79259"/>
                      <a:pt x="22231" y="78534"/>
                    </a:cubicBezTo>
                    <a:cubicBezTo>
                      <a:pt x="19815" y="77809"/>
                      <a:pt x="17640" y="76600"/>
                      <a:pt x="15707" y="74667"/>
                    </a:cubicBezTo>
                    <a:cubicBezTo>
                      <a:pt x="14015" y="72734"/>
                      <a:pt x="12565" y="70076"/>
                      <a:pt x="11357" y="66935"/>
                    </a:cubicBezTo>
                    <a:cubicBezTo>
                      <a:pt x="10391" y="63552"/>
                      <a:pt x="9666" y="59444"/>
                      <a:pt x="9666" y="54128"/>
                    </a:cubicBezTo>
                    <a:lnTo>
                      <a:pt x="9666" y="5799"/>
                    </a:lnTo>
                    <a:lnTo>
                      <a:pt x="0" y="5799"/>
                    </a:lnTo>
                    <a:lnTo>
                      <a:pt x="0" y="54853"/>
                    </a:lnTo>
                    <a:cubicBezTo>
                      <a:pt x="0" y="66451"/>
                      <a:pt x="2658" y="74667"/>
                      <a:pt x="7733" y="79500"/>
                    </a:cubicBezTo>
                    <a:cubicBezTo>
                      <a:pt x="12807" y="84333"/>
                      <a:pt x="20540" y="86749"/>
                      <a:pt x="30689" y="86749"/>
                    </a:cubicBezTo>
                    <a:cubicBezTo>
                      <a:pt x="40837" y="86749"/>
                      <a:pt x="48570" y="84333"/>
                      <a:pt x="53403" y="79500"/>
                    </a:cubicBezTo>
                    <a:cubicBezTo>
                      <a:pt x="58477" y="74667"/>
                      <a:pt x="60894" y="66451"/>
                      <a:pt x="60894" y="54853"/>
                    </a:cubicBezTo>
                    <a:lnTo>
                      <a:pt x="60894" y="5799"/>
                    </a:lnTo>
                    <a:close/>
                  </a:path>
                </a:pathLst>
              </a:custGeom>
              <a:solidFill>
                <a:srgbClr val="000000"/>
              </a:solidFill>
              <a:ln w="2402" cap="flat">
                <a:noFill/>
                <a:prstDash val="solid"/>
                <a:miter/>
              </a:ln>
            </p:spPr>
            <p:txBody>
              <a:bodyPr rtlCol="0" anchor="ctr"/>
              <a:lstStyle/>
              <a:p>
                <a:endParaRPr lang="de-DE" sz="1351"/>
              </a:p>
            </p:txBody>
          </p:sp>
          <p:sp>
            <p:nvSpPr>
              <p:cNvPr id="31" name="Freihandform: Form 30">
                <a:extLst>
                  <a:ext uri="{FF2B5EF4-FFF2-40B4-BE49-F238E27FC236}">
                    <a16:creationId xmlns:a16="http://schemas.microsoft.com/office/drawing/2014/main" id="{22FEF1E6-C2ED-48D1-B68D-F0300DB16821}"/>
                  </a:ext>
                </a:extLst>
              </p:cNvPr>
              <p:cNvSpPr/>
              <p:nvPr/>
            </p:nvSpPr>
            <p:spPr>
              <a:xfrm>
                <a:off x="11569754" y="1219314"/>
                <a:ext cx="152234" cy="132903"/>
              </a:xfrm>
              <a:custGeom>
                <a:avLst/>
                <a:gdLst>
                  <a:gd name="connsiteX0" fmla="*/ 0 w 152234"/>
                  <a:gd name="connsiteY0" fmla="*/ 134353 h 132902"/>
                  <a:gd name="connsiteX1" fmla="*/ 84816 w 152234"/>
                  <a:gd name="connsiteY1" fmla="*/ 134353 h 132902"/>
                  <a:gd name="connsiteX2" fmla="*/ 152234 w 152234"/>
                  <a:gd name="connsiteY2" fmla="*/ 67176 h 132902"/>
                  <a:gd name="connsiteX3" fmla="*/ 84816 w 152234"/>
                  <a:gd name="connsiteY3" fmla="*/ 0 h 132902"/>
                  <a:gd name="connsiteX4" fmla="*/ 0 w 152234"/>
                  <a:gd name="connsiteY4" fmla="*/ 0 h 132902"/>
                  <a:gd name="connsiteX5" fmla="*/ 0 w 152234"/>
                  <a:gd name="connsiteY5" fmla="*/ 134353 h 1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34" h="132902">
                    <a:moveTo>
                      <a:pt x="0" y="134353"/>
                    </a:moveTo>
                    <a:lnTo>
                      <a:pt x="84816" y="134353"/>
                    </a:lnTo>
                    <a:cubicBezTo>
                      <a:pt x="122029" y="134353"/>
                      <a:pt x="152234" y="104389"/>
                      <a:pt x="152234" y="67176"/>
                    </a:cubicBezTo>
                    <a:cubicBezTo>
                      <a:pt x="152234" y="29964"/>
                      <a:pt x="122029" y="0"/>
                      <a:pt x="84816" y="0"/>
                    </a:cubicBezTo>
                    <a:lnTo>
                      <a:pt x="0" y="0"/>
                    </a:lnTo>
                    <a:lnTo>
                      <a:pt x="0" y="134353"/>
                    </a:lnTo>
                    <a:close/>
                  </a:path>
                </a:pathLst>
              </a:custGeom>
              <a:solidFill>
                <a:srgbClr val="0072BC"/>
              </a:solidFill>
              <a:ln w="2402" cap="flat">
                <a:noFill/>
                <a:prstDash val="solid"/>
                <a:miter/>
              </a:ln>
            </p:spPr>
            <p:txBody>
              <a:bodyPr rtlCol="0" anchor="ctr"/>
              <a:lstStyle/>
              <a:p>
                <a:endParaRPr lang="de-DE" sz="1351"/>
              </a:p>
            </p:txBody>
          </p:sp>
        </p:grpSp>
      </p:grpSp>
      <p:pic>
        <p:nvPicPr>
          <p:cNvPr id="12" name="Grafik 11">
            <a:extLst>
              <a:ext uri="{FF2B5EF4-FFF2-40B4-BE49-F238E27FC236}">
                <a16:creationId xmlns:a16="http://schemas.microsoft.com/office/drawing/2014/main" id="{3B9C8E9F-01A9-4CE0-8030-B76B3BE38D6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0" y="0"/>
            <a:ext cx="3731958" cy="4914900"/>
          </a:xfrm>
          <a:custGeom>
            <a:avLst/>
            <a:gdLst>
              <a:gd name="connsiteX0" fmla="*/ 0 w 5015880"/>
              <a:gd name="connsiteY0" fmla="*/ 0 h 6597650"/>
              <a:gd name="connsiteX1" fmla="*/ 5015880 w 5015880"/>
              <a:gd name="connsiteY1" fmla="*/ 0 h 6597650"/>
              <a:gd name="connsiteX2" fmla="*/ 5015880 w 5015880"/>
              <a:gd name="connsiteY2" fmla="*/ 6597650 h 6597650"/>
              <a:gd name="connsiteX3" fmla="*/ 0 w 5015880"/>
              <a:gd name="connsiteY3" fmla="*/ 6597650 h 6597650"/>
            </a:gdLst>
            <a:ahLst/>
            <a:cxnLst>
              <a:cxn ang="0">
                <a:pos x="connsiteX0" y="connsiteY0"/>
              </a:cxn>
              <a:cxn ang="0">
                <a:pos x="connsiteX1" y="connsiteY1"/>
              </a:cxn>
              <a:cxn ang="0">
                <a:pos x="connsiteX2" y="connsiteY2"/>
              </a:cxn>
              <a:cxn ang="0">
                <a:pos x="connsiteX3" y="connsiteY3"/>
              </a:cxn>
            </a:cxnLst>
            <a:rect l="l" t="t" r="r" b="b"/>
            <a:pathLst>
              <a:path w="5015880" h="6597650">
                <a:moveTo>
                  <a:pt x="0" y="0"/>
                </a:moveTo>
                <a:lnTo>
                  <a:pt x="5015880" y="0"/>
                </a:lnTo>
                <a:lnTo>
                  <a:pt x="5015880" y="6597650"/>
                </a:lnTo>
                <a:lnTo>
                  <a:pt x="0" y="6597650"/>
                </a:lnTo>
                <a:close/>
              </a:path>
            </a:pathLst>
          </a:custGeom>
        </p:spPr>
      </p:pic>
      <p:sp>
        <p:nvSpPr>
          <p:cNvPr id="3" name="Fußzeilenplatzhalter 2">
            <a:extLst>
              <a:ext uri="{FF2B5EF4-FFF2-40B4-BE49-F238E27FC236}">
                <a16:creationId xmlns:a16="http://schemas.microsoft.com/office/drawing/2014/main" id="{9D5327C6-E598-4991-AB22-BE7A8B832ED0}"/>
              </a:ext>
            </a:extLst>
          </p:cNvPr>
          <p:cNvSpPr>
            <a:spLocks noGrp="1"/>
          </p:cNvSpPr>
          <p:nvPr>
            <p:ph type="ftr" sz="quarter" idx="11"/>
          </p:nvPr>
        </p:nvSpPr>
        <p:spPr/>
        <p:txBody>
          <a:bodyPr/>
          <a:lstStyle>
            <a:lvl1pPr>
              <a:defRPr/>
            </a:lvl1pPr>
          </a:lstStyle>
          <a:p>
            <a:endParaRPr lang="de-DE" dirty="0"/>
          </a:p>
        </p:txBody>
      </p:sp>
      <p:sp>
        <p:nvSpPr>
          <p:cNvPr id="4" name="Foliennummernplatzhalter 3">
            <a:extLst>
              <a:ext uri="{FF2B5EF4-FFF2-40B4-BE49-F238E27FC236}">
                <a16:creationId xmlns:a16="http://schemas.microsoft.com/office/drawing/2014/main" id="{F4581514-8A34-423E-AF48-23D40C9BAE3C}"/>
              </a:ext>
            </a:extLst>
          </p:cNvPr>
          <p:cNvSpPr>
            <a:spLocks noGrp="1"/>
          </p:cNvSpPr>
          <p:nvPr>
            <p:ph type="sldNum" sz="quarter" idx="12"/>
          </p:nvPr>
        </p:nvSpPr>
        <p:spPr/>
        <p:txBody>
          <a:bodyPr/>
          <a:lstStyle/>
          <a:p>
            <a:fld id="{9D195BCC-3514-4B1B-9C18-24F3D67EC549}" type="slidenum">
              <a:rPr lang="de-DE" smtClean="0"/>
              <a:t>‹#›</a:t>
            </a:fld>
            <a:endParaRPr lang="de-DE"/>
          </a:p>
        </p:txBody>
      </p:sp>
      <p:sp>
        <p:nvSpPr>
          <p:cNvPr id="44" name="Titel 1">
            <a:extLst>
              <a:ext uri="{FF2B5EF4-FFF2-40B4-BE49-F238E27FC236}">
                <a16:creationId xmlns:a16="http://schemas.microsoft.com/office/drawing/2014/main" id="{A4C0BC30-E626-4EC3-B52E-EC6CECC18BA9}"/>
              </a:ext>
            </a:extLst>
          </p:cNvPr>
          <p:cNvSpPr>
            <a:spLocks noGrp="1"/>
          </p:cNvSpPr>
          <p:nvPr>
            <p:ph type="title" hasCustomPrompt="1"/>
          </p:nvPr>
        </p:nvSpPr>
        <p:spPr>
          <a:xfrm>
            <a:off x="4464051" y="330910"/>
            <a:ext cx="2889316" cy="452322"/>
          </a:xfrm>
        </p:spPr>
        <p:txBody>
          <a:bodyPr/>
          <a:lstStyle/>
          <a:p>
            <a:r>
              <a:rPr lang="de-DE" dirty="0"/>
              <a:t>Titel</a:t>
            </a:r>
          </a:p>
        </p:txBody>
      </p:sp>
      <p:cxnSp>
        <p:nvCxnSpPr>
          <p:cNvPr id="46" name="Gerader Verbinder 45">
            <a:extLst>
              <a:ext uri="{FF2B5EF4-FFF2-40B4-BE49-F238E27FC236}">
                <a16:creationId xmlns:a16="http://schemas.microsoft.com/office/drawing/2014/main" id="{F23939B8-98AC-4295-9C3F-D06AC0E2B265}"/>
              </a:ext>
            </a:extLst>
          </p:cNvPr>
          <p:cNvCxnSpPr>
            <a:cxnSpLocks/>
          </p:cNvCxnSpPr>
          <p:nvPr userDrawn="1"/>
        </p:nvCxnSpPr>
        <p:spPr>
          <a:xfrm>
            <a:off x="4464051" y="974732"/>
            <a:ext cx="2889315" cy="0"/>
          </a:xfrm>
          <a:prstGeom prst="line">
            <a:avLst/>
          </a:prstGeom>
          <a:ln w="19050">
            <a:solidFill>
              <a:srgbClr val="CCDDE7"/>
            </a:solidFill>
          </a:ln>
        </p:spPr>
        <p:style>
          <a:lnRef idx="1">
            <a:schemeClr val="accent1"/>
          </a:lnRef>
          <a:fillRef idx="0">
            <a:schemeClr val="accent1"/>
          </a:fillRef>
          <a:effectRef idx="0">
            <a:schemeClr val="accent1"/>
          </a:effectRef>
          <a:fontRef idx="minor">
            <a:schemeClr val="tx1"/>
          </a:fontRef>
        </p:style>
      </p:cxnSp>
      <p:sp>
        <p:nvSpPr>
          <p:cNvPr id="5" name="Textplatzhalter 4">
            <a:extLst>
              <a:ext uri="{FF2B5EF4-FFF2-40B4-BE49-F238E27FC236}">
                <a16:creationId xmlns:a16="http://schemas.microsoft.com/office/drawing/2014/main" id="{D16C751C-C99C-4A88-ADDD-C33FB6EC870E}"/>
              </a:ext>
            </a:extLst>
          </p:cNvPr>
          <p:cNvSpPr>
            <a:spLocks noGrp="1"/>
          </p:cNvSpPr>
          <p:nvPr>
            <p:ph type="body" sz="quarter" idx="13"/>
          </p:nvPr>
        </p:nvSpPr>
        <p:spPr>
          <a:xfrm>
            <a:off x="4464050" y="1422400"/>
            <a:ext cx="4368800" cy="3492500"/>
          </a:xfrm>
        </p:spPr>
        <p:txBody>
          <a:bodyPr>
            <a:no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2" name="Textplatzhalter 9">
            <a:extLst>
              <a:ext uri="{FF2B5EF4-FFF2-40B4-BE49-F238E27FC236}">
                <a16:creationId xmlns:a16="http://schemas.microsoft.com/office/drawing/2014/main" id="{E4C94B29-D663-4D46-BC85-1EE4E8715F13}"/>
              </a:ext>
            </a:extLst>
          </p:cNvPr>
          <p:cNvSpPr>
            <a:spLocks noGrp="1"/>
          </p:cNvSpPr>
          <p:nvPr>
            <p:ph type="body" sz="quarter" idx="15"/>
          </p:nvPr>
        </p:nvSpPr>
        <p:spPr>
          <a:xfrm>
            <a:off x="4464050" y="1088384"/>
            <a:ext cx="4158457"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Textmasterformat bearbeiten</a:t>
            </a:r>
          </a:p>
        </p:txBody>
      </p:sp>
    </p:spTree>
    <p:extLst>
      <p:ext uri="{BB962C8B-B14F-4D97-AF65-F5344CB8AC3E}">
        <p14:creationId xmlns:p14="http://schemas.microsoft.com/office/powerpoint/2010/main" val="1077683850"/>
      </p:ext>
    </p:extLst>
  </p:cSld>
  <p:clrMapOvr>
    <a:masterClrMapping/>
  </p:clrMapOvr>
  <p:extLst>
    <p:ext uri="{DCECCB84-F9BA-43D5-87BE-67443E8EF086}">
      <p15:sldGuideLst xmlns:p15="http://schemas.microsoft.com/office/powerpoint/2012/main">
        <p15:guide id="1" pos="2812"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halt + Bild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6B91DF-85D8-463B-87B4-AC49FF3D8048}"/>
              </a:ext>
            </a:extLst>
          </p:cNvPr>
          <p:cNvSpPr>
            <a:spLocks noGrp="1"/>
          </p:cNvSpPr>
          <p:nvPr>
            <p:ph type="title"/>
          </p:nvPr>
        </p:nvSpPr>
        <p:spPr/>
        <p:txBody>
          <a:bodyPr/>
          <a:lstStyle/>
          <a:p>
            <a:r>
              <a:rPr lang="de-DE"/>
              <a:t>Titelmasterformat durch Klicken bearbeiten</a:t>
            </a:r>
            <a:endParaRPr lang="de-DE" dirty="0"/>
          </a:p>
        </p:txBody>
      </p:sp>
      <p:sp>
        <p:nvSpPr>
          <p:cNvPr id="5" name="Fußzeilenplatzhalter 4">
            <a:extLst>
              <a:ext uri="{FF2B5EF4-FFF2-40B4-BE49-F238E27FC236}">
                <a16:creationId xmlns:a16="http://schemas.microsoft.com/office/drawing/2014/main" id="{31F6D937-F931-4295-B1B7-42BB8F3F8DD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31828BE-335D-4B57-A559-B7210FECF294}"/>
              </a:ext>
            </a:extLst>
          </p:cNvPr>
          <p:cNvSpPr>
            <a:spLocks noGrp="1"/>
          </p:cNvSpPr>
          <p:nvPr>
            <p:ph type="sldNum" sz="quarter" idx="12"/>
          </p:nvPr>
        </p:nvSpPr>
        <p:spPr/>
        <p:txBody>
          <a:bodyPr/>
          <a:lstStyle/>
          <a:p>
            <a:fld id="{9D195BCC-3514-4B1B-9C18-24F3D67EC549}" type="slidenum">
              <a:rPr lang="de-DE" smtClean="0"/>
              <a:t>‹#›</a:t>
            </a:fld>
            <a:endParaRPr lang="de-DE"/>
          </a:p>
        </p:txBody>
      </p:sp>
      <p:sp>
        <p:nvSpPr>
          <p:cNvPr id="8" name="Inhaltsplatzhalter 7">
            <a:extLst>
              <a:ext uri="{FF2B5EF4-FFF2-40B4-BE49-F238E27FC236}">
                <a16:creationId xmlns:a16="http://schemas.microsoft.com/office/drawing/2014/main" id="{6D03C39F-F4DA-4E33-9C12-0C07D46B74D2}"/>
              </a:ext>
            </a:extLst>
          </p:cNvPr>
          <p:cNvSpPr>
            <a:spLocks noGrp="1"/>
          </p:cNvSpPr>
          <p:nvPr>
            <p:ph sz="quarter" idx="14" hasCustomPrompt="1"/>
          </p:nvPr>
        </p:nvSpPr>
        <p:spPr>
          <a:xfrm>
            <a:off x="4625577" y="1422400"/>
            <a:ext cx="4518422" cy="34925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11" name="Textplatzhalter 10">
            <a:extLst>
              <a:ext uri="{FF2B5EF4-FFF2-40B4-BE49-F238E27FC236}">
                <a16:creationId xmlns:a16="http://schemas.microsoft.com/office/drawing/2014/main" id="{C5337AD4-58C4-4CD3-B6EE-0320BEF61A5B}"/>
              </a:ext>
            </a:extLst>
          </p:cNvPr>
          <p:cNvSpPr>
            <a:spLocks noGrp="1"/>
          </p:cNvSpPr>
          <p:nvPr>
            <p:ph type="body" sz="quarter" idx="15"/>
          </p:nvPr>
        </p:nvSpPr>
        <p:spPr>
          <a:xfrm>
            <a:off x="521550" y="1422399"/>
            <a:ext cx="3754437" cy="3492500"/>
          </a:xfrm>
        </p:spPr>
        <p:txBody>
          <a:bodyPr>
            <a:no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9" name="Textplatzhalter 9">
            <a:extLst>
              <a:ext uri="{FF2B5EF4-FFF2-40B4-BE49-F238E27FC236}">
                <a16:creationId xmlns:a16="http://schemas.microsoft.com/office/drawing/2014/main" id="{F7C652DC-A5C6-48EB-A305-6D10BD956A77}"/>
              </a:ext>
            </a:extLst>
          </p:cNvPr>
          <p:cNvSpPr>
            <a:spLocks noGrp="1"/>
          </p:cNvSpPr>
          <p:nvPr>
            <p:ph type="body" sz="quarter" idx="16"/>
          </p:nvPr>
        </p:nvSpPr>
        <p:spPr>
          <a:xfrm>
            <a:off x="521494" y="1088384"/>
            <a:ext cx="3754437"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Textmasterformat bearbeiten</a:t>
            </a:r>
          </a:p>
        </p:txBody>
      </p:sp>
    </p:spTree>
    <p:extLst>
      <p:ext uri="{BB962C8B-B14F-4D97-AF65-F5344CB8AC3E}">
        <p14:creationId xmlns:p14="http://schemas.microsoft.com/office/powerpoint/2010/main" val="557660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elfolie 1">
    <p:spTree>
      <p:nvGrpSpPr>
        <p:cNvPr id="1" name=""/>
        <p:cNvGrpSpPr/>
        <p:nvPr/>
      </p:nvGrpSpPr>
      <p:grpSpPr>
        <a:xfrm>
          <a:off x="0" y="0"/>
          <a:ext cx="0" cy="0"/>
          <a:chOff x="0" y="0"/>
          <a:chExt cx="0" cy="0"/>
        </a:xfrm>
      </p:grpSpPr>
      <p:grpSp>
        <p:nvGrpSpPr>
          <p:cNvPr id="27" name="Gruppieren 26">
            <a:extLst>
              <a:ext uri="{FF2B5EF4-FFF2-40B4-BE49-F238E27FC236}">
                <a16:creationId xmlns:a16="http://schemas.microsoft.com/office/drawing/2014/main" id="{991EEF65-5B2F-4153-B72A-8188920387E8}"/>
              </a:ext>
            </a:extLst>
          </p:cNvPr>
          <p:cNvGrpSpPr/>
          <p:nvPr userDrawn="1"/>
        </p:nvGrpSpPr>
        <p:grpSpPr>
          <a:xfrm>
            <a:off x="-4877" y="4950860"/>
            <a:ext cx="9148877" cy="198120"/>
            <a:chOff x="-4877" y="4950860"/>
            <a:chExt cx="9148877" cy="198120"/>
          </a:xfrm>
        </p:grpSpPr>
        <p:sp>
          <p:nvSpPr>
            <p:cNvPr id="28" name="bk object 18">
              <a:extLst>
                <a:ext uri="{FF2B5EF4-FFF2-40B4-BE49-F238E27FC236}">
                  <a16:creationId xmlns:a16="http://schemas.microsoft.com/office/drawing/2014/main" id="{7F2B589E-3839-4C3B-92E1-F293A76DB3C1}"/>
                </a:ext>
              </a:extLst>
            </p:cNvPr>
            <p:cNvSpPr/>
            <p:nvPr userDrawn="1"/>
          </p:nvSpPr>
          <p:spPr>
            <a:xfrm>
              <a:off x="-4877" y="4950860"/>
              <a:ext cx="484937"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a:p>
          </p:txBody>
        </p:sp>
        <p:sp>
          <p:nvSpPr>
            <p:cNvPr id="29" name="bk object 18">
              <a:extLst>
                <a:ext uri="{FF2B5EF4-FFF2-40B4-BE49-F238E27FC236}">
                  <a16:creationId xmlns:a16="http://schemas.microsoft.com/office/drawing/2014/main" id="{8DC76EE0-F751-40CD-B7DB-DC698896789C}"/>
                </a:ext>
              </a:extLst>
            </p:cNvPr>
            <p:cNvSpPr/>
            <p:nvPr userDrawn="1"/>
          </p:nvSpPr>
          <p:spPr>
            <a:xfrm>
              <a:off x="522288" y="4950860"/>
              <a:ext cx="8621712"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a:p>
          </p:txBody>
        </p:sp>
        <p:sp>
          <p:nvSpPr>
            <p:cNvPr id="30" name="Holder 3">
              <a:extLst>
                <a:ext uri="{FF2B5EF4-FFF2-40B4-BE49-F238E27FC236}">
                  <a16:creationId xmlns:a16="http://schemas.microsoft.com/office/drawing/2014/main" id="{5DFAD467-705A-4EBF-B0CD-82975D99AB5A}"/>
                </a:ext>
              </a:extLst>
            </p:cNvPr>
            <p:cNvSpPr txBox="1">
              <a:spLocks/>
            </p:cNvSpPr>
            <p:nvPr userDrawn="1"/>
          </p:nvSpPr>
          <p:spPr>
            <a:xfrm>
              <a:off x="8194726" y="4966101"/>
              <a:ext cx="449579" cy="167639"/>
            </a:xfrm>
            <a:prstGeom prst="rect">
              <a:avLst/>
            </a:prstGeom>
          </p:spPr>
          <p:txBody>
            <a:bodyPr lIns="0" tIns="0" rIns="0" bIns="0" anchor="ctr"/>
            <a:lstStyle>
              <a:defPPr>
                <a:defRPr lang="de-DE"/>
              </a:defPPr>
              <a:lvl1pPr marL="0" algn="l" defTabSz="686074" rtl="0" eaLnBrk="1" latinLnBrk="0" hangingPunct="1">
                <a:defRPr sz="1000" b="1" i="0" kern="1200">
                  <a:solidFill>
                    <a:schemeClr val="bg1"/>
                  </a:solidFill>
                  <a:latin typeface="Arial"/>
                  <a:ea typeface="+mn-ea"/>
                  <a:cs typeface="Arial"/>
                </a:defRPr>
              </a:lvl1pPr>
              <a:lvl2pPr marL="343037" algn="l" defTabSz="686074" rtl="0" eaLnBrk="1" latinLnBrk="0" hangingPunct="1">
                <a:defRPr sz="1351" kern="1200">
                  <a:solidFill>
                    <a:schemeClr val="tx1"/>
                  </a:solidFill>
                  <a:latin typeface="+mn-lt"/>
                  <a:ea typeface="+mn-ea"/>
                  <a:cs typeface="+mn-cs"/>
                </a:defRPr>
              </a:lvl2pPr>
              <a:lvl3pPr marL="686074" algn="l" defTabSz="686074" rtl="0" eaLnBrk="1" latinLnBrk="0" hangingPunct="1">
                <a:defRPr sz="1351" kern="1200">
                  <a:solidFill>
                    <a:schemeClr val="tx1"/>
                  </a:solidFill>
                  <a:latin typeface="+mn-lt"/>
                  <a:ea typeface="+mn-ea"/>
                  <a:cs typeface="+mn-cs"/>
                </a:defRPr>
              </a:lvl3pPr>
              <a:lvl4pPr marL="1029111" algn="l" defTabSz="686074" rtl="0" eaLnBrk="1" latinLnBrk="0" hangingPunct="1">
                <a:defRPr sz="1351" kern="1200">
                  <a:solidFill>
                    <a:schemeClr val="tx1"/>
                  </a:solidFill>
                  <a:latin typeface="+mn-lt"/>
                  <a:ea typeface="+mn-ea"/>
                  <a:cs typeface="+mn-cs"/>
                </a:defRPr>
              </a:lvl4pPr>
              <a:lvl5pPr marL="1372149" algn="l" defTabSz="686074" rtl="0" eaLnBrk="1" latinLnBrk="0" hangingPunct="1">
                <a:defRPr sz="1351" kern="1200">
                  <a:solidFill>
                    <a:schemeClr val="tx1"/>
                  </a:solidFill>
                  <a:latin typeface="+mn-lt"/>
                  <a:ea typeface="+mn-ea"/>
                  <a:cs typeface="+mn-cs"/>
                </a:defRPr>
              </a:lvl5pPr>
              <a:lvl6pPr marL="1715186" algn="l" defTabSz="686074" rtl="0" eaLnBrk="1" latinLnBrk="0" hangingPunct="1">
                <a:defRPr sz="1351" kern="1200">
                  <a:solidFill>
                    <a:schemeClr val="tx1"/>
                  </a:solidFill>
                  <a:latin typeface="+mn-lt"/>
                  <a:ea typeface="+mn-ea"/>
                  <a:cs typeface="+mn-cs"/>
                </a:defRPr>
              </a:lvl6pPr>
              <a:lvl7pPr marL="2058223" algn="l" defTabSz="686074" rtl="0" eaLnBrk="1" latinLnBrk="0" hangingPunct="1">
                <a:defRPr sz="1351" kern="1200">
                  <a:solidFill>
                    <a:schemeClr val="tx1"/>
                  </a:solidFill>
                  <a:latin typeface="+mn-lt"/>
                  <a:ea typeface="+mn-ea"/>
                  <a:cs typeface="+mn-cs"/>
                </a:defRPr>
              </a:lvl7pPr>
              <a:lvl8pPr marL="2401260" algn="l" defTabSz="686074" rtl="0" eaLnBrk="1" latinLnBrk="0" hangingPunct="1">
                <a:defRPr sz="1351" kern="1200">
                  <a:solidFill>
                    <a:schemeClr val="tx1"/>
                  </a:solidFill>
                  <a:latin typeface="+mn-lt"/>
                  <a:ea typeface="+mn-ea"/>
                  <a:cs typeface="+mn-cs"/>
                </a:defRPr>
              </a:lvl8pPr>
              <a:lvl9pPr marL="2744297" algn="l" defTabSz="686074" rtl="0" eaLnBrk="1" latinLnBrk="0" hangingPunct="1">
                <a:defRPr sz="1351" kern="1200">
                  <a:solidFill>
                    <a:schemeClr val="tx1"/>
                  </a:solidFill>
                  <a:latin typeface="+mn-lt"/>
                  <a:ea typeface="+mn-ea"/>
                  <a:cs typeface="+mn-cs"/>
                </a:defRPr>
              </a:lvl9pPr>
            </a:lstStyle>
            <a:p>
              <a:pPr marL="12700">
                <a:spcBef>
                  <a:spcPts val="5"/>
                </a:spcBef>
              </a:pPr>
              <a:r>
                <a:rPr lang="de-DE" spc="10" dirty="0"/>
                <a:t>hhu.de</a:t>
              </a:r>
            </a:p>
          </p:txBody>
        </p:sp>
      </p:grpSp>
      <p:sp>
        <p:nvSpPr>
          <p:cNvPr id="26" name="Freihandform: Form 25">
            <a:extLst>
              <a:ext uri="{FF2B5EF4-FFF2-40B4-BE49-F238E27FC236}">
                <a16:creationId xmlns:a16="http://schemas.microsoft.com/office/drawing/2014/main" id="{59BE50D6-D2EF-43B9-8437-C5253F74EA60}"/>
              </a:ext>
            </a:extLst>
          </p:cNvPr>
          <p:cNvSpPr/>
          <p:nvPr userDrawn="1"/>
        </p:nvSpPr>
        <p:spPr>
          <a:xfrm>
            <a:off x="1" y="1422400"/>
            <a:ext cx="3167992" cy="3492500"/>
          </a:xfrm>
          <a:custGeom>
            <a:avLst/>
            <a:gdLst>
              <a:gd name="connsiteX0" fmla="*/ 3773588 w 4271120"/>
              <a:gd name="connsiteY0" fmla="*/ 3280579 h 4702819"/>
              <a:gd name="connsiteX1" fmla="*/ 3717970 w 4271120"/>
              <a:gd name="connsiteY1" fmla="*/ 3393838 h 4702819"/>
              <a:gd name="connsiteX2" fmla="*/ 3755385 w 4271120"/>
              <a:gd name="connsiteY2" fmla="*/ 3541480 h 4702819"/>
              <a:gd name="connsiteX3" fmla="*/ 3742240 w 4271120"/>
              <a:gd name="connsiteY3" fmla="*/ 3544514 h 4702819"/>
              <a:gd name="connsiteX4" fmla="*/ 3594598 w 4271120"/>
              <a:gd name="connsiteY4" fmla="*/ 3403951 h 4702819"/>
              <a:gd name="connsiteX5" fmla="*/ 3773588 w 4271120"/>
              <a:gd name="connsiteY5" fmla="*/ 3280579 h 4702819"/>
              <a:gd name="connsiteX6" fmla="*/ 3937409 w 4271120"/>
              <a:gd name="connsiteY6" fmla="*/ 2981250 h 4702819"/>
              <a:gd name="connsiteX7" fmla="*/ 3833252 w 4271120"/>
              <a:gd name="connsiteY7" fmla="*/ 3118780 h 4702819"/>
              <a:gd name="connsiteX8" fmla="*/ 3480327 w 4271120"/>
              <a:gd name="connsiteY8" fmla="*/ 3142039 h 4702819"/>
              <a:gd name="connsiteX9" fmla="*/ 3488417 w 4271120"/>
              <a:gd name="connsiteY9" fmla="*/ 3070240 h 4702819"/>
              <a:gd name="connsiteX10" fmla="*/ 3802914 w 4271120"/>
              <a:gd name="connsiteY10" fmla="*/ 3008554 h 4702819"/>
              <a:gd name="connsiteX11" fmla="*/ 3937409 w 4271120"/>
              <a:gd name="connsiteY11" fmla="*/ 2981250 h 4702819"/>
              <a:gd name="connsiteX12" fmla="*/ 1530647 w 4271120"/>
              <a:gd name="connsiteY12" fmla="*/ 2816671 h 4702819"/>
              <a:gd name="connsiteX13" fmla="*/ 1538737 w 4271120"/>
              <a:gd name="connsiteY13" fmla="*/ 2820463 h 4702819"/>
              <a:gd name="connsiteX14" fmla="*/ 1944246 w 4271120"/>
              <a:gd name="connsiteY14" fmla="*/ 3409008 h 4702819"/>
              <a:gd name="connsiteX15" fmla="*/ 3606733 w 4271120"/>
              <a:gd name="connsiteY15" fmla="*/ 3913618 h 4702819"/>
              <a:gd name="connsiteX16" fmla="*/ 3607744 w 4271120"/>
              <a:gd name="connsiteY16" fmla="*/ 3926765 h 4702819"/>
              <a:gd name="connsiteX17" fmla="*/ 2423576 w 4271120"/>
              <a:gd name="connsiteY17" fmla="*/ 3894405 h 4702819"/>
              <a:gd name="connsiteX18" fmla="*/ 2077731 w 4271120"/>
              <a:gd name="connsiteY18" fmla="*/ 3806426 h 4702819"/>
              <a:gd name="connsiteX19" fmla="*/ 1525591 w 4271120"/>
              <a:gd name="connsiteY19" fmla="*/ 2823496 h 4702819"/>
              <a:gd name="connsiteX20" fmla="*/ 1530647 w 4271120"/>
              <a:gd name="connsiteY20" fmla="*/ 2816671 h 4702819"/>
              <a:gd name="connsiteX21" fmla="*/ 3996062 w 4271120"/>
              <a:gd name="connsiteY21" fmla="*/ 2605067 h 4702819"/>
              <a:gd name="connsiteX22" fmla="*/ 4271120 w 4271120"/>
              <a:gd name="connsiteY22" fmla="*/ 2676866 h 4702819"/>
              <a:gd name="connsiteX23" fmla="*/ 4008197 w 4271120"/>
              <a:gd name="connsiteY23" fmla="*/ 2693046 h 4702819"/>
              <a:gd name="connsiteX24" fmla="*/ 3829207 w 4271120"/>
              <a:gd name="connsiteY24" fmla="*/ 2680911 h 4702819"/>
              <a:gd name="connsiteX25" fmla="*/ 3670441 w 4271120"/>
              <a:gd name="connsiteY25" fmla="*/ 2642484 h 4702819"/>
              <a:gd name="connsiteX26" fmla="*/ 3996062 w 4271120"/>
              <a:gd name="connsiteY26" fmla="*/ 2605067 h 4702819"/>
              <a:gd name="connsiteX27" fmla="*/ 3443991 w 4271120"/>
              <a:gd name="connsiteY27" fmla="*/ 1373753 h 4702819"/>
              <a:gd name="connsiteX28" fmla="*/ 3808982 w 4271120"/>
              <a:gd name="connsiteY28" fmla="*/ 1505845 h 4702819"/>
              <a:gd name="connsiteX29" fmla="*/ 3766510 w 4271120"/>
              <a:gd name="connsiteY29" fmla="*/ 1714160 h 4702819"/>
              <a:gd name="connsiteX30" fmla="*/ 3673475 w 4271120"/>
              <a:gd name="connsiteY30" fmla="*/ 1626182 h 4702819"/>
              <a:gd name="connsiteX31" fmla="*/ 3503586 w 4271120"/>
              <a:gd name="connsiteY31" fmla="*/ 1940680 h 4702819"/>
              <a:gd name="connsiteX32" fmla="*/ 3349877 w 4271120"/>
              <a:gd name="connsiteY32" fmla="*/ 1900230 h 4702819"/>
              <a:gd name="connsiteX33" fmla="*/ 3263920 w 4271120"/>
              <a:gd name="connsiteY33" fmla="*/ 1778881 h 4702819"/>
              <a:gd name="connsiteX34" fmla="*/ 2886727 w 4271120"/>
              <a:gd name="connsiteY34" fmla="*/ 1881016 h 4702819"/>
              <a:gd name="connsiteX35" fmla="*/ 3400439 w 4271120"/>
              <a:gd name="connsiteY35" fmla="*/ 1585733 h 4702819"/>
              <a:gd name="connsiteX36" fmla="*/ 2921109 w 4271120"/>
              <a:gd name="connsiteY36" fmla="*/ 1605957 h 4702819"/>
              <a:gd name="connsiteX37" fmla="*/ 2913019 w 4271120"/>
              <a:gd name="connsiteY37" fmla="*/ 1594835 h 4702819"/>
              <a:gd name="connsiteX38" fmla="*/ 3443991 w 4271120"/>
              <a:gd name="connsiteY38" fmla="*/ 1373753 h 4702819"/>
              <a:gd name="connsiteX39" fmla="*/ 0 w 4271120"/>
              <a:gd name="connsiteY39" fmla="*/ 0 h 4702819"/>
              <a:gd name="connsiteX40" fmla="*/ 115292 w 4271120"/>
              <a:gd name="connsiteY40" fmla="*/ 0 h 4702819"/>
              <a:gd name="connsiteX41" fmla="*/ 274676 w 4271120"/>
              <a:gd name="connsiteY41" fmla="*/ 0 h 4702819"/>
              <a:gd name="connsiteX42" fmla="*/ 3942724 w 4271120"/>
              <a:gd name="connsiteY42" fmla="*/ 0 h 4702819"/>
              <a:gd name="connsiteX43" fmla="*/ 3939432 w 4271120"/>
              <a:gd name="connsiteY43" fmla="*/ 53696 h 4702819"/>
              <a:gd name="connsiteX44" fmla="*/ 3684598 w 4271120"/>
              <a:gd name="connsiteY44" fmla="*/ 334822 h 4702819"/>
              <a:gd name="connsiteX45" fmla="*/ 3981904 w 4271120"/>
              <a:gd name="connsiteY45" fmla="*/ 155833 h 4702819"/>
              <a:gd name="connsiteX46" fmla="*/ 3993028 w 4271120"/>
              <a:gd name="connsiteY46" fmla="*/ 404599 h 4702819"/>
              <a:gd name="connsiteX47" fmla="*/ 3433810 w 4271120"/>
              <a:gd name="connsiteY47" fmla="*/ 635163 h 4702819"/>
              <a:gd name="connsiteX48" fmla="*/ 2283013 w 4271120"/>
              <a:gd name="connsiteY48" fmla="*/ 464262 h 4702819"/>
              <a:gd name="connsiteX49" fmla="*/ 2284025 w 4271120"/>
              <a:gd name="connsiteY49" fmla="*/ 455161 h 4702819"/>
              <a:gd name="connsiteX50" fmla="*/ 2959536 w 4271120"/>
              <a:gd name="connsiteY50" fmla="*/ 115383 h 4702819"/>
              <a:gd name="connsiteX51" fmla="*/ 2949424 w 4271120"/>
              <a:gd name="connsiteY51" fmla="*/ 107293 h 4702819"/>
              <a:gd name="connsiteX52" fmla="*/ 1789525 w 4271120"/>
              <a:gd name="connsiteY52" fmla="*/ 314598 h 4702819"/>
              <a:gd name="connsiteX53" fmla="*/ 1564018 w 4271120"/>
              <a:gd name="connsiteY53" fmla="*/ 251900 h 4702819"/>
              <a:gd name="connsiteX54" fmla="*/ 1554917 w 4271120"/>
              <a:gd name="connsiteY54" fmla="*/ 262013 h 4702819"/>
              <a:gd name="connsiteX55" fmla="*/ 2389194 w 4271120"/>
              <a:gd name="connsiteY55" fmla="*/ 907188 h 4702819"/>
              <a:gd name="connsiteX56" fmla="*/ 2159641 w 4271120"/>
              <a:gd name="connsiteY56" fmla="*/ 613927 h 4702819"/>
              <a:gd name="connsiteX57" fmla="*/ 2255710 w 4271120"/>
              <a:gd name="connsiteY57" fmla="*/ 818197 h 4702819"/>
              <a:gd name="connsiteX58" fmla="*/ 2248631 w 4271120"/>
              <a:gd name="connsiteY58" fmla="*/ 897075 h 4702819"/>
              <a:gd name="connsiteX59" fmla="*/ 2071663 w 4271120"/>
              <a:gd name="connsiteY59" fmla="*/ 706960 h 4702819"/>
              <a:gd name="connsiteX60" fmla="*/ 2063573 w 4271120"/>
              <a:gd name="connsiteY60" fmla="*/ 718085 h 4702819"/>
              <a:gd name="connsiteX61" fmla="*/ 1981662 w 4271120"/>
              <a:gd name="connsiteY61" fmla="*/ 1090223 h 4702819"/>
              <a:gd name="connsiteX62" fmla="*/ 2015034 w 4271120"/>
              <a:gd name="connsiteY62" fmla="*/ 1068987 h 4702819"/>
              <a:gd name="connsiteX63" fmla="*/ 2152563 w 4271120"/>
              <a:gd name="connsiteY63" fmla="*/ 876851 h 4702819"/>
              <a:gd name="connsiteX64" fmla="*/ 2193013 w 4271120"/>
              <a:gd name="connsiteY64" fmla="*/ 935503 h 4702819"/>
              <a:gd name="connsiteX65" fmla="*/ 2042337 w 4271120"/>
              <a:gd name="connsiteY65" fmla="*/ 1153931 h 4702819"/>
              <a:gd name="connsiteX66" fmla="*/ 1195925 w 4271120"/>
              <a:gd name="connsiteY66" fmla="*/ 1315731 h 4702819"/>
              <a:gd name="connsiteX67" fmla="*/ 1759188 w 4271120"/>
              <a:gd name="connsiteY67" fmla="*/ 1329888 h 4702819"/>
              <a:gd name="connsiteX68" fmla="*/ 1762222 w 4271120"/>
              <a:gd name="connsiteY68" fmla="*/ 1336967 h 4702819"/>
              <a:gd name="connsiteX69" fmla="*/ 1303117 w 4271120"/>
              <a:gd name="connsiteY69" fmla="*/ 1458316 h 4702819"/>
              <a:gd name="connsiteX70" fmla="*/ 1879527 w 4271120"/>
              <a:gd name="connsiteY70" fmla="*/ 1385506 h 4702819"/>
              <a:gd name="connsiteX71" fmla="*/ 1882560 w 4271120"/>
              <a:gd name="connsiteY71" fmla="*/ 1389551 h 4702819"/>
              <a:gd name="connsiteX72" fmla="*/ 1158509 w 4271120"/>
              <a:gd name="connsiteY72" fmla="*/ 1608992 h 4702819"/>
              <a:gd name="connsiteX73" fmla="*/ 1500309 w 4271120"/>
              <a:gd name="connsiteY73" fmla="*/ 1648430 h 4702819"/>
              <a:gd name="connsiteX74" fmla="*/ 1502332 w 4271120"/>
              <a:gd name="connsiteY74" fmla="*/ 1651464 h 4702819"/>
              <a:gd name="connsiteX75" fmla="*/ 1323342 w 4271120"/>
              <a:gd name="connsiteY75" fmla="*/ 1726296 h 4702819"/>
              <a:gd name="connsiteX76" fmla="*/ 1387050 w 4271120"/>
              <a:gd name="connsiteY76" fmla="*/ 1741465 h 4702819"/>
              <a:gd name="connsiteX77" fmla="*/ 1442669 w 4271120"/>
              <a:gd name="connsiteY77" fmla="*/ 1750566 h 4702819"/>
              <a:gd name="connsiteX78" fmla="*/ 1983684 w 4271120"/>
              <a:gd name="connsiteY78" fmla="*/ 1635284 h 4702819"/>
              <a:gd name="connsiteX79" fmla="*/ 2041326 w 4271120"/>
              <a:gd name="connsiteY79" fmla="*/ 1604947 h 4702819"/>
              <a:gd name="connsiteX80" fmla="*/ 1993797 w 4271120"/>
              <a:gd name="connsiteY80" fmla="*/ 1723262 h 4702819"/>
              <a:gd name="connsiteX81" fmla="*/ 1881549 w 4271120"/>
              <a:gd name="connsiteY81" fmla="*/ 1801128 h 4702819"/>
              <a:gd name="connsiteX82" fmla="*/ 1868403 w 4271120"/>
              <a:gd name="connsiteY82" fmla="*/ 1865847 h 4702819"/>
              <a:gd name="connsiteX83" fmla="*/ 1001766 w 4271120"/>
              <a:gd name="connsiteY83" fmla="*/ 1993265 h 4702819"/>
              <a:gd name="connsiteX84" fmla="*/ 999744 w 4271120"/>
              <a:gd name="connsiteY84" fmla="*/ 1993265 h 4702819"/>
              <a:gd name="connsiteX85" fmla="*/ 1477051 w 4271120"/>
              <a:gd name="connsiteY85" fmla="*/ 2115625 h 4702819"/>
              <a:gd name="connsiteX86" fmla="*/ 1478062 w 4271120"/>
              <a:gd name="connsiteY86" fmla="*/ 2118658 h 4702819"/>
              <a:gd name="connsiteX87" fmla="*/ 1337500 w 4271120"/>
              <a:gd name="connsiteY87" fmla="*/ 2160120 h 4702819"/>
              <a:gd name="connsiteX88" fmla="*/ 1830987 w 4271120"/>
              <a:gd name="connsiteY88" fmla="*/ 2044838 h 4702819"/>
              <a:gd name="connsiteX89" fmla="*/ 1840088 w 4271120"/>
              <a:gd name="connsiteY89" fmla="*/ 2054950 h 4702819"/>
              <a:gd name="connsiteX90" fmla="*/ 1610536 w 4271120"/>
              <a:gd name="connsiteY90" fmla="*/ 2209670 h 4702819"/>
              <a:gd name="connsiteX91" fmla="*/ 970417 w 4271120"/>
              <a:gd name="connsiteY91" fmla="*/ 2143940 h 4702819"/>
              <a:gd name="connsiteX92" fmla="*/ 1531659 w 4271120"/>
              <a:gd name="connsiteY92" fmla="*/ 2446302 h 4702819"/>
              <a:gd name="connsiteX93" fmla="*/ 1040194 w 4271120"/>
              <a:gd name="connsiteY93" fmla="*/ 2520123 h 4702819"/>
              <a:gd name="connsiteX94" fmla="*/ 1012890 w 4271120"/>
              <a:gd name="connsiteY94" fmla="*/ 2497875 h 4702819"/>
              <a:gd name="connsiteX95" fmla="*/ 585134 w 4271120"/>
              <a:gd name="connsiteY95" fmla="*/ 2905408 h 4702819"/>
              <a:gd name="connsiteX96" fmla="*/ 2443801 w 4271120"/>
              <a:gd name="connsiteY96" fmla="*/ 4164407 h 4702819"/>
              <a:gd name="connsiteX97" fmla="*/ 2680749 w 4271120"/>
              <a:gd name="connsiteY97" fmla="*/ 4641304 h 4702819"/>
              <a:gd name="connsiteX98" fmla="*/ 2704586 w 4271120"/>
              <a:gd name="connsiteY98" fmla="*/ 4702819 h 4702819"/>
              <a:gd name="connsiteX99" fmla="*/ 274676 w 4271120"/>
              <a:gd name="connsiteY99" fmla="*/ 4702819 h 4702819"/>
              <a:gd name="connsiteX100" fmla="*/ 115292 w 4271120"/>
              <a:gd name="connsiteY100" fmla="*/ 4702819 h 4702819"/>
              <a:gd name="connsiteX101" fmla="*/ 0 w 4271120"/>
              <a:gd name="connsiteY101" fmla="*/ 4702819 h 470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4271120" h="4702819">
                <a:moveTo>
                  <a:pt x="3773588" y="3280579"/>
                </a:moveTo>
                <a:cubicBezTo>
                  <a:pt x="3773588" y="3280579"/>
                  <a:pt x="3730105" y="3343276"/>
                  <a:pt x="3717970" y="3393838"/>
                </a:cubicBezTo>
                <a:cubicBezTo>
                  <a:pt x="3745273" y="3430243"/>
                  <a:pt x="3753363" y="3442378"/>
                  <a:pt x="3755385" y="3541480"/>
                </a:cubicBezTo>
                <a:cubicBezTo>
                  <a:pt x="3755385" y="3549570"/>
                  <a:pt x="3745273" y="3551593"/>
                  <a:pt x="3742240" y="3544514"/>
                </a:cubicBezTo>
                <a:cubicBezTo>
                  <a:pt x="3714936" y="3479795"/>
                  <a:pt x="3663363" y="3420131"/>
                  <a:pt x="3594598" y="3403951"/>
                </a:cubicBezTo>
                <a:cubicBezTo>
                  <a:pt x="3610778" y="3321029"/>
                  <a:pt x="3667408" y="3281590"/>
                  <a:pt x="3773588" y="3280579"/>
                </a:cubicBezTo>
                <a:close/>
                <a:moveTo>
                  <a:pt x="3937409" y="2981250"/>
                </a:moveTo>
                <a:cubicBezTo>
                  <a:pt x="3924264" y="3035858"/>
                  <a:pt x="3891904" y="3080352"/>
                  <a:pt x="3833252" y="3118780"/>
                </a:cubicBezTo>
                <a:cubicBezTo>
                  <a:pt x="3598643" y="3075297"/>
                  <a:pt x="3669430" y="3152151"/>
                  <a:pt x="3480327" y="3142039"/>
                </a:cubicBezTo>
                <a:cubicBezTo>
                  <a:pt x="3479316" y="3127881"/>
                  <a:pt x="3479316" y="3081364"/>
                  <a:pt x="3488417" y="3070240"/>
                </a:cubicBezTo>
                <a:cubicBezTo>
                  <a:pt x="3640104" y="3123836"/>
                  <a:pt x="3659318" y="3035858"/>
                  <a:pt x="3802914" y="3008554"/>
                </a:cubicBezTo>
                <a:cubicBezTo>
                  <a:pt x="3851454" y="2999453"/>
                  <a:pt x="3909095" y="2995408"/>
                  <a:pt x="3937409" y="2981250"/>
                </a:cubicBezTo>
                <a:close/>
                <a:moveTo>
                  <a:pt x="1530647" y="2816671"/>
                </a:moveTo>
                <a:cubicBezTo>
                  <a:pt x="1533681" y="2815912"/>
                  <a:pt x="1537220" y="2816924"/>
                  <a:pt x="1538737" y="2820463"/>
                </a:cubicBezTo>
                <a:cubicBezTo>
                  <a:pt x="1704581" y="3184511"/>
                  <a:pt x="1838065" y="3351366"/>
                  <a:pt x="1944246" y="3409008"/>
                </a:cubicBezTo>
                <a:cubicBezTo>
                  <a:pt x="2164698" y="3528335"/>
                  <a:pt x="3031334" y="3856989"/>
                  <a:pt x="3606733" y="3913618"/>
                </a:cubicBezTo>
                <a:cubicBezTo>
                  <a:pt x="3614823" y="3913618"/>
                  <a:pt x="3615834" y="3924742"/>
                  <a:pt x="3607744" y="3926765"/>
                </a:cubicBezTo>
                <a:cubicBezTo>
                  <a:pt x="3352910" y="3984405"/>
                  <a:pt x="2663241" y="3916653"/>
                  <a:pt x="2423576" y="3894405"/>
                </a:cubicBezTo>
                <a:cubicBezTo>
                  <a:pt x="2159641" y="3869123"/>
                  <a:pt x="2078741" y="3805416"/>
                  <a:pt x="2077731" y="3806426"/>
                </a:cubicBezTo>
                <a:cubicBezTo>
                  <a:pt x="1903797" y="3672942"/>
                  <a:pt x="1564018" y="3144061"/>
                  <a:pt x="1525591" y="2823496"/>
                </a:cubicBezTo>
                <a:cubicBezTo>
                  <a:pt x="1525085" y="2819957"/>
                  <a:pt x="1527613" y="2817429"/>
                  <a:pt x="1530647" y="2816671"/>
                </a:cubicBezTo>
                <a:close/>
                <a:moveTo>
                  <a:pt x="3996062" y="2605067"/>
                </a:moveTo>
                <a:cubicBezTo>
                  <a:pt x="4069883" y="2597989"/>
                  <a:pt x="4190221" y="2621247"/>
                  <a:pt x="4271120" y="2676866"/>
                </a:cubicBezTo>
                <a:cubicBezTo>
                  <a:pt x="4252918" y="2737541"/>
                  <a:pt x="4086063" y="2706192"/>
                  <a:pt x="4008197" y="2693046"/>
                </a:cubicBezTo>
                <a:cubicBezTo>
                  <a:pt x="3953589" y="2684955"/>
                  <a:pt x="3889881" y="2681922"/>
                  <a:pt x="3829207" y="2680911"/>
                </a:cubicBezTo>
                <a:cubicBezTo>
                  <a:pt x="3777633" y="2679899"/>
                  <a:pt x="3693700" y="2671810"/>
                  <a:pt x="3670441" y="2642484"/>
                </a:cubicBezTo>
                <a:cubicBezTo>
                  <a:pt x="3719992" y="2647540"/>
                  <a:pt x="3843364" y="2620237"/>
                  <a:pt x="3996062" y="2605067"/>
                </a:cubicBezTo>
                <a:close/>
                <a:moveTo>
                  <a:pt x="3443991" y="1373753"/>
                </a:moveTo>
                <a:cubicBezTo>
                  <a:pt x="3569601" y="1369611"/>
                  <a:pt x="3697113" y="1404594"/>
                  <a:pt x="3808982" y="1505845"/>
                </a:cubicBezTo>
                <a:cubicBezTo>
                  <a:pt x="3760442" y="1576632"/>
                  <a:pt x="3761453" y="1685847"/>
                  <a:pt x="3766510" y="1714160"/>
                </a:cubicBezTo>
                <a:cubicBezTo>
                  <a:pt x="3739205" y="1705060"/>
                  <a:pt x="3695722" y="1653485"/>
                  <a:pt x="3673475" y="1626182"/>
                </a:cubicBezTo>
                <a:cubicBezTo>
                  <a:pt x="3582463" y="1677757"/>
                  <a:pt x="3486394" y="1844611"/>
                  <a:pt x="3503586" y="1940680"/>
                </a:cubicBezTo>
                <a:cubicBezTo>
                  <a:pt x="3512687" y="2019557"/>
                  <a:pt x="3455046" y="2031692"/>
                  <a:pt x="3349877" y="1900230"/>
                </a:cubicBezTo>
                <a:cubicBezTo>
                  <a:pt x="3299315" y="1936634"/>
                  <a:pt x="3250775" y="1870904"/>
                  <a:pt x="3263920" y="1778881"/>
                </a:cubicBezTo>
                <a:cubicBezTo>
                  <a:pt x="3182010" y="1864836"/>
                  <a:pt x="2961559" y="1908320"/>
                  <a:pt x="2886727" y="1881016"/>
                </a:cubicBezTo>
                <a:cubicBezTo>
                  <a:pt x="3034368" y="1838544"/>
                  <a:pt x="3254820" y="1604947"/>
                  <a:pt x="3400439" y="1585733"/>
                </a:cubicBezTo>
                <a:cubicBezTo>
                  <a:pt x="3282123" y="1528092"/>
                  <a:pt x="3076841" y="1513935"/>
                  <a:pt x="2921109" y="1605957"/>
                </a:cubicBezTo>
                <a:cubicBezTo>
                  <a:pt x="2914030" y="1610002"/>
                  <a:pt x="2906951" y="1599890"/>
                  <a:pt x="2913019" y="1594835"/>
                </a:cubicBezTo>
                <a:cubicBezTo>
                  <a:pt x="3030576" y="1496238"/>
                  <a:pt x="3234642" y="1380656"/>
                  <a:pt x="3443991" y="1373753"/>
                </a:cubicBezTo>
                <a:close/>
                <a:moveTo>
                  <a:pt x="0" y="0"/>
                </a:moveTo>
                <a:lnTo>
                  <a:pt x="115292" y="0"/>
                </a:lnTo>
                <a:lnTo>
                  <a:pt x="274676" y="0"/>
                </a:lnTo>
                <a:lnTo>
                  <a:pt x="3942724" y="0"/>
                </a:lnTo>
                <a:lnTo>
                  <a:pt x="3939432" y="53696"/>
                </a:lnTo>
                <a:cubicBezTo>
                  <a:pt x="3926286" y="139653"/>
                  <a:pt x="3890892" y="219541"/>
                  <a:pt x="3684598" y="334822"/>
                </a:cubicBezTo>
                <a:cubicBezTo>
                  <a:pt x="3918196" y="331789"/>
                  <a:pt x="3971792" y="185158"/>
                  <a:pt x="3981904" y="155833"/>
                </a:cubicBezTo>
                <a:cubicBezTo>
                  <a:pt x="4027411" y="317632"/>
                  <a:pt x="3993028" y="404599"/>
                  <a:pt x="3993028" y="404599"/>
                </a:cubicBezTo>
                <a:cubicBezTo>
                  <a:pt x="3940444" y="578533"/>
                  <a:pt x="3623924" y="771681"/>
                  <a:pt x="3433810" y="635163"/>
                </a:cubicBezTo>
                <a:cubicBezTo>
                  <a:pt x="2893805" y="156844"/>
                  <a:pt x="3099088" y="642242"/>
                  <a:pt x="2283013" y="464262"/>
                </a:cubicBezTo>
                <a:cubicBezTo>
                  <a:pt x="2277957" y="463251"/>
                  <a:pt x="2278968" y="455161"/>
                  <a:pt x="2284025" y="455161"/>
                </a:cubicBezTo>
                <a:cubicBezTo>
                  <a:pt x="2601556" y="444037"/>
                  <a:pt x="2854367" y="256957"/>
                  <a:pt x="2959536" y="115383"/>
                </a:cubicBezTo>
                <a:cubicBezTo>
                  <a:pt x="2963581" y="109315"/>
                  <a:pt x="2955491" y="101225"/>
                  <a:pt x="2949424" y="107293"/>
                </a:cubicBezTo>
                <a:cubicBezTo>
                  <a:pt x="2789647" y="273137"/>
                  <a:pt x="2362902" y="477408"/>
                  <a:pt x="1789525" y="314598"/>
                </a:cubicBezTo>
                <a:cubicBezTo>
                  <a:pt x="1719750" y="288306"/>
                  <a:pt x="1577164" y="254935"/>
                  <a:pt x="1564018" y="251900"/>
                </a:cubicBezTo>
                <a:cubicBezTo>
                  <a:pt x="1542782" y="245833"/>
                  <a:pt x="1554917" y="262013"/>
                  <a:pt x="1554917" y="262013"/>
                </a:cubicBezTo>
                <a:cubicBezTo>
                  <a:pt x="2567173" y="576510"/>
                  <a:pt x="2389194" y="907188"/>
                  <a:pt x="2389194" y="907188"/>
                </a:cubicBezTo>
                <a:cubicBezTo>
                  <a:pt x="2370992" y="796962"/>
                  <a:pt x="2292115" y="689770"/>
                  <a:pt x="2159641" y="613927"/>
                </a:cubicBezTo>
                <a:cubicBezTo>
                  <a:pt x="2258743" y="732242"/>
                  <a:pt x="2255710" y="818197"/>
                  <a:pt x="2255710" y="818197"/>
                </a:cubicBezTo>
                <a:cubicBezTo>
                  <a:pt x="2256721" y="837412"/>
                  <a:pt x="2256721" y="904154"/>
                  <a:pt x="2248631" y="897075"/>
                </a:cubicBezTo>
                <a:cubicBezTo>
                  <a:pt x="2238518" y="886963"/>
                  <a:pt x="2210203" y="755501"/>
                  <a:pt x="2071663" y="706960"/>
                </a:cubicBezTo>
                <a:cubicBezTo>
                  <a:pt x="2049416" y="701905"/>
                  <a:pt x="2063573" y="718085"/>
                  <a:pt x="2063573" y="718085"/>
                </a:cubicBezTo>
                <a:cubicBezTo>
                  <a:pt x="2150540" y="841456"/>
                  <a:pt x="2086831" y="984043"/>
                  <a:pt x="1981662" y="1090223"/>
                </a:cubicBezTo>
                <a:cubicBezTo>
                  <a:pt x="1992786" y="1084155"/>
                  <a:pt x="2003909" y="1077077"/>
                  <a:pt x="2015034" y="1068987"/>
                </a:cubicBezTo>
                <a:cubicBezTo>
                  <a:pt x="2088854" y="1009323"/>
                  <a:pt x="2150540" y="961794"/>
                  <a:pt x="2152563" y="876851"/>
                </a:cubicBezTo>
                <a:cubicBezTo>
                  <a:pt x="2152563" y="848535"/>
                  <a:pt x="2189978" y="899097"/>
                  <a:pt x="2193013" y="935503"/>
                </a:cubicBezTo>
                <a:cubicBezTo>
                  <a:pt x="2190990" y="1046740"/>
                  <a:pt x="2126271" y="1094268"/>
                  <a:pt x="2042337" y="1153931"/>
                </a:cubicBezTo>
                <a:cubicBezTo>
                  <a:pt x="1941212" y="1225730"/>
                  <a:pt x="1609524" y="1394608"/>
                  <a:pt x="1195925" y="1315731"/>
                </a:cubicBezTo>
                <a:cubicBezTo>
                  <a:pt x="1484130" y="1399664"/>
                  <a:pt x="1645929" y="1362248"/>
                  <a:pt x="1759188" y="1329888"/>
                </a:cubicBezTo>
                <a:cubicBezTo>
                  <a:pt x="1763233" y="1328876"/>
                  <a:pt x="1766267" y="1334944"/>
                  <a:pt x="1762222" y="1336967"/>
                </a:cubicBezTo>
                <a:cubicBezTo>
                  <a:pt x="1691435" y="1385506"/>
                  <a:pt x="1611546" y="1409776"/>
                  <a:pt x="1303117" y="1458316"/>
                </a:cubicBezTo>
                <a:cubicBezTo>
                  <a:pt x="1585254" y="1480563"/>
                  <a:pt x="1740986" y="1459328"/>
                  <a:pt x="1879527" y="1385506"/>
                </a:cubicBezTo>
                <a:cubicBezTo>
                  <a:pt x="1882560" y="1383484"/>
                  <a:pt x="1885594" y="1387529"/>
                  <a:pt x="1882560" y="1389551"/>
                </a:cubicBezTo>
                <a:cubicBezTo>
                  <a:pt x="1799638" y="1452248"/>
                  <a:pt x="1517501" y="1619104"/>
                  <a:pt x="1158509" y="1608992"/>
                </a:cubicBezTo>
                <a:cubicBezTo>
                  <a:pt x="1213116" y="1658542"/>
                  <a:pt x="1464916" y="1649442"/>
                  <a:pt x="1500309" y="1648430"/>
                </a:cubicBezTo>
                <a:cubicBezTo>
                  <a:pt x="1502332" y="1648430"/>
                  <a:pt x="1503344" y="1650453"/>
                  <a:pt x="1502332" y="1651464"/>
                </a:cubicBezTo>
                <a:cubicBezTo>
                  <a:pt x="1450759" y="1717194"/>
                  <a:pt x="1323342" y="1726296"/>
                  <a:pt x="1323342" y="1726296"/>
                </a:cubicBezTo>
                <a:cubicBezTo>
                  <a:pt x="1347612" y="1731352"/>
                  <a:pt x="1368848" y="1736409"/>
                  <a:pt x="1387050" y="1741465"/>
                </a:cubicBezTo>
                <a:cubicBezTo>
                  <a:pt x="1405252" y="1745509"/>
                  <a:pt x="1424467" y="1748544"/>
                  <a:pt x="1442669" y="1750566"/>
                </a:cubicBezTo>
                <a:cubicBezTo>
                  <a:pt x="1624693" y="1761689"/>
                  <a:pt x="1816830" y="1717194"/>
                  <a:pt x="1983684" y="1635284"/>
                </a:cubicBezTo>
                <a:cubicBezTo>
                  <a:pt x="1989752" y="1632250"/>
                  <a:pt x="2041326" y="1604947"/>
                  <a:pt x="2041326" y="1604947"/>
                </a:cubicBezTo>
                <a:cubicBezTo>
                  <a:pt x="2046382" y="1641352"/>
                  <a:pt x="2021101" y="1692925"/>
                  <a:pt x="1993797" y="1723262"/>
                </a:cubicBezTo>
                <a:cubicBezTo>
                  <a:pt x="1962449" y="1757644"/>
                  <a:pt x="1921999" y="1780903"/>
                  <a:pt x="1881549" y="1801128"/>
                </a:cubicBezTo>
                <a:cubicBezTo>
                  <a:pt x="1892672" y="1818319"/>
                  <a:pt x="1875482" y="1856746"/>
                  <a:pt x="1868403" y="1865847"/>
                </a:cubicBezTo>
                <a:cubicBezTo>
                  <a:pt x="1612558" y="2185401"/>
                  <a:pt x="1001766" y="1993265"/>
                  <a:pt x="1001766" y="1993265"/>
                </a:cubicBezTo>
                <a:cubicBezTo>
                  <a:pt x="1001766" y="1993265"/>
                  <a:pt x="1000754" y="1993265"/>
                  <a:pt x="999744" y="1993265"/>
                </a:cubicBezTo>
                <a:cubicBezTo>
                  <a:pt x="1145363" y="2093377"/>
                  <a:pt x="1362780" y="2123715"/>
                  <a:pt x="1477051" y="2115625"/>
                </a:cubicBezTo>
                <a:cubicBezTo>
                  <a:pt x="1479074" y="2115625"/>
                  <a:pt x="1480085" y="2117648"/>
                  <a:pt x="1478062" y="2118658"/>
                </a:cubicBezTo>
                <a:cubicBezTo>
                  <a:pt x="1447725" y="2137873"/>
                  <a:pt x="1347612" y="2158097"/>
                  <a:pt x="1337500" y="2160120"/>
                </a:cubicBezTo>
                <a:cubicBezTo>
                  <a:pt x="1571097" y="2180345"/>
                  <a:pt x="1753121" y="2096412"/>
                  <a:pt x="1830987" y="2044838"/>
                </a:cubicBezTo>
                <a:cubicBezTo>
                  <a:pt x="1837055" y="2040793"/>
                  <a:pt x="1845144" y="2048883"/>
                  <a:pt x="1840088" y="2054950"/>
                </a:cubicBezTo>
                <a:cubicBezTo>
                  <a:pt x="1765256" y="2154052"/>
                  <a:pt x="1717728" y="2182367"/>
                  <a:pt x="1610536" y="2209670"/>
                </a:cubicBezTo>
                <a:cubicBezTo>
                  <a:pt x="1399185" y="2261244"/>
                  <a:pt x="1159521" y="2246076"/>
                  <a:pt x="970417" y="2143940"/>
                </a:cubicBezTo>
                <a:cubicBezTo>
                  <a:pt x="1170644" y="2526190"/>
                  <a:pt x="1447725" y="2465516"/>
                  <a:pt x="1531659" y="2446302"/>
                </a:cubicBezTo>
                <a:cubicBezTo>
                  <a:pt x="1427500" y="2605067"/>
                  <a:pt x="1220195" y="2650574"/>
                  <a:pt x="1040194" y="2520123"/>
                </a:cubicBezTo>
                <a:cubicBezTo>
                  <a:pt x="1030081" y="2513044"/>
                  <a:pt x="1021991" y="2504955"/>
                  <a:pt x="1012890" y="2497875"/>
                </a:cubicBezTo>
                <a:cubicBezTo>
                  <a:pt x="890529" y="2709226"/>
                  <a:pt x="464795" y="2786080"/>
                  <a:pt x="585134" y="2905408"/>
                </a:cubicBezTo>
                <a:cubicBezTo>
                  <a:pt x="1526602" y="3840809"/>
                  <a:pt x="2443801" y="4164407"/>
                  <a:pt x="2443801" y="4164407"/>
                </a:cubicBezTo>
                <a:cubicBezTo>
                  <a:pt x="2521667" y="4282217"/>
                  <a:pt x="2602820" y="4452359"/>
                  <a:pt x="2680749" y="4641304"/>
                </a:cubicBezTo>
                <a:lnTo>
                  <a:pt x="2704586" y="4702819"/>
                </a:lnTo>
                <a:lnTo>
                  <a:pt x="274676" y="4702819"/>
                </a:lnTo>
                <a:lnTo>
                  <a:pt x="115292" y="4702819"/>
                </a:lnTo>
                <a:lnTo>
                  <a:pt x="0" y="4702819"/>
                </a:lnTo>
                <a:close/>
              </a:path>
            </a:pathLst>
          </a:custGeom>
          <a:solidFill>
            <a:srgbClr val="DAE5EA"/>
          </a:solidFill>
          <a:ln w="9176" cap="flat">
            <a:noFill/>
            <a:prstDash val="solid"/>
            <a:miter/>
          </a:ln>
        </p:spPr>
        <p:txBody>
          <a:bodyPr rtlCol="0" anchor="ctr"/>
          <a:lstStyle/>
          <a:p>
            <a:pPr lvl="0"/>
            <a:endParaRPr lang="de-DE" sz="1351" dirty="0"/>
          </a:p>
        </p:txBody>
      </p:sp>
      <p:sp>
        <p:nvSpPr>
          <p:cNvPr id="4" name="Datumsplatzhalter 3">
            <a:extLst>
              <a:ext uri="{FF2B5EF4-FFF2-40B4-BE49-F238E27FC236}">
                <a16:creationId xmlns:a16="http://schemas.microsoft.com/office/drawing/2014/main" id="{2DC10922-9553-44D5-BDEF-C5DFD31E6E27}"/>
              </a:ext>
            </a:extLst>
          </p:cNvPr>
          <p:cNvSpPr>
            <a:spLocks noGrp="1"/>
          </p:cNvSpPr>
          <p:nvPr>
            <p:ph type="dt" sz="half" idx="10"/>
          </p:nvPr>
        </p:nvSpPr>
        <p:spPr>
          <a:xfrm>
            <a:off x="526536" y="4460406"/>
            <a:ext cx="2057400" cy="274182"/>
          </a:xfrm>
          <a:prstGeom prst="rect">
            <a:avLst/>
          </a:prstGeom>
        </p:spPr>
        <p:txBody>
          <a:bodyPr lIns="0" tIns="0" rIns="0" bIns="0" anchor="ctr">
            <a:noAutofit/>
          </a:bodyPr>
          <a:lstStyle>
            <a:lvl1pPr>
              <a:defRPr lang="de-DE" smtClean="0">
                <a:solidFill>
                  <a:schemeClr val="tx2"/>
                </a:solidFill>
              </a:defRPr>
            </a:lvl1pPr>
          </a:lstStyle>
          <a:p>
            <a:endParaRPr lang="de-DE" dirty="0"/>
          </a:p>
        </p:txBody>
      </p:sp>
      <p:sp>
        <p:nvSpPr>
          <p:cNvPr id="2" name="Titel 1">
            <a:extLst>
              <a:ext uri="{FF2B5EF4-FFF2-40B4-BE49-F238E27FC236}">
                <a16:creationId xmlns:a16="http://schemas.microsoft.com/office/drawing/2014/main" id="{26A72F4E-48F4-48C4-AAF5-77358A958D06}"/>
              </a:ext>
            </a:extLst>
          </p:cNvPr>
          <p:cNvSpPr>
            <a:spLocks noGrp="1"/>
          </p:cNvSpPr>
          <p:nvPr>
            <p:ph type="ctrTitle" hasCustomPrompt="1"/>
          </p:nvPr>
        </p:nvSpPr>
        <p:spPr>
          <a:xfrm>
            <a:off x="526536" y="2899361"/>
            <a:ext cx="6399768" cy="540727"/>
          </a:xfrm>
        </p:spPr>
        <p:txBody>
          <a:bodyPr lIns="0" tIns="0" rIns="0" bIns="0" anchor="b">
            <a:noAutofit/>
          </a:bodyPr>
          <a:lstStyle>
            <a:lvl1pPr algn="l">
              <a:defRPr sz="3600" b="0">
                <a:solidFill>
                  <a:schemeClr val="tx2"/>
                </a:solidFill>
              </a:defRPr>
            </a:lvl1pPr>
          </a:lstStyle>
          <a:p>
            <a:r>
              <a:rPr lang="de-DE" dirty="0"/>
              <a:t>Titel bearbeiten</a:t>
            </a:r>
          </a:p>
        </p:txBody>
      </p:sp>
      <p:sp>
        <p:nvSpPr>
          <p:cNvPr id="3" name="Untertitel 2">
            <a:extLst>
              <a:ext uri="{FF2B5EF4-FFF2-40B4-BE49-F238E27FC236}">
                <a16:creationId xmlns:a16="http://schemas.microsoft.com/office/drawing/2014/main" id="{BED0E50F-2245-4DD1-8901-55D904703F45}"/>
              </a:ext>
            </a:extLst>
          </p:cNvPr>
          <p:cNvSpPr>
            <a:spLocks noGrp="1"/>
          </p:cNvSpPr>
          <p:nvPr>
            <p:ph type="subTitle" idx="1"/>
          </p:nvPr>
        </p:nvSpPr>
        <p:spPr>
          <a:xfrm>
            <a:off x="526536" y="3512495"/>
            <a:ext cx="6399768" cy="604640"/>
          </a:xfrm>
        </p:spPr>
        <p:txBody>
          <a:bodyPr lIns="0" tIns="0" rIns="0" bIns="0">
            <a:noAutofit/>
          </a:bodyPr>
          <a:lstStyle>
            <a:lvl1pPr marL="0" indent="0" algn="l">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DE" dirty="0"/>
          </a:p>
        </p:txBody>
      </p:sp>
      <p:grpSp>
        <p:nvGrpSpPr>
          <p:cNvPr id="13" name="Grafik 6">
            <a:extLst>
              <a:ext uri="{FF2B5EF4-FFF2-40B4-BE49-F238E27FC236}">
                <a16:creationId xmlns:a16="http://schemas.microsoft.com/office/drawing/2014/main" id="{8AC3E5BE-9275-472F-AEB2-C4DA849B9A55}"/>
              </a:ext>
            </a:extLst>
          </p:cNvPr>
          <p:cNvGrpSpPr>
            <a:grpSpLocks noChangeAspect="1"/>
          </p:cNvGrpSpPr>
          <p:nvPr userDrawn="1"/>
        </p:nvGrpSpPr>
        <p:grpSpPr>
          <a:xfrm>
            <a:off x="522799" y="385347"/>
            <a:ext cx="1528921" cy="584196"/>
            <a:chOff x="695325" y="516229"/>
            <a:chExt cx="2556359" cy="975572"/>
          </a:xfrm>
          <a:solidFill>
            <a:srgbClr val="0072BC"/>
          </a:solidFill>
        </p:grpSpPr>
        <p:sp>
          <p:nvSpPr>
            <p:cNvPr id="14" name="Freihandform: Form 13">
              <a:extLst>
                <a:ext uri="{FF2B5EF4-FFF2-40B4-BE49-F238E27FC236}">
                  <a16:creationId xmlns:a16="http://schemas.microsoft.com/office/drawing/2014/main" id="{8A45B3C2-1CA4-47B2-9CD9-00EEF9D615AF}"/>
                </a:ext>
              </a:extLst>
            </p:cNvPr>
            <p:cNvSpPr/>
            <p:nvPr/>
          </p:nvSpPr>
          <p:spPr>
            <a:xfrm>
              <a:off x="2979337" y="1251070"/>
              <a:ext cx="270992" cy="239376"/>
            </a:xfrm>
            <a:custGeom>
              <a:avLst/>
              <a:gdLst>
                <a:gd name="connsiteX0" fmla="*/ 0 w 270992"/>
                <a:gd name="connsiteY0" fmla="*/ 242086 h 239376"/>
                <a:gd name="connsiteX1" fmla="*/ 152659 w 270992"/>
                <a:gd name="connsiteY1" fmla="*/ 242086 h 239376"/>
                <a:gd name="connsiteX2" fmla="*/ 274154 w 270992"/>
                <a:gd name="connsiteY2" fmla="*/ 121043 h 239376"/>
                <a:gd name="connsiteX3" fmla="*/ 152659 w 270992"/>
                <a:gd name="connsiteY3" fmla="*/ 0 h 239376"/>
                <a:gd name="connsiteX4" fmla="*/ 0 w 270992"/>
                <a:gd name="connsiteY4" fmla="*/ 0 h 239376"/>
                <a:gd name="connsiteX5" fmla="*/ 0 w 270992"/>
                <a:gd name="connsiteY5" fmla="*/ 242086 h 23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992" h="239376">
                  <a:moveTo>
                    <a:pt x="0" y="242086"/>
                  </a:moveTo>
                  <a:lnTo>
                    <a:pt x="152659" y="242086"/>
                  </a:lnTo>
                  <a:cubicBezTo>
                    <a:pt x="219955" y="242086"/>
                    <a:pt x="274154" y="187888"/>
                    <a:pt x="274154" y="121043"/>
                  </a:cubicBezTo>
                  <a:cubicBezTo>
                    <a:pt x="274154" y="54198"/>
                    <a:pt x="219955" y="0"/>
                    <a:pt x="152659" y="0"/>
                  </a:cubicBezTo>
                  <a:lnTo>
                    <a:pt x="0" y="0"/>
                  </a:lnTo>
                  <a:lnTo>
                    <a:pt x="0" y="242086"/>
                  </a:lnTo>
                  <a:close/>
                </a:path>
              </a:pathLst>
            </a:custGeom>
            <a:solidFill>
              <a:srgbClr val="0072BC"/>
            </a:solidFill>
            <a:ln w="4510" cap="flat">
              <a:noFill/>
              <a:prstDash val="solid"/>
              <a:miter/>
            </a:ln>
          </p:spPr>
          <p:txBody>
            <a:bodyPr rtlCol="0" anchor="ctr"/>
            <a:lstStyle/>
            <a:p>
              <a:endParaRPr lang="de-DE" sz="1351"/>
            </a:p>
          </p:txBody>
        </p:sp>
        <p:sp>
          <p:nvSpPr>
            <p:cNvPr id="15" name="Freihandform: Form 14">
              <a:extLst>
                <a:ext uri="{FF2B5EF4-FFF2-40B4-BE49-F238E27FC236}">
                  <a16:creationId xmlns:a16="http://schemas.microsoft.com/office/drawing/2014/main" id="{3243C064-66AF-4F89-A61C-8EAA80446B16}"/>
                </a:ext>
              </a:extLst>
            </p:cNvPr>
            <p:cNvSpPr/>
            <p:nvPr/>
          </p:nvSpPr>
          <p:spPr>
            <a:xfrm>
              <a:off x="2216494" y="728506"/>
              <a:ext cx="659414" cy="663931"/>
            </a:xfrm>
            <a:custGeom>
              <a:avLst/>
              <a:gdLst>
                <a:gd name="connsiteX0" fmla="*/ 662124 w 659414"/>
                <a:gd name="connsiteY0" fmla="*/ 0 h 663930"/>
                <a:gd name="connsiteX1" fmla="*/ 662124 w 659414"/>
                <a:gd name="connsiteY1" fmla="*/ 331965 h 663930"/>
                <a:gd name="connsiteX2" fmla="*/ 331062 w 659414"/>
                <a:gd name="connsiteY2" fmla="*/ 663931 h 663930"/>
                <a:gd name="connsiteX3" fmla="*/ 0 w 659414"/>
                <a:gd name="connsiteY3" fmla="*/ 331965 h 663930"/>
                <a:gd name="connsiteX4" fmla="*/ 0 w 659414"/>
                <a:gd name="connsiteY4" fmla="*/ 0 h 663930"/>
                <a:gd name="connsiteX5" fmla="*/ 168015 w 659414"/>
                <a:gd name="connsiteY5" fmla="*/ 0 h 663930"/>
                <a:gd name="connsiteX6" fmla="*/ 168015 w 659414"/>
                <a:gd name="connsiteY6" fmla="*/ 317513 h 663930"/>
                <a:gd name="connsiteX7" fmla="*/ 331514 w 659414"/>
                <a:gd name="connsiteY7" fmla="*/ 490496 h 663930"/>
                <a:gd name="connsiteX8" fmla="*/ 495012 w 659414"/>
                <a:gd name="connsiteY8" fmla="*/ 317513 h 663930"/>
                <a:gd name="connsiteX9" fmla="*/ 495012 w 659414"/>
                <a:gd name="connsiteY9" fmla="*/ 0 h 663930"/>
                <a:gd name="connsiteX10" fmla="*/ 662124 w 659414"/>
                <a:gd name="connsiteY10" fmla="*/ 0 h 66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414" h="663930">
                  <a:moveTo>
                    <a:pt x="662124" y="0"/>
                  </a:moveTo>
                  <a:lnTo>
                    <a:pt x="662124" y="331965"/>
                  </a:lnTo>
                  <a:cubicBezTo>
                    <a:pt x="662124" y="529790"/>
                    <a:pt x="513982" y="663931"/>
                    <a:pt x="331062" y="663931"/>
                  </a:cubicBezTo>
                  <a:cubicBezTo>
                    <a:pt x="148142" y="663931"/>
                    <a:pt x="0" y="529790"/>
                    <a:pt x="0" y="331965"/>
                  </a:cubicBezTo>
                  <a:cubicBezTo>
                    <a:pt x="0" y="303511"/>
                    <a:pt x="0" y="0"/>
                    <a:pt x="0" y="0"/>
                  </a:cubicBezTo>
                  <a:lnTo>
                    <a:pt x="168015" y="0"/>
                  </a:lnTo>
                  <a:cubicBezTo>
                    <a:pt x="168015" y="60522"/>
                    <a:pt x="168015" y="305318"/>
                    <a:pt x="168015" y="317513"/>
                  </a:cubicBezTo>
                  <a:cubicBezTo>
                    <a:pt x="168015" y="420038"/>
                    <a:pt x="241183" y="490496"/>
                    <a:pt x="331514" y="490496"/>
                  </a:cubicBezTo>
                  <a:cubicBezTo>
                    <a:pt x="421845" y="490496"/>
                    <a:pt x="495012" y="420490"/>
                    <a:pt x="495012" y="317513"/>
                  </a:cubicBezTo>
                  <a:lnTo>
                    <a:pt x="495012" y="0"/>
                  </a:lnTo>
                  <a:lnTo>
                    <a:pt x="662124" y="0"/>
                  </a:lnTo>
                  <a:close/>
                </a:path>
              </a:pathLst>
            </a:custGeom>
            <a:solidFill>
              <a:srgbClr val="0072BC"/>
            </a:solidFill>
            <a:ln w="4510" cap="flat">
              <a:noFill/>
              <a:prstDash val="solid"/>
              <a:miter/>
            </a:ln>
          </p:spPr>
          <p:txBody>
            <a:bodyPr rtlCol="0" anchor="ctr"/>
            <a:lstStyle/>
            <a:p>
              <a:endParaRPr lang="de-DE" sz="1351"/>
            </a:p>
          </p:txBody>
        </p:sp>
        <p:sp>
          <p:nvSpPr>
            <p:cNvPr id="16" name="Freihandform: Form 15">
              <a:extLst>
                <a:ext uri="{FF2B5EF4-FFF2-40B4-BE49-F238E27FC236}">
                  <a16:creationId xmlns:a16="http://schemas.microsoft.com/office/drawing/2014/main" id="{5E875C2F-2AC0-45DD-9626-129486821205}"/>
                </a:ext>
              </a:extLst>
            </p:cNvPr>
            <p:cNvSpPr/>
            <p:nvPr/>
          </p:nvSpPr>
          <p:spPr>
            <a:xfrm>
              <a:off x="695325" y="516229"/>
              <a:ext cx="659414" cy="858142"/>
            </a:xfrm>
            <a:custGeom>
              <a:avLst/>
              <a:gdLst>
                <a:gd name="connsiteX0" fmla="*/ 168015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8015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a:moveTo>
                    <a:pt x="168015"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8015" y="859497"/>
                  </a:lnTo>
                  <a:close/>
                </a:path>
              </a:pathLst>
            </a:custGeom>
            <a:solidFill>
              <a:srgbClr val="0072BC"/>
            </a:solidFill>
            <a:ln w="4510" cap="flat">
              <a:noFill/>
              <a:prstDash val="solid"/>
              <a:miter/>
            </a:ln>
          </p:spPr>
          <p:txBody>
            <a:bodyPr rtlCol="0" anchor="ctr"/>
            <a:lstStyle/>
            <a:p>
              <a:endParaRPr lang="de-DE" sz="1351"/>
            </a:p>
          </p:txBody>
        </p:sp>
        <p:sp>
          <p:nvSpPr>
            <p:cNvPr id="17" name="Freihandform: Form 16">
              <a:extLst>
                <a:ext uri="{FF2B5EF4-FFF2-40B4-BE49-F238E27FC236}">
                  <a16:creationId xmlns:a16="http://schemas.microsoft.com/office/drawing/2014/main" id="{2F1F040A-4C25-4A9B-91CF-4997C0E3FA28}"/>
                </a:ext>
              </a:extLst>
            </p:cNvPr>
            <p:cNvSpPr/>
            <p:nvPr/>
          </p:nvSpPr>
          <p:spPr>
            <a:xfrm>
              <a:off x="1458619" y="516229"/>
              <a:ext cx="659414" cy="858142"/>
            </a:xfrm>
            <a:custGeom>
              <a:avLst/>
              <a:gdLst>
                <a:gd name="connsiteX0" fmla="*/ 167563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7563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a:moveTo>
                    <a:pt x="167563"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7563" y="859497"/>
                  </a:lnTo>
                  <a:close/>
                </a:path>
              </a:pathLst>
            </a:custGeom>
            <a:solidFill>
              <a:srgbClr val="0072BC"/>
            </a:solidFill>
            <a:ln w="4510" cap="flat">
              <a:noFill/>
              <a:prstDash val="solid"/>
              <a:miter/>
            </a:ln>
          </p:spPr>
          <p:txBody>
            <a:bodyPr rtlCol="0" anchor="ctr"/>
            <a:lstStyle/>
            <a:p>
              <a:endParaRPr lang="de-DE" sz="1351"/>
            </a:p>
          </p:txBody>
        </p:sp>
      </p:grpSp>
    </p:spTree>
    <p:extLst>
      <p:ext uri="{BB962C8B-B14F-4D97-AF65-F5344CB8AC3E}">
        <p14:creationId xmlns:p14="http://schemas.microsoft.com/office/powerpoint/2010/main" val="30750767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halt + zwei Bilder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6B91DF-85D8-463B-87B4-AC49FF3D8048}"/>
              </a:ext>
            </a:extLst>
          </p:cNvPr>
          <p:cNvSpPr>
            <a:spLocks noGrp="1"/>
          </p:cNvSpPr>
          <p:nvPr>
            <p:ph type="title"/>
          </p:nvPr>
        </p:nvSpPr>
        <p:spPr/>
        <p:txBody>
          <a:bodyPr/>
          <a:lstStyle/>
          <a:p>
            <a:r>
              <a:rPr lang="de-DE"/>
              <a:t>Titelmasterformat durch Klicken bearbeiten</a:t>
            </a:r>
            <a:endParaRPr lang="de-DE" dirty="0"/>
          </a:p>
        </p:txBody>
      </p:sp>
      <p:sp>
        <p:nvSpPr>
          <p:cNvPr id="5" name="Fußzeilenplatzhalter 4">
            <a:extLst>
              <a:ext uri="{FF2B5EF4-FFF2-40B4-BE49-F238E27FC236}">
                <a16:creationId xmlns:a16="http://schemas.microsoft.com/office/drawing/2014/main" id="{31F6D937-F931-4295-B1B7-42BB8F3F8DD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31828BE-335D-4B57-A559-B7210FECF294}"/>
              </a:ext>
            </a:extLst>
          </p:cNvPr>
          <p:cNvSpPr>
            <a:spLocks noGrp="1"/>
          </p:cNvSpPr>
          <p:nvPr>
            <p:ph type="sldNum" sz="quarter" idx="12"/>
          </p:nvPr>
        </p:nvSpPr>
        <p:spPr/>
        <p:txBody>
          <a:bodyPr/>
          <a:lstStyle/>
          <a:p>
            <a:fld id="{9D195BCC-3514-4B1B-9C18-24F3D67EC549}" type="slidenum">
              <a:rPr lang="de-DE" smtClean="0"/>
              <a:t>‹#›</a:t>
            </a:fld>
            <a:endParaRPr lang="de-DE"/>
          </a:p>
        </p:txBody>
      </p:sp>
      <p:sp>
        <p:nvSpPr>
          <p:cNvPr id="10" name="Inhaltsplatzhalter 9">
            <a:extLst>
              <a:ext uri="{FF2B5EF4-FFF2-40B4-BE49-F238E27FC236}">
                <a16:creationId xmlns:a16="http://schemas.microsoft.com/office/drawing/2014/main" id="{1ADE6869-998B-4809-AE43-C38E35BE8AA6}"/>
              </a:ext>
            </a:extLst>
          </p:cNvPr>
          <p:cNvSpPr>
            <a:spLocks noGrp="1"/>
          </p:cNvSpPr>
          <p:nvPr>
            <p:ph sz="quarter" idx="16" hasCustomPrompt="1"/>
          </p:nvPr>
        </p:nvSpPr>
        <p:spPr>
          <a:xfrm>
            <a:off x="4625578" y="1422400"/>
            <a:ext cx="2241947" cy="34925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12" name="Inhaltsplatzhalter 11">
            <a:extLst>
              <a:ext uri="{FF2B5EF4-FFF2-40B4-BE49-F238E27FC236}">
                <a16:creationId xmlns:a16="http://schemas.microsoft.com/office/drawing/2014/main" id="{BB574367-BB34-447D-A233-6E083CBE551E}"/>
              </a:ext>
            </a:extLst>
          </p:cNvPr>
          <p:cNvSpPr>
            <a:spLocks noGrp="1"/>
          </p:cNvSpPr>
          <p:nvPr>
            <p:ph sz="quarter" idx="17" hasCustomPrompt="1"/>
          </p:nvPr>
        </p:nvSpPr>
        <p:spPr>
          <a:xfrm>
            <a:off x="6921103" y="1422399"/>
            <a:ext cx="2222897" cy="34925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14" name="Textplatzhalter 13">
            <a:extLst>
              <a:ext uri="{FF2B5EF4-FFF2-40B4-BE49-F238E27FC236}">
                <a16:creationId xmlns:a16="http://schemas.microsoft.com/office/drawing/2014/main" id="{7DFAE767-5641-4D3F-9095-84DF27650729}"/>
              </a:ext>
            </a:extLst>
          </p:cNvPr>
          <p:cNvSpPr>
            <a:spLocks noGrp="1"/>
          </p:cNvSpPr>
          <p:nvPr>
            <p:ph type="body" sz="quarter" idx="18"/>
          </p:nvPr>
        </p:nvSpPr>
        <p:spPr>
          <a:xfrm>
            <a:off x="522288" y="1422400"/>
            <a:ext cx="3754437" cy="34925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9" name="Textplatzhalter 9">
            <a:extLst>
              <a:ext uri="{FF2B5EF4-FFF2-40B4-BE49-F238E27FC236}">
                <a16:creationId xmlns:a16="http://schemas.microsoft.com/office/drawing/2014/main" id="{2D8BA4BA-FB64-43C5-A66D-4FDB44EE8ECB}"/>
              </a:ext>
            </a:extLst>
          </p:cNvPr>
          <p:cNvSpPr>
            <a:spLocks noGrp="1"/>
          </p:cNvSpPr>
          <p:nvPr>
            <p:ph type="body" sz="quarter" idx="15"/>
          </p:nvPr>
        </p:nvSpPr>
        <p:spPr>
          <a:xfrm>
            <a:off x="521495" y="1088384"/>
            <a:ext cx="3754437"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Textmasterformat bearbeiten</a:t>
            </a:r>
          </a:p>
        </p:txBody>
      </p:sp>
    </p:spTree>
    <p:extLst>
      <p:ext uri="{BB962C8B-B14F-4D97-AF65-F5344CB8AC3E}">
        <p14:creationId xmlns:p14="http://schemas.microsoft.com/office/powerpoint/2010/main" val="3960897394"/>
      </p:ext>
    </p:extLst>
  </p:cSld>
  <p:clrMapOvr>
    <a:masterClrMapping/>
  </p:clrMapOvr>
  <p:extLst>
    <p:ext uri="{DCECCB84-F9BA-43D5-87BE-67443E8EF086}">
      <p15:sldGuideLst xmlns:p15="http://schemas.microsoft.com/office/powerpoint/2012/main">
        <p15:guide id="1" pos="4360" userDrawn="1">
          <p15:clr>
            <a:srgbClr val="FBAE40"/>
          </p15:clr>
        </p15:guide>
        <p15:guide id="2" pos="4326"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nhalt + Bild links">
    <p:spTree>
      <p:nvGrpSpPr>
        <p:cNvPr id="1" name=""/>
        <p:cNvGrpSpPr/>
        <p:nvPr/>
      </p:nvGrpSpPr>
      <p:grpSpPr>
        <a:xfrm>
          <a:off x="0" y="0"/>
          <a:ext cx="0" cy="0"/>
          <a:chOff x="0" y="0"/>
          <a:chExt cx="0" cy="0"/>
        </a:xfrm>
      </p:grpSpPr>
      <p:grpSp>
        <p:nvGrpSpPr>
          <p:cNvPr id="54" name="Gruppieren 53">
            <a:extLst>
              <a:ext uri="{FF2B5EF4-FFF2-40B4-BE49-F238E27FC236}">
                <a16:creationId xmlns:a16="http://schemas.microsoft.com/office/drawing/2014/main" id="{7376B4C5-BE86-46E2-BB73-C84DD0D0A2B1}"/>
              </a:ext>
            </a:extLst>
          </p:cNvPr>
          <p:cNvGrpSpPr/>
          <p:nvPr userDrawn="1"/>
        </p:nvGrpSpPr>
        <p:grpSpPr>
          <a:xfrm>
            <a:off x="-4877" y="4950860"/>
            <a:ext cx="9148877" cy="198120"/>
            <a:chOff x="-4877" y="4950860"/>
            <a:chExt cx="9148877" cy="198120"/>
          </a:xfrm>
        </p:grpSpPr>
        <p:sp>
          <p:nvSpPr>
            <p:cNvPr id="55" name="bk object 18">
              <a:extLst>
                <a:ext uri="{FF2B5EF4-FFF2-40B4-BE49-F238E27FC236}">
                  <a16:creationId xmlns:a16="http://schemas.microsoft.com/office/drawing/2014/main" id="{554B3AC1-FDFF-4DC3-9DC6-81F70D7AA0BB}"/>
                </a:ext>
              </a:extLst>
            </p:cNvPr>
            <p:cNvSpPr/>
            <p:nvPr userDrawn="1"/>
          </p:nvSpPr>
          <p:spPr>
            <a:xfrm>
              <a:off x="-4877" y="4950860"/>
              <a:ext cx="484937"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a:p>
          </p:txBody>
        </p:sp>
        <p:sp>
          <p:nvSpPr>
            <p:cNvPr id="56" name="bk object 18">
              <a:extLst>
                <a:ext uri="{FF2B5EF4-FFF2-40B4-BE49-F238E27FC236}">
                  <a16:creationId xmlns:a16="http://schemas.microsoft.com/office/drawing/2014/main" id="{77DD96AE-1808-4743-8DCB-608D8DC68352}"/>
                </a:ext>
              </a:extLst>
            </p:cNvPr>
            <p:cNvSpPr/>
            <p:nvPr userDrawn="1"/>
          </p:nvSpPr>
          <p:spPr>
            <a:xfrm>
              <a:off x="522288" y="4950860"/>
              <a:ext cx="8621712"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a:p>
          </p:txBody>
        </p:sp>
        <p:sp>
          <p:nvSpPr>
            <p:cNvPr id="57" name="Holder 3">
              <a:extLst>
                <a:ext uri="{FF2B5EF4-FFF2-40B4-BE49-F238E27FC236}">
                  <a16:creationId xmlns:a16="http://schemas.microsoft.com/office/drawing/2014/main" id="{DA1288D7-3EDD-4960-BA1A-AED8C420D139}"/>
                </a:ext>
              </a:extLst>
            </p:cNvPr>
            <p:cNvSpPr txBox="1">
              <a:spLocks/>
            </p:cNvSpPr>
            <p:nvPr userDrawn="1"/>
          </p:nvSpPr>
          <p:spPr>
            <a:xfrm>
              <a:off x="8194726" y="4966101"/>
              <a:ext cx="449579" cy="167639"/>
            </a:xfrm>
            <a:prstGeom prst="rect">
              <a:avLst/>
            </a:prstGeom>
          </p:spPr>
          <p:txBody>
            <a:bodyPr lIns="0" tIns="0" rIns="0" bIns="0" anchor="ctr"/>
            <a:lstStyle>
              <a:defPPr>
                <a:defRPr lang="de-DE"/>
              </a:defPPr>
              <a:lvl1pPr marL="0" algn="l" defTabSz="686074" rtl="0" eaLnBrk="1" latinLnBrk="0" hangingPunct="1">
                <a:defRPr sz="1000" b="1" i="0" kern="1200">
                  <a:solidFill>
                    <a:schemeClr val="bg1"/>
                  </a:solidFill>
                  <a:latin typeface="Arial"/>
                  <a:ea typeface="+mn-ea"/>
                  <a:cs typeface="Arial"/>
                </a:defRPr>
              </a:lvl1pPr>
              <a:lvl2pPr marL="343037" algn="l" defTabSz="686074" rtl="0" eaLnBrk="1" latinLnBrk="0" hangingPunct="1">
                <a:defRPr sz="1351" kern="1200">
                  <a:solidFill>
                    <a:schemeClr val="tx1"/>
                  </a:solidFill>
                  <a:latin typeface="+mn-lt"/>
                  <a:ea typeface="+mn-ea"/>
                  <a:cs typeface="+mn-cs"/>
                </a:defRPr>
              </a:lvl2pPr>
              <a:lvl3pPr marL="686074" algn="l" defTabSz="686074" rtl="0" eaLnBrk="1" latinLnBrk="0" hangingPunct="1">
                <a:defRPr sz="1351" kern="1200">
                  <a:solidFill>
                    <a:schemeClr val="tx1"/>
                  </a:solidFill>
                  <a:latin typeface="+mn-lt"/>
                  <a:ea typeface="+mn-ea"/>
                  <a:cs typeface="+mn-cs"/>
                </a:defRPr>
              </a:lvl3pPr>
              <a:lvl4pPr marL="1029111" algn="l" defTabSz="686074" rtl="0" eaLnBrk="1" latinLnBrk="0" hangingPunct="1">
                <a:defRPr sz="1351" kern="1200">
                  <a:solidFill>
                    <a:schemeClr val="tx1"/>
                  </a:solidFill>
                  <a:latin typeface="+mn-lt"/>
                  <a:ea typeface="+mn-ea"/>
                  <a:cs typeface="+mn-cs"/>
                </a:defRPr>
              </a:lvl4pPr>
              <a:lvl5pPr marL="1372149" algn="l" defTabSz="686074" rtl="0" eaLnBrk="1" latinLnBrk="0" hangingPunct="1">
                <a:defRPr sz="1351" kern="1200">
                  <a:solidFill>
                    <a:schemeClr val="tx1"/>
                  </a:solidFill>
                  <a:latin typeface="+mn-lt"/>
                  <a:ea typeface="+mn-ea"/>
                  <a:cs typeface="+mn-cs"/>
                </a:defRPr>
              </a:lvl5pPr>
              <a:lvl6pPr marL="1715186" algn="l" defTabSz="686074" rtl="0" eaLnBrk="1" latinLnBrk="0" hangingPunct="1">
                <a:defRPr sz="1351" kern="1200">
                  <a:solidFill>
                    <a:schemeClr val="tx1"/>
                  </a:solidFill>
                  <a:latin typeface="+mn-lt"/>
                  <a:ea typeface="+mn-ea"/>
                  <a:cs typeface="+mn-cs"/>
                </a:defRPr>
              </a:lvl6pPr>
              <a:lvl7pPr marL="2058223" algn="l" defTabSz="686074" rtl="0" eaLnBrk="1" latinLnBrk="0" hangingPunct="1">
                <a:defRPr sz="1351" kern="1200">
                  <a:solidFill>
                    <a:schemeClr val="tx1"/>
                  </a:solidFill>
                  <a:latin typeface="+mn-lt"/>
                  <a:ea typeface="+mn-ea"/>
                  <a:cs typeface="+mn-cs"/>
                </a:defRPr>
              </a:lvl7pPr>
              <a:lvl8pPr marL="2401260" algn="l" defTabSz="686074" rtl="0" eaLnBrk="1" latinLnBrk="0" hangingPunct="1">
                <a:defRPr sz="1351" kern="1200">
                  <a:solidFill>
                    <a:schemeClr val="tx1"/>
                  </a:solidFill>
                  <a:latin typeface="+mn-lt"/>
                  <a:ea typeface="+mn-ea"/>
                  <a:cs typeface="+mn-cs"/>
                </a:defRPr>
              </a:lvl8pPr>
              <a:lvl9pPr marL="2744297" algn="l" defTabSz="686074" rtl="0" eaLnBrk="1" latinLnBrk="0" hangingPunct="1">
                <a:defRPr sz="1351" kern="1200">
                  <a:solidFill>
                    <a:schemeClr val="tx1"/>
                  </a:solidFill>
                  <a:latin typeface="+mn-lt"/>
                  <a:ea typeface="+mn-ea"/>
                  <a:cs typeface="+mn-cs"/>
                </a:defRPr>
              </a:lvl9pPr>
            </a:lstStyle>
            <a:p>
              <a:pPr marL="12700">
                <a:spcBef>
                  <a:spcPts val="5"/>
                </a:spcBef>
              </a:pPr>
              <a:r>
                <a:rPr lang="de-DE" spc="10" dirty="0"/>
                <a:t>hhu.de</a:t>
              </a:r>
            </a:p>
          </p:txBody>
        </p:sp>
      </p:grpSp>
      <p:grpSp>
        <p:nvGrpSpPr>
          <p:cNvPr id="16" name="Grafik 9">
            <a:extLst>
              <a:ext uri="{FF2B5EF4-FFF2-40B4-BE49-F238E27FC236}">
                <a16:creationId xmlns:a16="http://schemas.microsoft.com/office/drawing/2014/main" id="{FDF40BED-CE41-4F2B-9008-0CAE3088D83B}"/>
              </a:ext>
            </a:extLst>
          </p:cNvPr>
          <p:cNvGrpSpPr/>
          <p:nvPr userDrawn="1"/>
        </p:nvGrpSpPr>
        <p:grpSpPr>
          <a:xfrm>
            <a:off x="7741437" y="394294"/>
            <a:ext cx="1049330" cy="621121"/>
            <a:chOff x="10321916" y="525077"/>
            <a:chExt cx="1399106" cy="827140"/>
          </a:xfrm>
          <a:solidFill>
            <a:schemeClr val="accent1"/>
          </a:solidFill>
        </p:grpSpPr>
        <p:grpSp>
          <p:nvGrpSpPr>
            <p:cNvPr id="17" name="Grafik 9">
              <a:extLst>
                <a:ext uri="{FF2B5EF4-FFF2-40B4-BE49-F238E27FC236}">
                  <a16:creationId xmlns:a16="http://schemas.microsoft.com/office/drawing/2014/main" id="{0B49B38F-6A41-4759-B72C-5F216A133318}"/>
                </a:ext>
              </a:extLst>
            </p:cNvPr>
            <p:cNvGrpSpPr/>
            <p:nvPr/>
          </p:nvGrpSpPr>
          <p:grpSpPr>
            <a:xfrm>
              <a:off x="10321916" y="525077"/>
              <a:ext cx="1179212" cy="575107"/>
              <a:chOff x="10321916" y="525077"/>
              <a:chExt cx="1179212" cy="575107"/>
            </a:xfrm>
            <a:solidFill>
              <a:schemeClr val="accent1"/>
            </a:solidFill>
          </p:grpSpPr>
          <p:sp>
            <p:nvSpPr>
              <p:cNvPr id="36" name="Freihandform: Form 35">
                <a:extLst>
                  <a:ext uri="{FF2B5EF4-FFF2-40B4-BE49-F238E27FC236}">
                    <a16:creationId xmlns:a16="http://schemas.microsoft.com/office/drawing/2014/main" id="{CBFECEB3-E5D0-4A80-BB99-C9B0C0773EAA}"/>
                  </a:ext>
                </a:extLst>
              </p:cNvPr>
              <p:cNvSpPr/>
              <p:nvPr/>
            </p:nvSpPr>
            <p:spPr>
              <a:xfrm>
                <a:off x="11143981" y="639857"/>
                <a:ext cx="357630" cy="357630"/>
              </a:xfrm>
              <a:custGeom>
                <a:avLst/>
                <a:gdLst>
                  <a:gd name="connsiteX0" fmla="*/ 358113 w 357629"/>
                  <a:gd name="connsiteY0" fmla="*/ 0 h 357629"/>
                  <a:gd name="connsiteX1" fmla="*/ 358113 w 357629"/>
                  <a:gd name="connsiteY1" fmla="*/ 179540 h 357629"/>
                  <a:gd name="connsiteX2" fmla="*/ 179057 w 357629"/>
                  <a:gd name="connsiteY2" fmla="*/ 359080 h 357629"/>
                  <a:gd name="connsiteX3" fmla="*/ 0 w 357629"/>
                  <a:gd name="connsiteY3" fmla="*/ 179540 h 357629"/>
                  <a:gd name="connsiteX4" fmla="*/ 0 w 357629"/>
                  <a:gd name="connsiteY4" fmla="*/ 0 h 357629"/>
                  <a:gd name="connsiteX5" fmla="*/ 90857 w 357629"/>
                  <a:gd name="connsiteY5" fmla="*/ 0 h 357629"/>
                  <a:gd name="connsiteX6" fmla="*/ 90857 w 357629"/>
                  <a:gd name="connsiteY6" fmla="*/ 171807 h 357629"/>
                  <a:gd name="connsiteX7" fmla="*/ 179057 w 357629"/>
                  <a:gd name="connsiteY7" fmla="*/ 265323 h 357629"/>
                  <a:gd name="connsiteX8" fmla="*/ 267256 w 357629"/>
                  <a:gd name="connsiteY8" fmla="*/ 171807 h 357629"/>
                  <a:gd name="connsiteX9" fmla="*/ 267256 w 357629"/>
                  <a:gd name="connsiteY9" fmla="*/ 0 h 357629"/>
                  <a:gd name="connsiteX10" fmla="*/ 358113 w 357629"/>
                  <a:gd name="connsiteY10" fmla="*/ 0 h 35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7629" h="357629">
                    <a:moveTo>
                      <a:pt x="358113" y="0"/>
                    </a:moveTo>
                    <a:lnTo>
                      <a:pt x="358113" y="179540"/>
                    </a:lnTo>
                    <a:cubicBezTo>
                      <a:pt x="358113" y="286587"/>
                      <a:pt x="277888" y="359080"/>
                      <a:pt x="179057" y="359080"/>
                    </a:cubicBezTo>
                    <a:cubicBezTo>
                      <a:pt x="80225" y="359080"/>
                      <a:pt x="0" y="286587"/>
                      <a:pt x="0" y="179540"/>
                    </a:cubicBezTo>
                    <a:cubicBezTo>
                      <a:pt x="0" y="164075"/>
                      <a:pt x="0" y="0"/>
                      <a:pt x="0" y="0"/>
                    </a:cubicBezTo>
                    <a:lnTo>
                      <a:pt x="90857" y="0"/>
                    </a:lnTo>
                    <a:cubicBezTo>
                      <a:pt x="90857" y="32622"/>
                      <a:pt x="90857" y="165041"/>
                      <a:pt x="90857" y="171807"/>
                    </a:cubicBezTo>
                    <a:cubicBezTo>
                      <a:pt x="90857" y="227385"/>
                      <a:pt x="130487" y="265323"/>
                      <a:pt x="179057" y="265323"/>
                    </a:cubicBezTo>
                    <a:cubicBezTo>
                      <a:pt x="227868" y="265323"/>
                      <a:pt x="267256" y="227385"/>
                      <a:pt x="267256" y="171807"/>
                    </a:cubicBezTo>
                    <a:lnTo>
                      <a:pt x="267256" y="0"/>
                    </a:lnTo>
                    <a:lnTo>
                      <a:pt x="358113" y="0"/>
                    </a:lnTo>
                    <a:close/>
                  </a:path>
                </a:pathLst>
              </a:custGeom>
              <a:solidFill>
                <a:srgbClr val="0072BC"/>
              </a:solidFill>
              <a:ln w="2402" cap="flat">
                <a:noFill/>
                <a:prstDash val="solid"/>
                <a:miter/>
              </a:ln>
            </p:spPr>
            <p:txBody>
              <a:bodyPr rtlCol="0" anchor="ctr"/>
              <a:lstStyle/>
              <a:p>
                <a:endParaRPr lang="de-DE" sz="1351"/>
              </a:p>
            </p:txBody>
          </p:sp>
          <p:sp>
            <p:nvSpPr>
              <p:cNvPr id="37" name="Freihandform: Form 36">
                <a:extLst>
                  <a:ext uri="{FF2B5EF4-FFF2-40B4-BE49-F238E27FC236}">
                    <a16:creationId xmlns:a16="http://schemas.microsoft.com/office/drawing/2014/main" id="{205BBD97-9903-40A9-8B6F-28C8A15C6553}"/>
                  </a:ext>
                </a:extLst>
              </p:cNvPr>
              <p:cNvSpPr/>
              <p:nvPr/>
            </p:nvSpPr>
            <p:spPr>
              <a:xfrm>
                <a:off x="10321916"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rgbClr val="0072BC"/>
              </a:solidFill>
              <a:ln w="2402" cap="flat">
                <a:noFill/>
                <a:prstDash val="solid"/>
                <a:miter/>
              </a:ln>
            </p:spPr>
            <p:txBody>
              <a:bodyPr rtlCol="0" anchor="ctr"/>
              <a:lstStyle/>
              <a:p>
                <a:endParaRPr lang="de-DE" sz="1351"/>
              </a:p>
            </p:txBody>
          </p:sp>
          <p:sp>
            <p:nvSpPr>
              <p:cNvPr id="38" name="Freihandform: Form 37">
                <a:extLst>
                  <a:ext uri="{FF2B5EF4-FFF2-40B4-BE49-F238E27FC236}">
                    <a16:creationId xmlns:a16="http://schemas.microsoft.com/office/drawing/2014/main" id="{601EB764-A17E-450D-B58A-6703C97C9CE9}"/>
                  </a:ext>
                </a:extLst>
              </p:cNvPr>
              <p:cNvSpPr/>
              <p:nvPr/>
            </p:nvSpPr>
            <p:spPr>
              <a:xfrm>
                <a:off x="10734399"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rgbClr val="0072BC"/>
              </a:solidFill>
              <a:ln w="2402" cap="flat">
                <a:noFill/>
                <a:prstDash val="solid"/>
                <a:miter/>
              </a:ln>
            </p:spPr>
            <p:txBody>
              <a:bodyPr rtlCol="0" anchor="ctr"/>
              <a:lstStyle/>
              <a:p>
                <a:endParaRPr lang="de-DE" sz="1351"/>
              </a:p>
            </p:txBody>
          </p:sp>
          <p:sp>
            <p:nvSpPr>
              <p:cNvPr id="39" name="Freihandform: Form 38">
                <a:extLst>
                  <a:ext uri="{FF2B5EF4-FFF2-40B4-BE49-F238E27FC236}">
                    <a16:creationId xmlns:a16="http://schemas.microsoft.com/office/drawing/2014/main" id="{82DD2E94-DB4B-4BD8-BFDB-FDFAA8C69EA1}"/>
                  </a:ext>
                </a:extLst>
              </p:cNvPr>
              <p:cNvSpPr/>
              <p:nvPr/>
            </p:nvSpPr>
            <p:spPr>
              <a:xfrm>
                <a:off x="104640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endParaRPr lang="de-DE" sz="1351"/>
              </a:p>
            </p:txBody>
          </p:sp>
          <p:sp>
            <p:nvSpPr>
              <p:cNvPr id="40" name="Freihandform: Form 39">
                <a:extLst>
                  <a:ext uri="{FF2B5EF4-FFF2-40B4-BE49-F238E27FC236}">
                    <a16:creationId xmlns:a16="http://schemas.microsoft.com/office/drawing/2014/main" id="{832D3428-693C-4D74-94D9-E68B7A16B041}"/>
                  </a:ext>
                </a:extLst>
              </p:cNvPr>
              <p:cNvSpPr/>
              <p:nvPr/>
            </p:nvSpPr>
            <p:spPr>
              <a:xfrm>
                <a:off x="10610678"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endParaRPr lang="de-DE" sz="1351"/>
              </a:p>
            </p:txBody>
          </p:sp>
          <p:sp>
            <p:nvSpPr>
              <p:cNvPr id="41" name="Freihandform: Form 40">
                <a:extLst>
                  <a:ext uri="{FF2B5EF4-FFF2-40B4-BE49-F238E27FC236}">
                    <a16:creationId xmlns:a16="http://schemas.microsoft.com/office/drawing/2014/main" id="{0E083E88-01F2-4468-BC37-D107C47234B4}"/>
                  </a:ext>
                </a:extLst>
              </p:cNvPr>
              <p:cNvSpPr/>
              <p:nvPr/>
            </p:nvSpPr>
            <p:spPr>
              <a:xfrm>
                <a:off x="109497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324" y="3383"/>
                      <a:pt x="10874" y="1933"/>
                    </a:cubicBezTo>
                  </a:path>
                </a:pathLst>
              </a:custGeom>
              <a:solidFill>
                <a:srgbClr val="000000"/>
              </a:solidFill>
              <a:ln w="2402" cap="flat">
                <a:noFill/>
                <a:prstDash val="solid"/>
                <a:miter/>
              </a:ln>
            </p:spPr>
            <p:txBody>
              <a:bodyPr rtlCol="0" anchor="ctr"/>
              <a:lstStyle/>
              <a:p>
                <a:endParaRPr lang="de-DE" sz="1351"/>
              </a:p>
            </p:txBody>
          </p:sp>
        </p:grpSp>
        <p:sp>
          <p:nvSpPr>
            <p:cNvPr id="18" name="Freihandform: Form 17">
              <a:extLst>
                <a:ext uri="{FF2B5EF4-FFF2-40B4-BE49-F238E27FC236}">
                  <a16:creationId xmlns:a16="http://schemas.microsoft.com/office/drawing/2014/main" id="{CE077675-12C0-483D-8266-8C564517BD07}"/>
                </a:ext>
              </a:extLst>
            </p:cNvPr>
            <p:cNvSpPr/>
            <p:nvPr/>
          </p:nvSpPr>
          <p:spPr>
            <a:xfrm>
              <a:off x="10322158" y="1089069"/>
              <a:ext cx="57994" cy="77325"/>
            </a:xfrm>
            <a:custGeom>
              <a:avLst/>
              <a:gdLst>
                <a:gd name="connsiteX0" fmla="*/ 49053 w 57994"/>
                <a:gd name="connsiteY0" fmla="*/ 0 h 77325"/>
                <a:gd name="connsiteX1" fmla="*/ 49053 w 57994"/>
                <a:gd name="connsiteY1" fmla="*/ 34071 h 77325"/>
                <a:gd name="connsiteX2" fmla="*/ 10149 w 57994"/>
                <a:gd name="connsiteY2" fmla="*/ 34071 h 77325"/>
                <a:gd name="connsiteX3" fmla="*/ 10149 w 57994"/>
                <a:gd name="connsiteY3" fmla="*/ 0 h 77325"/>
                <a:gd name="connsiteX4" fmla="*/ 0 w 57994"/>
                <a:gd name="connsiteY4" fmla="*/ 0 h 77325"/>
                <a:gd name="connsiteX5" fmla="*/ 0 w 57994"/>
                <a:gd name="connsiteY5" fmla="*/ 78292 h 77325"/>
                <a:gd name="connsiteX6" fmla="*/ 10149 w 57994"/>
                <a:gd name="connsiteY6" fmla="*/ 78292 h 77325"/>
                <a:gd name="connsiteX7" fmla="*/ 10149 w 57994"/>
                <a:gd name="connsiteY7" fmla="*/ 40837 h 77325"/>
                <a:gd name="connsiteX8" fmla="*/ 49053 w 57994"/>
                <a:gd name="connsiteY8" fmla="*/ 40837 h 77325"/>
                <a:gd name="connsiteX9" fmla="*/ 49053 w 57994"/>
                <a:gd name="connsiteY9" fmla="*/ 78292 h 77325"/>
                <a:gd name="connsiteX10" fmla="*/ 58961 w 57994"/>
                <a:gd name="connsiteY10" fmla="*/ 78292 h 77325"/>
                <a:gd name="connsiteX11" fmla="*/ 58961 w 57994"/>
                <a:gd name="connsiteY11" fmla="*/ 0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a:moveTo>
                    <a:pt x="49053" y="0"/>
                  </a:moveTo>
                  <a:lnTo>
                    <a:pt x="49053" y="34071"/>
                  </a:lnTo>
                  <a:lnTo>
                    <a:pt x="10149" y="34071"/>
                  </a:lnTo>
                  <a:lnTo>
                    <a:pt x="10149" y="0"/>
                  </a:lnTo>
                  <a:lnTo>
                    <a:pt x="0" y="0"/>
                  </a:lnTo>
                  <a:lnTo>
                    <a:pt x="0" y="78292"/>
                  </a:lnTo>
                  <a:lnTo>
                    <a:pt x="10149" y="78292"/>
                  </a:lnTo>
                  <a:lnTo>
                    <a:pt x="10149" y="40837"/>
                  </a:lnTo>
                  <a:lnTo>
                    <a:pt x="49053" y="40837"/>
                  </a:lnTo>
                  <a:lnTo>
                    <a:pt x="49053" y="78292"/>
                  </a:lnTo>
                  <a:lnTo>
                    <a:pt x="58961" y="78292"/>
                  </a:lnTo>
                  <a:lnTo>
                    <a:pt x="58961" y="0"/>
                  </a:lnTo>
                  <a:close/>
                </a:path>
              </a:pathLst>
            </a:custGeom>
            <a:solidFill>
              <a:srgbClr val="000000"/>
            </a:solidFill>
            <a:ln w="2402" cap="flat">
              <a:noFill/>
              <a:prstDash val="solid"/>
              <a:miter/>
            </a:ln>
          </p:spPr>
          <p:txBody>
            <a:bodyPr rtlCol="0" anchor="ctr"/>
            <a:lstStyle/>
            <a:p>
              <a:endParaRPr lang="de-DE" sz="1351"/>
            </a:p>
          </p:txBody>
        </p:sp>
        <p:sp>
          <p:nvSpPr>
            <p:cNvPr id="19" name="Freihandform: Form 18">
              <a:extLst>
                <a:ext uri="{FF2B5EF4-FFF2-40B4-BE49-F238E27FC236}">
                  <a16:creationId xmlns:a16="http://schemas.microsoft.com/office/drawing/2014/main" id="{FF4BAE46-A2AC-42A1-814E-CFCC32BEF113}"/>
                </a:ext>
              </a:extLst>
            </p:cNvPr>
            <p:cNvSpPr/>
            <p:nvPr/>
          </p:nvSpPr>
          <p:spPr>
            <a:xfrm>
              <a:off x="10399483"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6" y="51711"/>
                  </a:cubicBezTo>
                  <a:cubicBezTo>
                    <a:pt x="21748" y="51711"/>
                    <a:pt x="17640" y="50020"/>
                    <a:pt x="14740" y="46395"/>
                  </a:cubicBezTo>
                  <a:cubicBezTo>
                    <a:pt x="11599" y="42529"/>
                    <a:pt x="10149" y="37454"/>
                    <a:pt x="9666" y="30930"/>
                  </a:cubicBezTo>
                </a:path>
              </a:pathLst>
            </a:custGeom>
            <a:solidFill>
              <a:srgbClr val="000000"/>
            </a:solidFill>
            <a:ln w="2402" cap="flat">
              <a:noFill/>
              <a:prstDash val="solid"/>
              <a:miter/>
            </a:ln>
          </p:spPr>
          <p:txBody>
            <a:bodyPr rtlCol="0" anchor="ctr"/>
            <a:lstStyle/>
            <a:p>
              <a:endParaRPr lang="de-DE" sz="1351"/>
            </a:p>
          </p:txBody>
        </p:sp>
        <p:sp>
          <p:nvSpPr>
            <p:cNvPr id="20" name="Freihandform: Form 19">
              <a:extLst>
                <a:ext uri="{FF2B5EF4-FFF2-40B4-BE49-F238E27FC236}">
                  <a16:creationId xmlns:a16="http://schemas.microsoft.com/office/drawing/2014/main" id="{A46A2275-819B-4DE9-965C-8B94B846FB54}"/>
                </a:ext>
              </a:extLst>
            </p:cNvPr>
            <p:cNvSpPr/>
            <p:nvPr/>
          </p:nvSpPr>
          <p:spPr>
            <a:xfrm>
              <a:off x="104654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a:p>
          </p:txBody>
        </p:sp>
        <p:grpSp>
          <p:nvGrpSpPr>
            <p:cNvPr id="21" name="Grafik 9">
              <a:extLst>
                <a:ext uri="{FF2B5EF4-FFF2-40B4-BE49-F238E27FC236}">
                  <a16:creationId xmlns:a16="http://schemas.microsoft.com/office/drawing/2014/main" id="{E34EB2FE-23B4-47AC-B2B7-CDB4683102DA}"/>
                </a:ext>
              </a:extLst>
            </p:cNvPr>
            <p:cNvGrpSpPr/>
            <p:nvPr/>
          </p:nvGrpSpPr>
          <p:grpSpPr>
            <a:xfrm>
              <a:off x="10496140" y="1110575"/>
              <a:ext cx="101490" cy="55578"/>
              <a:chOff x="10496140" y="1110575"/>
              <a:chExt cx="101490" cy="55578"/>
            </a:xfrm>
            <a:solidFill>
              <a:srgbClr val="000000"/>
            </a:solidFill>
          </p:grpSpPr>
          <p:sp>
            <p:nvSpPr>
              <p:cNvPr id="34" name="Freihandform: Form 33">
                <a:extLst>
                  <a:ext uri="{FF2B5EF4-FFF2-40B4-BE49-F238E27FC236}">
                    <a16:creationId xmlns:a16="http://schemas.microsoft.com/office/drawing/2014/main" id="{FD23CBD4-1BEB-423E-8DC2-39059E53AA13}"/>
                  </a:ext>
                </a:extLst>
              </p:cNvPr>
              <p:cNvSpPr/>
              <p:nvPr/>
            </p:nvSpPr>
            <p:spPr>
              <a:xfrm>
                <a:off x="104961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endParaRPr lang="de-DE" sz="1351"/>
              </a:p>
            </p:txBody>
          </p:sp>
          <p:sp>
            <p:nvSpPr>
              <p:cNvPr id="35" name="Freihandform: Form 34">
                <a:extLst>
                  <a:ext uri="{FF2B5EF4-FFF2-40B4-BE49-F238E27FC236}">
                    <a16:creationId xmlns:a16="http://schemas.microsoft.com/office/drawing/2014/main" id="{2C65A015-E440-4675-B7F3-555C1D4FBF52}"/>
                  </a:ext>
                </a:extLst>
              </p:cNvPr>
              <p:cNvSpPr/>
              <p:nvPr/>
            </p:nvSpPr>
            <p:spPr>
              <a:xfrm>
                <a:off x="10562833" y="1110816"/>
                <a:ext cx="33830" cy="55578"/>
              </a:xfrm>
              <a:custGeom>
                <a:avLst/>
                <a:gdLst>
                  <a:gd name="connsiteX0" fmla="*/ 1208 w 33829"/>
                  <a:gd name="connsiteY0" fmla="*/ 56544 h 55577"/>
                  <a:gd name="connsiteX1" fmla="*/ 10632 w 33829"/>
                  <a:gd name="connsiteY1" fmla="*/ 56544 h 55577"/>
                  <a:gd name="connsiteX2" fmla="*/ 10632 w 33829"/>
                  <a:gd name="connsiteY2" fmla="*/ 29964 h 55577"/>
                  <a:gd name="connsiteX3" fmla="*/ 10874 w 33829"/>
                  <a:gd name="connsiteY3" fmla="*/ 24406 h 55577"/>
                  <a:gd name="connsiteX4" fmla="*/ 11599 w 33829"/>
                  <a:gd name="connsiteY4" fmla="*/ 19090 h 55577"/>
                  <a:gd name="connsiteX5" fmla="*/ 15707 w 33829"/>
                  <a:gd name="connsiteY5" fmla="*/ 10391 h 55577"/>
                  <a:gd name="connsiteX6" fmla="*/ 21748 w 33829"/>
                  <a:gd name="connsiteY6" fmla="*/ 7008 h 55577"/>
                  <a:gd name="connsiteX7" fmla="*/ 27789 w 33829"/>
                  <a:gd name="connsiteY7" fmla="*/ 13049 h 55577"/>
                  <a:gd name="connsiteX8" fmla="*/ 36005 w 33829"/>
                  <a:gd name="connsiteY8" fmla="*/ 10149 h 55577"/>
                  <a:gd name="connsiteX9" fmla="*/ 34796 w 33829"/>
                  <a:gd name="connsiteY9" fmla="*/ 5316 h 55577"/>
                  <a:gd name="connsiteX10" fmla="*/ 32380 w 33829"/>
                  <a:gd name="connsiteY10" fmla="*/ 2175 h 55577"/>
                  <a:gd name="connsiteX11" fmla="*/ 28997 w 33829"/>
                  <a:gd name="connsiteY11" fmla="*/ 483 h 55577"/>
                  <a:gd name="connsiteX12" fmla="*/ 25614 w 33829"/>
                  <a:gd name="connsiteY12" fmla="*/ 0 h 55577"/>
                  <a:gd name="connsiteX13" fmla="*/ 16915 w 33829"/>
                  <a:gd name="connsiteY13" fmla="*/ 2658 h 55577"/>
                  <a:gd name="connsiteX14" fmla="*/ 10632 w 33829"/>
                  <a:gd name="connsiteY14" fmla="*/ 10149 h 55577"/>
                  <a:gd name="connsiteX15" fmla="*/ 9424 w 33829"/>
                  <a:gd name="connsiteY15" fmla="*/ 483 h 55577"/>
                  <a:gd name="connsiteX16" fmla="*/ 0 w 33829"/>
                  <a:gd name="connsiteY16" fmla="*/ 1450 h 55577"/>
                  <a:gd name="connsiteX17" fmla="*/ 242 w 33829"/>
                  <a:gd name="connsiteY17" fmla="*/ 3625 h 55577"/>
                  <a:gd name="connsiteX18" fmla="*/ 725 w 33829"/>
                  <a:gd name="connsiteY18" fmla="*/ 7249 h 55577"/>
                  <a:gd name="connsiteX19" fmla="*/ 967 w 33829"/>
                  <a:gd name="connsiteY19" fmla="*/ 11357 h 55577"/>
                  <a:gd name="connsiteX20" fmla="*/ 1208 w 33829"/>
                  <a:gd name="connsiteY20" fmla="*/ 15465 h 55577"/>
                  <a:gd name="connsiteX21" fmla="*/ 1208 w 33829"/>
                  <a:gd name="connsiteY21" fmla="*/ 56544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829" h="55577">
                    <a:moveTo>
                      <a:pt x="1208" y="56544"/>
                    </a:moveTo>
                    <a:lnTo>
                      <a:pt x="10632" y="56544"/>
                    </a:lnTo>
                    <a:lnTo>
                      <a:pt x="10632" y="29964"/>
                    </a:lnTo>
                    <a:cubicBezTo>
                      <a:pt x="10632" y="28030"/>
                      <a:pt x="10632" y="26339"/>
                      <a:pt x="10874" y="24406"/>
                    </a:cubicBezTo>
                    <a:cubicBezTo>
                      <a:pt x="11116" y="22473"/>
                      <a:pt x="11357" y="20781"/>
                      <a:pt x="11599" y="19090"/>
                    </a:cubicBezTo>
                    <a:cubicBezTo>
                      <a:pt x="12565" y="15707"/>
                      <a:pt x="13774" y="12807"/>
                      <a:pt x="15707" y="10391"/>
                    </a:cubicBezTo>
                    <a:cubicBezTo>
                      <a:pt x="17398" y="7974"/>
                      <a:pt x="19573" y="7008"/>
                      <a:pt x="21748" y="7008"/>
                    </a:cubicBezTo>
                    <a:cubicBezTo>
                      <a:pt x="25614" y="7008"/>
                      <a:pt x="27547" y="8941"/>
                      <a:pt x="27789" y="13049"/>
                    </a:cubicBezTo>
                    <a:lnTo>
                      <a:pt x="36005" y="10149"/>
                    </a:lnTo>
                    <a:cubicBezTo>
                      <a:pt x="36005" y="8216"/>
                      <a:pt x="35521" y="6766"/>
                      <a:pt x="34796" y="5316"/>
                    </a:cubicBezTo>
                    <a:cubicBezTo>
                      <a:pt x="34072" y="3866"/>
                      <a:pt x="33347" y="2900"/>
                      <a:pt x="32380" y="2175"/>
                    </a:cubicBezTo>
                    <a:cubicBezTo>
                      <a:pt x="31413" y="1450"/>
                      <a:pt x="30205" y="725"/>
                      <a:pt x="28997" y="483"/>
                    </a:cubicBezTo>
                    <a:cubicBezTo>
                      <a:pt x="27789" y="0"/>
                      <a:pt x="26581" y="0"/>
                      <a:pt x="25614" y="0"/>
                    </a:cubicBezTo>
                    <a:cubicBezTo>
                      <a:pt x="22231" y="0"/>
                      <a:pt x="19573" y="967"/>
                      <a:pt x="16915" y="2658"/>
                    </a:cubicBezTo>
                    <a:cubicBezTo>
                      <a:pt x="14499" y="4591"/>
                      <a:pt x="12324" y="7008"/>
                      <a:pt x="10632" y="10149"/>
                    </a:cubicBezTo>
                    <a:lnTo>
                      <a:pt x="9424" y="483"/>
                    </a:lnTo>
                    <a:lnTo>
                      <a:pt x="0" y="1450"/>
                    </a:lnTo>
                    <a:cubicBezTo>
                      <a:pt x="0" y="1933"/>
                      <a:pt x="242" y="2658"/>
                      <a:pt x="242" y="3625"/>
                    </a:cubicBezTo>
                    <a:cubicBezTo>
                      <a:pt x="483" y="4591"/>
                      <a:pt x="483" y="5799"/>
                      <a:pt x="725" y="7249"/>
                    </a:cubicBezTo>
                    <a:cubicBezTo>
                      <a:pt x="967" y="8699"/>
                      <a:pt x="967" y="9907"/>
                      <a:pt x="967" y="11357"/>
                    </a:cubicBezTo>
                    <a:cubicBezTo>
                      <a:pt x="967" y="12807"/>
                      <a:pt x="1208" y="14015"/>
                      <a:pt x="1208" y="15465"/>
                    </a:cubicBezTo>
                    <a:lnTo>
                      <a:pt x="1208" y="56544"/>
                    </a:lnTo>
                    <a:close/>
                  </a:path>
                </a:pathLst>
              </a:custGeom>
              <a:solidFill>
                <a:srgbClr val="000000"/>
              </a:solidFill>
              <a:ln w="2402" cap="flat">
                <a:noFill/>
                <a:prstDash val="solid"/>
                <a:miter/>
              </a:ln>
            </p:spPr>
            <p:txBody>
              <a:bodyPr rtlCol="0" anchor="ctr"/>
              <a:lstStyle/>
              <a:p>
                <a:endParaRPr lang="de-DE" sz="1351"/>
              </a:p>
            </p:txBody>
          </p:sp>
        </p:grpSp>
        <p:sp>
          <p:nvSpPr>
            <p:cNvPr id="22" name="Freihandform: Form 21">
              <a:extLst>
                <a:ext uri="{FF2B5EF4-FFF2-40B4-BE49-F238E27FC236}">
                  <a16:creationId xmlns:a16="http://schemas.microsoft.com/office/drawing/2014/main" id="{9333A91E-2316-4EF6-B3D9-6EEBD206C840}"/>
                </a:ext>
              </a:extLst>
            </p:cNvPr>
            <p:cNvSpPr/>
            <p:nvPr/>
          </p:nvSpPr>
          <p:spPr>
            <a:xfrm>
              <a:off x="10612128"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a:p>
          </p:txBody>
        </p:sp>
        <p:grpSp>
          <p:nvGrpSpPr>
            <p:cNvPr id="23" name="Grafik 9">
              <a:extLst>
                <a:ext uri="{FF2B5EF4-FFF2-40B4-BE49-F238E27FC236}">
                  <a16:creationId xmlns:a16="http://schemas.microsoft.com/office/drawing/2014/main" id="{C8616353-1EFD-4898-8A56-A00BAFC56FC0}"/>
                </a:ext>
              </a:extLst>
            </p:cNvPr>
            <p:cNvGrpSpPr/>
            <p:nvPr/>
          </p:nvGrpSpPr>
          <p:grpSpPr>
            <a:xfrm>
              <a:off x="10639675" y="1081336"/>
              <a:ext cx="106322" cy="86991"/>
              <a:chOff x="10639675" y="1081336"/>
              <a:chExt cx="106322" cy="86991"/>
            </a:xfrm>
            <a:solidFill>
              <a:srgbClr val="000000"/>
            </a:solidFill>
          </p:grpSpPr>
          <p:sp>
            <p:nvSpPr>
              <p:cNvPr id="32" name="Freihandform: Form 31">
                <a:extLst>
                  <a:ext uri="{FF2B5EF4-FFF2-40B4-BE49-F238E27FC236}">
                    <a16:creationId xmlns:a16="http://schemas.microsoft.com/office/drawing/2014/main" id="{89797380-64F5-4BE7-99B6-07726B5EFB53}"/>
                  </a:ext>
                </a:extLst>
              </p:cNvPr>
              <p:cNvSpPr/>
              <p:nvPr/>
            </p:nvSpPr>
            <p:spPr>
              <a:xfrm>
                <a:off x="10639675" y="1110575"/>
                <a:ext cx="45912" cy="57994"/>
              </a:xfrm>
              <a:custGeom>
                <a:avLst/>
                <a:gdLst>
                  <a:gd name="connsiteX0" fmla="*/ 41804 w 45911"/>
                  <a:gd name="connsiteY0" fmla="*/ 44462 h 57994"/>
                  <a:gd name="connsiteX1" fmla="*/ 33830 w 45911"/>
                  <a:gd name="connsiteY1" fmla="*/ 50261 h 57994"/>
                  <a:gd name="connsiteX2" fmla="*/ 26581 w 45911"/>
                  <a:gd name="connsiteY2" fmla="*/ 51711 h 57994"/>
                  <a:gd name="connsiteX3" fmla="*/ 18848 w 45911"/>
                  <a:gd name="connsiteY3" fmla="*/ 50020 h 57994"/>
                  <a:gd name="connsiteX4" fmla="*/ 13774 w 45911"/>
                  <a:gd name="connsiteY4" fmla="*/ 45187 h 57994"/>
                  <a:gd name="connsiteX5" fmla="*/ 11116 w 45911"/>
                  <a:gd name="connsiteY5" fmla="*/ 38179 h 57994"/>
                  <a:gd name="connsiteX6" fmla="*/ 10391 w 45911"/>
                  <a:gd name="connsiteY6" fmla="*/ 30205 h 57994"/>
                  <a:gd name="connsiteX7" fmla="*/ 11357 w 45911"/>
                  <a:gd name="connsiteY7" fmla="*/ 21748 h 57994"/>
                  <a:gd name="connsiteX8" fmla="*/ 14257 w 45911"/>
                  <a:gd name="connsiteY8" fmla="*/ 14015 h 57994"/>
                  <a:gd name="connsiteX9" fmla="*/ 19331 w 45911"/>
                  <a:gd name="connsiteY9" fmla="*/ 8457 h 57994"/>
                  <a:gd name="connsiteX10" fmla="*/ 26822 w 45911"/>
                  <a:gd name="connsiteY10" fmla="*/ 6283 h 57994"/>
                  <a:gd name="connsiteX11" fmla="*/ 34555 w 45911"/>
                  <a:gd name="connsiteY11" fmla="*/ 7733 h 57994"/>
                  <a:gd name="connsiteX12" fmla="*/ 39629 w 45911"/>
                  <a:gd name="connsiteY12" fmla="*/ 11599 h 57994"/>
                  <a:gd name="connsiteX13" fmla="*/ 44462 w 45911"/>
                  <a:gd name="connsiteY13" fmla="*/ 4350 h 57994"/>
                  <a:gd name="connsiteX14" fmla="*/ 36488 w 45911"/>
                  <a:gd name="connsiteY14" fmla="*/ 967 h 57994"/>
                  <a:gd name="connsiteX15" fmla="*/ 28030 w 45911"/>
                  <a:gd name="connsiteY15" fmla="*/ 0 h 57994"/>
                  <a:gd name="connsiteX16" fmla="*/ 16432 w 45911"/>
                  <a:gd name="connsiteY16" fmla="*/ 2175 h 57994"/>
                  <a:gd name="connsiteX17" fmla="*/ 7491 w 45911"/>
                  <a:gd name="connsiteY17" fmla="*/ 8216 h 57994"/>
                  <a:gd name="connsiteX18" fmla="*/ 1933 w 45911"/>
                  <a:gd name="connsiteY18" fmla="*/ 17640 h 57994"/>
                  <a:gd name="connsiteX19" fmla="*/ 0 w 45911"/>
                  <a:gd name="connsiteY19" fmla="*/ 29722 h 57994"/>
                  <a:gd name="connsiteX20" fmla="*/ 7008 w 45911"/>
                  <a:gd name="connsiteY20" fmla="*/ 50986 h 57994"/>
                  <a:gd name="connsiteX21" fmla="*/ 26581 w 45911"/>
                  <a:gd name="connsiteY21" fmla="*/ 58236 h 57994"/>
                  <a:gd name="connsiteX22" fmla="*/ 31172 w 45911"/>
                  <a:gd name="connsiteY22" fmla="*/ 57752 h 57994"/>
                  <a:gd name="connsiteX23" fmla="*/ 36246 w 45911"/>
                  <a:gd name="connsiteY23" fmla="*/ 56303 h 57994"/>
                  <a:gd name="connsiteX24" fmla="*/ 41321 w 45911"/>
                  <a:gd name="connsiteY24" fmla="*/ 53403 h 57994"/>
                  <a:gd name="connsiteX25" fmla="*/ 46154 w 45911"/>
                  <a:gd name="connsiteY25" fmla="*/ 48328 h 57994"/>
                  <a:gd name="connsiteX26" fmla="*/ 41804 w 45911"/>
                  <a:gd name="connsiteY26" fmla="*/ 44462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911" h="57994">
                    <a:moveTo>
                      <a:pt x="41804" y="44462"/>
                    </a:moveTo>
                    <a:cubicBezTo>
                      <a:pt x="38663" y="47362"/>
                      <a:pt x="36005" y="49295"/>
                      <a:pt x="33830" y="50261"/>
                    </a:cubicBezTo>
                    <a:cubicBezTo>
                      <a:pt x="31655" y="51228"/>
                      <a:pt x="28997" y="51711"/>
                      <a:pt x="26581" y="51711"/>
                    </a:cubicBezTo>
                    <a:cubicBezTo>
                      <a:pt x="23439" y="51711"/>
                      <a:pt x="21023" y="51228"/>
                      <a:pt x="18848" y="50020"/>
                    </a:cubicBezTo>
                    <a:cubicBezTo>
                      <a:pt x="16673" y="48812"/>
                      <a:pt x="15223" y="47362"/>
                      <a:pt x="13774" y="45187"/>
                    </a:cubicBezTo>
                    <a:cubicBezTo>
                      <a:pt x="12565" y="43254"/>
                      <a:pt x="11599" y="40837"/>
                      <a:pt x="11116" y="38179"/>
                    </a:cubicBezTo>
                    <a:cubicBezTo>
                      <a:pt x="10632" y="35521"/>
                      <a:pt x="10391" y="32863"/>
                      <a:pt x="10391" y="30205"/>
                    </a:cubicBezTo>
                    <a:cubicBezTo>
                      <a:pt x="10391" y="27547"/>
                      <a:pt x="10632" y="24647"/>
                      <a:pt x="11357" y="21748"/>
                    </a:cubicBezTo>
                    <a:cubicBezTo>
                      <a:pt x="12082" y="18848"/>
                      <a:pt x="13049" y="16432"/>
                      <a:pt x="14257" y="14015"/>
                    </a:cubicBezTo>
                    <a:cubicBezTo>
                      <a:pt x="15707" y="11599"/>
                      <a:pt x="17398" y="9907"/>
                      <a:pt x="19331" y="8457"/>
                    </a:cubicBezTo>
                    <a:cubicBezTo>
                      <a:pt x="21506" y="7008"/>
                      <a:pt x="23923" y="6283"/>
                      <a:pt x="26822" y="6283"/>
                    </a:cubicBezTo>
                    <a:cubicBezTo>
                      <a:pt x="29964" y="6283"/>
                      <a:pt x="32622" y="6766"/>
                      <a:pt x="34555" y="7733"/>
                    </a:cubicBezTo>
                    <a:cubicBezTo>
                      <a:pt x="36488" y="8699"/>
                      <a:pt x="38179" y="9907"/>
                      <a:pt x="39629" y="11599"/>
                    </a:cubicBezTo>
                    <a:lnTo>
                      <a:pt x="44462" y="4350"/>
                    </a:lnTo>
                    <a:cubicBezTo>
                      <a:pt x="42046" y="2658"/>
                      <a:pt x="39388" y="1450"/>
                      <a:pt x="36488" y="967"/>
                    </a:cubicBezTo>
                    <a:cubicBezTo>
                      <a:pt x="33588" y="483"/>
                      <a:pt x="30689" y="0"/>
                      <a:pt x="28030" y="0"/>
                    </a:cubicBezTo>
                    <a:cubicBezTo>
                      <a:pt x="23681" y="0"/>
                      <a:pt x="19815" y="725"/>
                      <a:pt x="16432" y="2175"/>
                    </a:cubicBezTo>
                    <a:cubicBezTo>
                      <a:pt x="13049" y="3625"/>
                      <a:pt x="9907" y="5799"/>
                      <a:pt x="7491" y="8216"/>
                    </a:cubicBezTo>
                    <a:cubicBezTo>
                      <a:pt x="5074" y="10874"/>
                      <a:pt x="3141" y="14015"/>
                      <a:pt x="1933" y="17640"/>
                    </a:cubicBezTo>
                    <a:cubicBezTo>
                      <a:pt x="725" y="21264"/>
                      <a:pt x="0" y="25372"/>
                      <a:pt x="0" y="29722"/>
                    </a:cubicBezTo>
                    <a:cubicBezTo>
                      <a:pt x="0" y="39146"/>
                      <a:pt x="2416" y="46154"/>
                      <a:pt x="7008" y="50986"/>
                    </a:cubicBezTo>
                    <a:cubicBezTo>
                      <a:pt x="11599" y="55819"/>
                      <a:pt x="18123" y="58236"/>
                      <a:pt x="26581" y="58236"/>
                    </a:cubicBezTo>
                    <a:cubicBezTo>
                      <a:pt x="28030" y="58236"/>
                      <a:pt x="29480" y="57994"/>
                      <a:pt x="31172" y="57752"/>
                    </a:cubicBezTo>
                    <a:cubicBezTo>
                      <a:pt x="32863" y="57511"/>
                      <a:pt x="34555" y="57027"/>
                      <a:pt x="36246" y="56303"/>
                    </a:cubicBezTo>
                    <a:cubicBezTo>
                      <a:pt x="37938" y="55578"/>
                      <a:pt x="39629" y="54611"/>
                      <a:pt x="41321" y="53403"/>
                    </a:cubicBezTo>
                    <a:cubicBezTo>
                      <a:pt x="43012" y="52195"/>
                      <a:pt x="44462" y="50503"/>
                      <a:pt x="46154" y="48328"/>
                    </a:cubicBezTo>
                    <a:lnTo>
                      <a:pt x="41804" y="44462"/>
                    </a:lnTo>
                    <a:close/>
                  </a:path>
                </a:pathLst>
              </a:custGeom>
              <a:solidFill>
                <a:srgbClr val="000000"/>
              </a:solidFill>
              <a:ln w="2402" cap="flat">
                <a:noFill/>
                <a:prstDash val="solid"/>
                <a:miter/>
              </a:ln>
            </p:spPr>
            <p:txBody>
              <a:bodyPr rtlCol="0" anchor="ctr"/>
              <a:lstStyle/>
              <a:p>
                <a:endParaRPr lang="de-DE" sz="1351"/>
              </a:p>
            </p:txBody>
          </p:sp>
          <p:sp>
            <p:nvSpPr>
              <p:cNvPr id="33" name="Freihandform: Form 32">
                <a:extLst>
                  <a:ext uri="{FF2B5EF4-FFF2-40B4-BE49-F238E27FC236}">
                    <a16:creationId xmlns:a16="http://schemas.microsoft.com/office/drawing/2014/main" id="{FB09C04D-B801-4043-976F-2CB57892DD7A}"/>
                  </a:ext>
                </a:extLst>
              </p:cNvPr>
              <p:cNvSpPr/>
              <p:nvPr/>
            </p:nvSpPr>
            <p:spPr>
              <a:xfrm>
                <a:off x="10699360" y="1081336"/>
                <a:ext cx="45912" cy="84575"/>
              </a:xfrm>
              <a:custGeom>
                <a:avLst/>
                <a:gdLst>
                  <a:gd name="connsiteX0" fmla="*/ 9907 w 45911"/>
                  <a:gd name="connsiteY0" fmla="*/ 0 h 84574"/>
                  <a:gd name="connsiteX1" fmla="*/ 0 w 45911"/>
                  <a:gd name="connsiteY1" fmla="*/ 0 h 84574"/>
                  <a:gd name="connsiteX2" fmla="*/ 0 w 45911"/>
                  <a:gd name="connsiteY2" fmla="*/ 86266 h 84574"/>
                  <a:gd name="connsiteX3" fmla="*/ 9907 w 45911"/>
                  <a:gd name="connsiteY3" fmla="*/ 86266 h 84574"/>
                  <a:gd name="connsiteX4" fmla="*/ 9907 w 45911"/>
                  <a:gd name="connsiteY4" fmla="*/ 55094 h 84574"/>
                  <a:gd name="connsiteX5" fmla="*/ 11116 w 45911"/>
                  <a:gd name="connsiteY5" fmla="*/ 47845 h 84574"/>
                  <a:gd name="connsiteX6" fmla="*/ 14499 w 45911"/>
                  <a:gd name="connsiteY6" fmla="*/ 42046 h 84574"/>
                  <a:gd name="connsiteX7" fmla="*/ 19331 w 45911"/>
                  <a:gd name="connsiteY7" fmla="*/ 38179 h 84574"/>
                  <a:gd name="connsiteX8" fmla="*/ 25614 w 45911"/>
                  <a:gd name="connsiteY8" fmla="*/ 36730 h 84574"/>
                  <a:gd name="connsiteX9" fmla="*/ 31655 w 45911"/>
                  <a:gd name="connsiteY9" fmla="*/ 37696 h 84574"/>
                  <a:gd name="connsiteX10" fmla="*/ 35280 w 45911"/>
                  <a:gd name="connsiteY10" fmla="*/ 40596 h 84574"/>
                  <a:gd name="connsiteX11" fmla="*/ 36971 w 45911"/>
                  <a:gd name="connsiteY11" fmla="*/ 45187 h 84574"/>
                  <a:gd name="connsiteX12" fmla="*/ 37454 w 45911"/>
                  <a:gd name="connsiteY12" fmla="*/ 51470 h 84574"/>
                  <a:gd name="connsiteX13" fmla="*/ 37454 w 45911"/>
                  <a:gd name="connsiteY13" fmla="*/ 86024 h 84574"/>
                  <a:gd name="connsiteX14" fmla="*/ 47362 w 45911"/>
                  <a:gd name="connsiteY14" fmla="*/ 86024 h 84574"/>
                  <a:gd name="connsiteX15" fmla="*/ 47362 w 45911"/>
                  <a:gd name="connsiteY15" fmla="*/ 51470 h 84574"/>
                  <a:gd name="connsiteX16" fmla="*/ 46879 w 45911"/>
                  <a:gd name="connsiteY16" fmla="*/ 43012 h 84574"/>
                  <a:gd name="connsiteX17" fmla="*/ 44704 w 45911"/>
                  <a:gd name="connsiteY17" fmla="*/ 36005 h 84574"/>
                  <a:gd name="connsiteX18" fmla="*/ 38904 w 45911"/>
                  <a:gd name="connsiteY18" fmla="*/ 31172 h 84574"/>
                  <a:gd name="connsiteX19" fmla="*/ 28272 w 45911"/>
                  <a:gd name="connsiteY19" fmla="*/ 29239 h 84574"/>
                  <a:gd name="connsiteX20" fmla="*/ 20781 w 45911"/>
                  <a:gd name="connsiteY20" fmla="*/ 30447 h 84574"/>
                  <a:gd name="connsiteX21" fmla="*/ 15465 w 45911"/>
                  <a:gd name="connsiteY21" fmla="*/ 33347 h 84574"/>
                  <a:gd name="connsiteX22" fmla="*/ 12082 w 45911"/>
                  <a:gd name="connsiteY22" fmla="*/ 36730 h 84574"/>
                  <a:gd name="connsiteX23" fmla="*/ 10149 w 45911"/>
                  <a:gd name="connsiteY23" fmla="*/ 39388 h 84574"/>
                  <a:gd name="connsiteX24" fmla="*/ 10149 w 45911"/>
                  <a:gd name="connsiteY24" fmla="*/ 0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1" h="84574">
                    <a:moveTo>
                      <a:pt x="9907" y="0"/>
                    </a:moveTo>
                    <a:lnTo>
                      <a:pt x="0" y="0"/>
                    </a:lnTo>
                    <a:lnTo>
                      <a:pt x="0" y="86266"/>
                    </a:lnTo>
                    <a:lnTo>
                      <a:pt x="9907" y="86266"/>
                    </a:lnTo>
                    <a:lnTo>
                      <a:pt x="9907" y="55094"/>
                    </a:lnTo>
                    <a:cubicBezTo>
                      <a:pt x="9907" y="52678"/>
                      <a:pt x="10391" y="50261"/>
                      <a:pt x="11116" y="47845"/>
                    </a:cubicBezTo>
                    <a:cubicBezTo>
                      <a:pt x="11840" y="45670"/>
                      <a:pt x="13049" y="43737"/>
                      <a:pt x="14499" y="42046"/>
                    </a:cubicBezTo>
                    <a:cubicBezTo>
                      <a:pt x="15948" y="40354"/>
                      <a:pt x="17640" y="39146"/>
                      <a:pt x="19331" y="38179"/>
                    </a:cubicBezTo>
                    <a:cubicBezTo>
                      <a:pt x="21264" y="37213"/>
                      <a:pt x="23198" y="36730"/>
                      <a:pt x="25614" y="36730"/>
                    </a:cubicBezTo>
                    <a:cubicBezTo>
                      <a:pt x="28030" y="36730"/>
                      <a:pt x="30205" y="36971"/>
                      <a:pt x="31655" y="37696"/>
                    </a:cubicBezTo>
                    <a:cubicBezTo>
                      <a:pt x="33105" y="38421"/>
                      <a:pt x="34313" y="39146"/>
                      <a:pt x="35280" y="40596"/>
                    </a:cubicBezTo>
                    <a:cubicBezTo>
                      <a:pt x="36246" y="42046"/>
                      <a:pt x="36488" y="43496"/>
                      <a:pt x="36971" y="45187"/>
                    </a:cubicBezTo>
                    <a:cubicBezTo>
                      <a:pt x="37213" y="47120"/>
                      <a:pt x="37454" y="49053"/>
                      <a:pt x="37454" y="51470"/>
                    </a:cubicBezTo>
                    <a:lnTo>
                      <a:pt x="37454" y="86024"/>
                    </a:lnTo>
                    <a:lnTo>
                      <a:pt x="47362" y="86024"/>
                    </a:lnTo>
                    <a:lnTo>
                      <a:pt x="47362" y="51470"/>
                    </a:lnTo>
                    <a:cubicBezTo>
                      <a:pt x="47362" y="48570"/>
                      <a:pt x="47120" y="45670"/>
                      <a:pt x="46879" y="43012"/>
                    </a:cubicBezTo>
                    <a:cubicBezTo>
                      <a:pt x="46637" y="40354"/>
                      <a:pt x="45912" y="37938"/>
                      <a:pt x="44704" y="36005"/>
                    </a:cubicBezTo>
                    <a:cubicBezTo>
                      <a:pt x="43496" y="34071"/>
                      <a:pt x="41562" y="32380"/>
                      <a:pt x="38904" y="31172"/>
                    </a:cubicBezTo>
                    <a:cubicBezTo>
                      <a:pt x="36246" y="29964"/>
                      <a:pt x="32863" y="29239"/>
                      <a:pt x="28272" y="29239"/>
                    </a:cubicBezTo>
                    <a:cubicBezTo>
                      <a:pt x="25372" y="29239"/>
                      <a:pt x="22956" y="29722"/>
                      <a:pt x="20781" y="30447"/>
                    </a:cubicBezTo>
                    <a:cubicBezTo>
                      <a:pt x="18606" y="31172"/>
                      <a:pt x="16915" y="32380"/>
                      <a:pt x="15465" y="33347"/>
                    </a:cubicBezTo>
                    <a:cubicBezTo>
                      <a:pt x="14015" y="34555"/>
                      <a:pt x="12807" y="35521"/>
                      <a:pt x="12082" y="36730"/>
                    </a:cubicBezTo>
                    <a:cubicBezTo>
                      <a:pt x="11116" y="37938"/>
                      <a:pt x="10632" y="38663"/>
                      <a:pt x="10149" y="39388"/>
                    </a:cubicBezTo>
                    <a:lnTo>
                      <a:pt x="10149" y="0"/>
                    </a:lnTo>
                    <a:close/>
                  </a:path>
                </a:pathLst>
              </a:custGeom>
              <a:solidFill>
                <a:srgbClr val="000000"/>
              </a:solidFill>
              <a:ln w="2402" cap="flat">
                <a:noFill/>
                <a:prstDash val="solid"/>
                <a:miter/>
              </a:ln>
            </p:spPr>
            <p:txBody>
              <a:bodyPr rtlCol="0" anchor="ctr"/>
              <a:lstStyle/>
              <a:p>
                <a:endParaRPr lang="de-DE" sz="1351"/>
              </a:p>
            </p:txBody>
          </p:sp>
        </p:grpSp>
        <p:sp>
          <p:nvSpPr>
            <p:cNvPr id="24" name="Freihandform: Form 23">
              <a:extLst>
                <a:ext uri="{FF2B5EF4-FFF2-40B4-BE49-F238E27FC236}">
                  <a16:creationId xmlns:a16="http://schemas.microsoft.com/office/drawing/2014/main" id="{0C5D06E4-755E-46B7-B5D7-711E6626EED4}"/>
                </a:ext>
              </a:extLst>
            </p:cNvPr>
            <p:cNvSpPr/>
            <p:nvPr/>
          </p:nvSpPr>
          <p:spPr>
            <a:xfrm>
              <a:off x="10808824" y="1089069"/>
              <a:ext cx="57994" cy="77325"/>
            </a:xfrm>
            <a:custGeom>
              <a:avLst/>
              <a:gdLst>
                <a:gd name="connsiteX0" fmla="*/ 10149 w 57994"/>
                <a:gd name="connsiteY0" fmla="*/ 78292 h 77325"/>
                <a:gd name="connsiteX1" fmla="*/ 10149 w 57994"/>
                <a:gd name="connsiteY1" fmla="*/ 40837 h 77325"/>
                <a:gd name="connsiteX2" fmla="*/ 48812 w 57994"/>
                <a:gd name="connsiteY2" fmla="*/ 40837 h 77325"/>
                <a:gd name="connsiteX3" fmla="*/ 48812 w 57994"/>
                <a:gd name="connsiteY3" fmla="*/ 78292 h 77325"/>
                <a:gd name="connsiteX4" fmla="*/ 58961 w 57994"/>
                <a:gd name="connsiteY4" fmla="*/ 78292 h 77325"/>
                <a:gd name="connsiteX5" fmla="*/ 58961 w 57994"/>
                <a:gd name="connsiteY5" fmla="*/ 0 h 77325"/>
                <a:gd name="connsiteX6" fmla="*/ 48812 w 57994"/>
                <a:gd name="connsiteY6" fmla="*/ 0 h 77325"/>
                <a:gd name="connsiteX7" fmla="*/ 48812 w 57994"/>
                <a:gd name="connsiteY7" fmla="*/ 34071 h 77325"/>
                <a:gd name="connsiteX8" fmla="*/ 10149 w 57994"/>
                <a:gd name="connsiteY8" fmla="*/ 34071 h 77325"/>
                <a:gd name="connsiteX9" fmla="*/ 10149 w 57994"/>
                <a:gd name="connsiteY9" fmla="*/ 0 h 77325"/>
                <a:gd name="connsiteX10" fmla="*/ 0 w 57994"/>
                <a:gd name="connsiteY10" fmla="*/ 0 h 77325"/>
                <a:gd name="connsiteX11" fmla="*/ 0 w 57994"/>
                <a:gd name="connsiteY11" fmla="*/ 78292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a:moveTo>
                    <a:pt x="10149" y="78292"/>
                  </a:moveTo>
                  <a:lnTo>
                    <a:pt x="10149" y="40837"/>
                  </a:lnTo>
                  <a:lnTo>
                    <a:pt x="48812" y="40837"/>
                  </a:lnTo>
                  <a:lnTo>
                    <a:pt x="48812" y="78292"/>
                  </a:lnTo>
                  <a:lnTo>
                    <a:pt x="58961" y="78292"/>
                  </a:lnTo>
                  <a:lnTo>
                    <a:pt x="58961" y="0"/>
                  </a:lnTo>
                  <a:lnTo>
                    <a:pt x="48812" y="0"/>
                  </a:lnTo>
                  <a:lnTo>
                    <a:pt x="48812" y="34071"/>
                  </a:lnTo>
                  <a:lnTo>
                    <a:pt x="10149" y="34071"/>
                  </a:lnTo>
                  <a:lnTo>
                    <a:pt x="10149" y="0"/>
                  </a:lnTo>
                  <a:lnTo>
                    <a:pt x="0" y="0"/>
                  </a:lnTo>
                  <a:lnTo>
                    <a:pt x="0" y="78292"/>
                  </a:lnTo>
                  <a:close/>
                </a:path>
              </a:pathLst>
            </a:custGeom>
            <a:solidFill>
              <a:srgbClr val="000000"/>
            </a:solidFill>
            <a:ln w="2402" cap="flat">
              <a:noFill/>
              <a:prstDash val="solid"/>
              <a:miter/>
            </a:ln>
          </p:spPr>
          <p:txBody>
            <a:bodyPr rtlCol="0" anchor="ctr"/>
            <a:lstStyle/>
            <a:p>
              <a:endParaRPr lang="de-DE" sz="1351"/>
            </a:p>
          </p:txBody>
        </p:sp>
        <p:sp>
          <p:nvSpPr>
            <p:cNvPr id="25" name="Freihandform: Form 24">
              <a:extLst>
                <a:ext uri="{FF2B5EF4-FFF2-40B4-BE49-F238E27FC236}">
                  <a16:creationId xmlns:a16="http://schemas.microsoft.com/office/drawing/2014/main" id="{C88A03F6-FACB-4995-B138-81008C66E666}"/>
                </a:ext>
              </a:extLst>
            </p:cNvPr>
            <p:cNvSpPr/>
            <p:nvPr/>
          </p:nvSpPr>
          <p:spPr>
            <a:xfrm>
              <a:off x="10886391"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5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8"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5" y="51711"/>
                  </a:cubicBezTo>
                  <a:cubicBezTo>
                    <a:pt x="21748" y="51711"/>
                    <a:pt x="17640" y="50020"/>
                    <a:pt x="14740" y="46395"/>
                  </a:cubicBezTo>
                  <a:cubicBezTo>
                    <a:pt x="11599" y="42529"/>
                    <a:pt x="9907" y="37454"/>
                    <a:pt x="9666" y="30930"/>
                  </a:cubicBezTo>
                </a:path>
              </a:pathLst>
            </a:custGeom>
            <a:solidFill>
              <a:srgbClr val="000000"/>
            </a:solidFill>
            <a:ln w="2402" cap="flat">
              <a:noFill/>
              <a:prstDash val="solid"/>
              <a:miter/>
            </a:ln>
          </p:spPr>
          <p:txBody>
            <a:bodyPr rtlCol="0" anchor="ctr"/>
            <a:lstStyle/>
            <a:p>
              <a:endParaRPr lang="de-DE" sz="1351"/>
            </a:p>
          </p:txBody>
        </p:sp>
        <p:sp>
          <p:nvSpPr>
            <p:cNvPr id="26" name="Freihandform: Form 25">
              <a:extLst>
                <a:ext uri="{FF2B5EF4-FFF2-40B4-BE49-F238E27FC236}">
                  <a16:creationId xmlns:a16="http://schemas.microsoft.com/office/drawing/2014/main" id="{29192B9C-F3FF-4EAF-BBCF-ACEA07ACC4AB}"/>
                </a:ext>
              </a:extLst>
            </p:cNvPr>
            <p:cNvSpPr/>
            <p:nvPr/>
          </p:nvSpPr>
          <p:spPr>
            <a:xfrm>
              <a:off x="109511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a:p>
          </p:txBody>
        </p:sp>
        <p:grpSp>
          <p:nvGrpSpPr>
            <p:cNvPr id="27" name="Grafik 9">
              <a:extLst>
                <a:ext uri="{FF2B5EF4-FFF2-40B4-BE49-F238E27FC236}">
                  <a16:creationId xmlns:a16="http://schemas.microsoft.com/office/drawing/2014/main" id="{3BE7F837-4861-4A4D-BD76-15443C5AA3A4}"/>
                </a:ext>
              </a:extLst>
            </p:cNvPr>
            <p:cNvGrpSpPr/>
            <p:nvPr/>
          </p:nvGrpSpPr>
          <p:grpSpPr>
            <a:xfrm>
              <a:off x="10321916" y="1110575"/>
              <a:ext cx="1399106" cy="241642"/>
              <a:chOff x="10321916" y="1110575"/>
              <a:chExt cx="1399106" cy="241642"/>
            </a:xfrm>
            <a:solidFill>
              <a:schemeClr val="accent1"/>
            </a:solidFill>
          </p:grpSpPr>
          <p:sp>
            <p:nvSpPr>
              <p:cNvPr id="28" name="Freihandform: Form 27">
                <a:extLst>
                  <a:ext uri="{FF2B5EF4-FFF2-40B4-BE49-F238E27FC236}">
                    <a16:creationId xmlns:a16="http://schemas.microsoft.com/office/drawing/2014/main" id="{BB1FE5B7-58E9-40E5-A04E-E7CAAE5D0E37}"/>
                  </a:ext>
                </a:extLst>
              </p:cNvPr>
              <p:cNvSpPr/>
              <p:nvPr/>
            </p:nvSpPr>
            <p:spPr>
              <a:xfrm>
                <a:off x="109818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endParaRPr lang="de-DE" sz="1351"/>
              </a:p>
            </p:txBody>
          </p:sp>
          <p:sp>
            <p:nvSpPr>
              <p:cNvPr id="29" name="Freihandform: Form 28">
                <a:extLst>
                  <a:ext uri="{FF2B5EF4-FFF2-40B4-BE49-F238E27FC236}">
                    <a16:creationId xmlns:a16="http://schemas.microsoft.com/office/drawing/2014/main" id="{E90E6BEA-4D78-4289-A05B-4F064701D3E5}"/>
                  </a:ext>
                </a:extLst>
              </p:cNvPr>
              <p:cNvSpPr/>
              <p:nvPr/>
            </p:nvSpPr>
            <p:spPr>
              <a:xfrm>
                <a:off x="11046358"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8"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2" y="58477"/>
                      <a:pt x="26581" y="58477"/>
                    </a:cubicBezTo>
                    <a:cubicBezTo>
                      <a:pt x="31172" y="58477"/>
                      <a:pt x="35038" y="57511"/>
                      <a:pt x="38663" y="55819"/>
                    </a:cubicBezTo>
                    <a:cubicBezTo>
                      <a:pt x="42046" y="53886"/>
                      <a:pt x="45429" y="51228"/>
                      <a:pt x="48328" y="47845"/>
                    </a:cubicBezTo>
                    <a:lnTo>
                      <a:pt x="44462" y="43737"/>
                    </a:lnTo>
                    <a:cubicBezTo>
                      <a:pt x="40838" y="47120"/>
                      <a:pt x="37696" y="49053"/>
                      <a:pt x="35038" y="50261"/>
                    </a:cubicBezTo>
                    <a:cubicBezTo>
                      <a:pt x="32380" y="51228"/>
                      <a:pt x="29722" y="51711"/>
                      <a:pt x="27306" y="51711"/>
                    </a:cubicBezTo>
                    <a:cubicBezTo>
                      <a:pt x="21748" y="51711"/>
                      <a:pt x="17640" y="50020"/>
                      <a:pt x="14740" y="46395"/>
                    </a:cubicBezTo>
                    <a:cubicBezTo>
                      <a:pt x="11357" y="42529"/>
                      <a:pt x="9907" y="37454"/>
                      <a:pt x="9666" y="30930"/>
                    </a:cubicBezTo>
                  </a:path>
                </a:pathLst>
              </a:custGeom>
              <a:solidFill>
                <a:srgbClr val="000000"/>
              </a:solidFill>
              <a:ln w="2402" cap="flat">
                <a:noFill/>
                <a:prstDash val="solid"/>
                <a:miter/>
              </a:ln>
            </p:spPr>
            <p:txBody>
              <a:bodyPr rtlCol="0" anchor="ctr"/>
              <a:lstStyle/>
              <a:p>
                <a:endParaRPr lang="de-DE" sz="1351"/>
              </a:p>
            </p:txBody>
          </p:sp>
          <p:sp>
            <p:nvSpPr>
              <p:cNvPr id="30" name="Freihandform: Form 29">
                <a:extLst>
                  <a:ext uri="{FF2B5EF4-FFF2-40B4-BE49-F238E27FC236}">
                    <a16:creationId xmlns:a16="http://schemas.microsoft.com/office/drawing/2014/main" id="{174474D8-C33C-4271-85AE-095508EFB8EE}"/>
                  </a:ext>
                </a:extLst>
              </p:cNvPr>
              <p:cNvSpPr/>
              <p:nvPr/>
            </p:nvSpPr>
            <p:spPr>
              <a:xfrm>
                <a:off x="10321916" y="1217139"/>
                <a:ext cx="1179212" cy="84575"/>
              </a:xfrm>
              <a:custGeom>
                <a:avLst/>
                <a:gdLst>
                  <a:gd name="connsiteX0" fmla="*/ 1181145 w 1179211"/>
                  <a:gd name="connsiteY0" fmla="*/ 2658 h 84574"/>
                  <a:gd name="connsiteX1" fmla="*/ 1176071 w 1179211"/>
                  <a:gd name="connsiteY1" fmla="*/ 725 h 84574"/>
                  <a:gd name="connsiteX2" fmla="*/ 1168580 w 1179211"/>
                  <a:gd name="connsiteY2" fmla="*/ 0 h 84574"/>
                  <a:gd name="connsiteX3" fmla="*/ 1158672 w 1179211"/>
                  <a:gd name="connsiteY3" fmla="*/ 1933 h 84574"/>
                  <a:gd name="connsiteX4" fmla="*/ 1151182 w 1179211"/>
                  <a:gd name="connsiteY4" fmla="*/ 8941 h 84574"/>
                  <a:gd name="connsiteX5" fmla="*/ 1148282 w 1179211"/>
                  <a:gd name="connsiteY5" fmla="*/ 16915 h 84574"/>
                  <a:gd name="connsiteX6" fmla="*/ 1147799 w 1179211"/>
                  <a:gd name="connsiteY6" fmla="*/ 25131 h 84574"/>
                  <a:gd name="connsiteX7" fmla="*/ 1147799 w 1179211"/>
                  <a:gd name="connsiteY7" fmla="*/ 29239 h 84574"/>
                  <a:gd name="connsiteX8" fmla="*/ 1137891 w 1179211"/>
                  <a:gd name="connsiteY8" fmla="*/ 29239 h 84574"/>
                  <a:gd name="connsiteX9" fmla="*/ 1137891 w 1179211"/>
                  <a:gd name="connsiteY9" fmla="*/ 35521 h 84574"/>
                  <a:gd name="connsiteX10" fmla="*/ 1147799 w 1179211"/>
                  <a:gd name="connsiteY10" fmla="*/ 35521 h 84574"/>
                  <a:gd name="connsiteX11" fmla="*/ 1147799 w 1179211"/>
                  <a:gd name="connsiteY11" fmla="*/ 84333 h 84574"/>
                  <a:gd name="connsiteX12" fmla="*/ 1157223 w 1179211"/>
                  <a:gd name="connsiteY12" fmla="*/ 84333 h 84574"/>
                  <a:gd name="connsiteX13" fmla="*/ 1157223 w 1179211"/>
                  <a:gd name="connsiteY13" fmla="*/ 35280 h 84574"/>
                  <a:gd name="connsiteX14" fmla="*/ 1172446 w 1179211"/>
                  <a:gd name="connsiteY14" fmla="*/ 35280 h 84574"/>
                  <a:gd name="connsiteX15" fmla="*/ 1172446 w 1179211"/>
                  <a:gd name="connsiteY15" fmla="*/ 28997 h 84574"/>
                  <a:gd name="connsiteX16" fmla="*/ 1157223 w 1179211"/>
                  <a:gd name="connsiteY16" fmla="*/ 28997 h 84574"/>
                  <a:gd name="connsiteX17" fmla="*/ 1157223 w 1179211"/>
                  <a:gd name="connsiteY17" fmla="*/ 25372 h 84574"/>
                  <a:gd name="connsiteX18" fmla="*/ 1157464 w 1179211"/>
                  <a:gd name="connsiteY18" fmla="*/ 18606 h 84574"/>
                  <a:gd name="connsiteX19" fmla="*/ 1158672 w 1179211"/>
                  <a:gd name="connsiteY19" fmla="*/ 12324 h 84574"/>
                  <a:gd name="connsiteX20" fmla="*/ 1161572 w 1179211"/>
                  <a:gd name="connsiteY20" fmla="*/ 7733 h 84574"/>
                  <a:gd name="connsiteX21" fmla="*/ 1167130 w 1179211"/>
                  <a:gd name="connsiteY21" fmla="*/ 5799 h 84574"/>
                  <a:gd name="connsiteX22" fmla="*/ 1173413 w 1179211"/>
                  <a:gd name="connsiteY22" fmla="*/ 7008 h 84574"/>
                  <a:gd name="connsiteX23" fmla="*/ 1177762 w 1179211"/>
                  <a:gd name="connsiteY23" fmla="*/ 9666 h 84574"/>
                  <a:gd name="connsiteX24" fmla="*/ 1181145 w 1179211"/>
                  <a:gd name="connsiteY24" fmla="*/ 2658 h 84574"/>
                  <a:gd name="connsiteX25" fmla="*/ 1092946 w 1179211"/>
                  <a:gd name="connsiteY25" fmla="*/ 84091 h 84574"/>
                  <a:gd name="connsiteX26" fmla="*/ 1102370 w 1179211"/>
                  <a:gd name="connsiteY26" fmla="*/ 84091 h 84574"/>
                  <a:gd name="connsiteX27" fmla="*/ 1102370 w 1179211"/>
                  <a:gd name="connsiteY27" fmla="*/ 57511 h 84574"/>
                  <a:gd name="connsiteX28" fmla="*/ 1102612 w 1179211"/>
                  <a:gd name="connsiteY28" fmla="*/ 51953 h 84574"/>
                  <a:gd name="connsiteX29" fmla="*/ 1103337 w 1179211"/>
                  <a:gd name="connsiteY29" fmla="*/ 46637 h 84574"/>
                  <a:gd name="connsiteX30" fmla="*/ 1107444 w 1179211"/>
                  <a:gd name="connsiteY30" fmla="*/ 37938 h 84574"/>
                  <a:gd name="connsiteX31" fmla="*/ 1113485 w 1179211"/>
                  <a:gd name="connsiteY31" fmla="*/ 34555 h 84574"/>
                  <a:gd name="connsiteX32" fmla="*/ 1119526 w 1179211"/>
                  <a:gd name="connsiteY32" fmla="*/ 40596 h 84574"/>
                  <a:gd name="connsiteX33" fmla="*/ 1127742 w 1179211"/>
                  <a:gd name="connsiteY33" fmla="*/ 37696 h 84574"/>
                  <a:gd name="connsiteX34" fmla="*/ 1126534 w 1179211"/>
                  <a:gd name="connsiteY34" fmla="*/ 32863 h 84574"/>
                  <a:gd name="connsiteX35" fmla="*/ 1124118 w 1179211"/>
                  <a:gd name="connsiteY35" fmla="*/ 29722 h 84574"/>
                  <a:gd name="connsiteX36" fmla="*/ 1120735 w 1179211"/>
                  <a:gd name="connsiteY36" fmla="*/ 28030 h 84574"/>
                  <a:gd name="connsiteX37" fmla="*/ 1117352 w 1179211"/>
                  <a:gd name="connsiteY37" fmla="*/ 27547 h 84574"/>
                  <a:gd name="connsiteX38" fmla="*/ 1108653 w 1179211"/>
                  <a:gd name="connsiteY38" fmla="*/ 30205 h 84574"/>
                  <a:gd name="connsiteX39" fmla="*/ 1102370 w 1179211"/>
                  <a:gd name="connsiteY39" fmla="*/ 37696 h 84574"/>
                  <a:gd name="connsiteX40" fmla="*/ 1101162 w 1179211"/>
                  <a:gd name="connsiteY40" fmla="*/ 28272 h 84574"/>
                  <a:gd name="connsiteX41" fmla="*/ 1091738 w 1179211"/>
                  <a:gd name="connsiteY41" fmla="*/ 29239 h 84574"/>
                  <a:gd name="connsiteX42" fmla="*/ 1091979 w 1179211"/>
                  <a:gd name="connsiteY42" fmla="*/ 31413 h 84574"/>
                  <a:gd name="connsiteX43" fmla="*/ 1092463 w 1179211"/>
                  <a:gd name="connsiteY43" fmla="*/ 35038 h 84574"/>
                  <a:gd name="connsiteX44" fmla="*/ 1092704 w 1179211"/>
                  <a:gd name="connsiteY44" fmla="*/ 39146 h 84574"/>
                  <a:gd name="connsiteX45" fmla="*/ 1092946 w 1179211"/>
                  <a:gd name="connsiteY45" fmla="*/ 43254 h 84574"/>
                  <a:gd name="connsiteX46" fmla="*/ 1092946 w 1179211"/>
                  <a:gd name="connsiteY46" fmla="*/ 84091 h 84574"/>
                  <a:gd name="connsiteX47" fmla="*/ 1062016 w 1179211"/>
                  <a:gd name="connsiteY47" fmla="*/ 72251 h 84574"/>
                  <a:gd name="connsiteX48" fmla="*/ 1049934 w 1179211"/>
                  <a:gd name="connsiteY48" fmla="*/ 78292 h 84574"/>
                  <a:gd name="connsiteX49" fmla="*/ 1037852 w 1179211"/>
                  <a:gd name="connsiteY49" fmla="*/ 72251 h 84574"/>
                  <a:gd name="connsiteX50" fmla="*/ 1033502 w 1179211"/>
                  <a:gd name="connsiteY50" fmla="*/ 55819 h 84574"/>
                  <a:gd name="connsiteX51" fmla="*/ 1037852 w 1179211"/>
                  <a:gd name="connsiteY51" fmla="*/ 39629 h 84574"/>
                  <a:gd name="connsiteX52" fmla="*/ 1050175 w 1179211"/>
                  <a:gd name="connsiteY52" fmla="*/ 33588 h 84574"/>
                  <a:gd name="connsiteX53" fmla="*/ 1062499 w 1179211"/>
                  <a:gd name="connsiteY53" fmla="*/ 39629 h 84574"/>
                  <a:gd name="connsiteX54" fmla="*/ 1066849 w 1179211"/>
                  <a:gd name="connsiteY54" fmla="*/ 55819 h 84574"/>
                  <a:gd name="connsiteX55" fmla="*/ 1062016 w 1179211"/>
                  <a:gd name="connsiteY55" fmla="*/ 72251 h 84574"/>
                  <a:gd name="connsiteX56" fmla="*/ 1075306 w 1179211"/>
                  <a:gd name="connsiteY56" fmla="*/ 44462 h 84574"/>
                  <a:gd name="connsiteX57" fmla="*/ 1070232 w 1179211"/>
                  <a:gd name="connsiteY57" fmla="*/ 35280 h 84574"/>
                  <a:gd name="connsiteX58" fmla="*/ 1061774 w 1179211"/>
                  <a:gd name="connsiteY58" fmla="*/ 29480 h 84574"/>
                  <a:gd name="connsiteX59" fmla="*/ 1050175 w 1179211"/>
                  <a:gd name="connsiteY59" fmla="*/ 27306 h 84574"/>
                  <a:gd name="connsiteX60" fmla="*/ 1038576 w 1179211"/>
                  <a:gd name="connsiteY60" fmla="*/ 29480 h 84574"/>
                  <a:gd name="connsiteX61" fmla="*/ 1030119 w 1179211"/>
                  <a:gd name="connsiteY61" fmla="*/ 35280 h 84574"/>
                  <a:gd name="connsiteX62" fmla="*/ 1024803 w 1179211"/>
                  <a:gd name="connsiteY62" fmla="*/ 44462 h 84574"/>
                  <a:gd name="connsiteX63" fmla="*/ 1023111 w 1179211"/>
                  <a:gd name="connsiteY63" fmla="*/ 56303 h 84574"/>
                  <a:gd name="connsiteX64" fmla="*/ 1025286 w 1179211"/>
                  <a:gd name="connsiteY64" fmla="*/ 68626 h 84574"/>
                  <a:gd name="connsiteX65" fmla="*/ 1031086 w 1179211"/>
                  <a:gd name="connsiteY65" fmla="*/ 77809 h 84574"/>
                  <a:gd name="connsiteX66" fmla="*/ 1039785 w 1179211"/>
                  <a:gd name="connsiteY66" fmla="*/ 83608 h 84574"/>
                  <a:gd name="connsiteX67" fmla="*/ 1050417 w 1179211"/>
                  <a:gd name="connsiteY67" fmla="*/ 85783 h 84574"/>
                  <a:gd name="connsiteX68" fmla="*/ 1061049 w 1179211"/>
                  <a:gd name="connsiteY68" fmla="*/ 83608 h 84574"/>
                  <a:gd name="connsiteX69" fmla="*/ 1069748 w 1179211"/>
                  <a:gd name="connsiteY69" fmla="*/ 77809 h 84574"/>
                  <a:gd name="connsiteX70" fmla="*/ 1075548 w 1179211"/>
                  <a:gd name="connsiteY70" fmla="*/ 68626 h 84574"/>
                  <a:gd name="connsiteX71" fmla="*/ 1077722 w 1179211"/>
                  <a:gd name="connsiteY71" fmla="*/ 56303 h 84574"/>
                  <a:gd name="connsiteX72" fmla="*/ 1075306 w 1179211"/>
                  <a:gd name="connsiteY72" fmla="*/ 44462 h 84574"/>
                  <a:gd name="connsiteX73" fmla="*/ 998464 w 1179211"/>
                  <a:gd name="connsiteY73" fmla="*/ 84816 h 84574"/>
                  <a:gd name="connsiteX74" fmla="*/ 1007888 w 1179211"/>
                  <a:gd name="connsiteY74" fmla="*/ 83850 h 84574"/>
                  <a:gd name="connsiteX75" fmla="*/ 1007646 w 1179211"/>
                  <a:gd name="connsiteY75" fmla="*/ 81675 h 84574"/>
                  <a:gd name="connsiteX76" fmla="*/ 1007163 w 1179211"/>
                  <a:gd name="connsiteY76" fmla="*/ 78050 h 84574"/>
                  <a:gd name="connsiteX77" fmla="*/ 1006921 w 1179211"/>
                  <a:gd name="connsiteY77" fmla="*/ 73942 h 84574"/>
                  <a:gd name="connsiteX78" fmla="*/ 1006680 w 1179211"/>
                  <a:gd name="connsiteY78" fmla="*/ 69834 h 84574"/>
                  <a:gd name="connsiteX79" fmla="*/ 1006680 w 1179211"/>
                  <a:gd name="connsiteY79" fmla="*/ 483 h 84574"/>
                  <a:gd name="connsiteX80" fmla="*/ 997497 w 1179211"/>
                  <a:gd name="connsiteY80" fmla="*/ 483 h 84574"/>
                  <a:gd name="connsiteX81" fmla="*/ 997497 w 1179211"/>
                  <a:gd name="connsiteY81" fmla="*/ 36730 h 84574"/>
                  <a:gd name="connsiteX82" fmla="*/ 990973 w 1179211"/>
                  <a:gd name="connsiteY82" fmla="*/ 29964 h 84574"/>
                  <a:gd name="connsiteX83" fmla="*/ 980341 w 1179211"/>
                  <a:gd name="connsiteY83" fmla="*/ 27064 h 84574"/>
                  <a:gd name="connsiteX84" fmla="*/ 970675 w 1179211"/>
                  <a:gd name="connsiteY84" fmla="*/ 28997 h 84574"/>
                  <a:gd name="connsiteX85" fmla="*/ 962701 w 1179211"/>
                  <a:gd name="connsiteY85" fmla="*/ 34555 h 84574"/>
                  <a:gd name="connsiteX86" fmla="*/ 957385 w 1179211"/>
                  <a:gd name="connsiteY86" fmla="*/ 43737 h 84574"/>
                  <a:gd name="connsiteX87" fmla="*/ 955452 w 1179211"/>
                  <a:gd name="connsiteY87" fmla="*/ 56544 h 84574"/>
                  <a:gd name="connsiteX88" fmla="*/ 956902 w 1179211"/>
                  <a:gd name="connsiteY88" fmla="*/ 67660 h 84574"/>
                  <a:gd name="connsiteX89" fmla="*/ 961251 w 1179211"/>
                  <a:gd name="connsiteY89" fmla="*/ 76842 h 84574"/>
                  <a:gd name="connsiteX90" fmla="*/ 968742 w 1179211"/>
                  <a:gd name="connsiteY90" fmla="*/ 83125 h 84574"/>
                  <a:gd name="connsiteX91" fmla="*/ 979616 w 1179211"/>
                  <a:gd name="connsiteY91" fmla="*/ 85300 h 84574"/>
                  <a:gd name="connsiteX92" fmla="*/ 986623 w 1179211"/>
                  <a:gd name="connsiteY92" fmla="*/ 84091 h 84574"/>
                  <a:gd name="connsiteX93" fmla="*/ 991698 w 1179211"/>
                  <a:gd name="connsiteY93" fmla="*/ 81433 h 84574"/>
                  <a:gd name="connsiteX94" fmla="*/ 995081 w 1179211"/>
                  <a:gd name="connsiteY94" fmla="*/ 78050 h 84574"/>
                  <a:gd name="connsiteX95" fmla="*/ 997014 w 1179211"/>
                  <a:gd name="connsiteY95" fmla="*/ 74909 h 84574"/>
                  <a:gd name="connsiteX96" fmla="*/ 998464 w 1179211"/>
                  <a:gd name="connsiteY96" fmla="*/ 84816 h 84574"/>
                  <a:gd name="connsiteX97" fmla="*/ 996048 w 1179211"/>
                  <a:gd name="connsiteY97" fmla="*/ 67660 h 84574"/>
                  <a:gd name="connsiteX98" fmla="*/ 991456 w 1179211"/>
                  <a:gd name="connsiteY98" fmla="*/ 74667 h 84574"/>
                  <a:gd name="connsiteX99" fmla="*/ 985657 w 1179211"/>
                  <a:gd name="connsiteY99" fmla="*/ 78050 h 84574"/>
                  <a:gd name="connsiteX100" fmla="*/ 980582 w 1179211"/>
                  <a:gd name="connsiteY100" fmla="*/ 78775 h 84574"/>
                  <a:gd name="connsiteX101" fmla="*/ 974058 w 1179211"/>
                  <a:gd name="connsiteY101" fmla="*/ 77084 h 84574"/>
                  <a:gd name="connsiteX102" fmla="*/ 969467 w 1179211"/>
                  <a:gd name="connsiteY102" fmla="*/ 72493 h 84574"/>
                  <a:gd name="connsiteX103" fmla="*/ 966809 w 1179211"/>
                  <a:gd name="connsiteY103" fmla="*/ 65243 h 84574"/>
                  <a:gd name="connsiteX104" fmla="*/ 965842 w 1179211"/>
                  <a:gd name="connsiteY104" fmla="*/ 56303 h 84574"/>
                  <a:gd name="connsiteX105" fmla="*/ 967051 w 1179211"/>
                  <a:gd name="connsiteY105" fmla="*/ 47362 h 84574"/>
                  <a:gd name="connsiteX106" fmla="*/ 970192 w 1179211"/>
                  <a:gd name="connsiteY106" fmla="*/ 40354 h 84574"/>
                  <a:gd name="connsiteX107" fmla="*/ 975266 w 1179211"/>
                  <a:gd name="connsiteY107" fmla="*/ 36005 h 84574"/>
                  <a:gd name="connsiteX108" fmla="*/ 981549 w 1179211"/>
                  <a:gd name="connsiteY108" fmla="*/ 34555 h 84574"/>
                  <a:gd name="connsiteX109" fmla="*/ 987832 w 1179211"/>
                  <a:gd name="connsiteY109" fmla="*/ 35763 h 84574"/>
                  <a:gd name="connsiteX110" fmla="*/ 992906 w 1179211"/>
                  <a:gd name="connsiteY110" fmla="*/ 39629 h 84574"/>
                  <a:gd name="connsiteX111" fmla="*/ 996531 w 1179211"/>
                  <a:gd name="connsiteY111" fmla="*/ 46395 h 84574"/>
                  <a:gd name="connsiteX112" fmla="*/ 997739 w 1179211"/>
                  <a:gd name="connsiteY112" fmla="*/ 56061 h 84574"/>
                  <a:gd name="connsiteX113" fmla="*/ 996048 w 1179211"/>
                  <a:gd name="connsiteY113" fmla="*/ 67660 h 84574"/>
                  <a:gd name="connsiteX114" fmla="*/ 938537 w 1179211"/>
                  <a:gd name="connsiteY114" fmla="*/ 725 h 84574"/>
                  <a:gd name="connsiteX115" fmla="*/ 928629 w 1179211"/>
                  <a:gd name="connsiteY115" fmla="*/ 725 h 84574"/>
                  <a:gd name="connsiteX116" fmla="*/ 928629 w 1179211"/>
                  <a:gd name="connsiteY116" fmla="*/ 84333 h 84574"/>
                  <a:gd name="connsiteX117" fmla="*/ 938537 w 1179211"/>
                  <a:gd name="connsiteY117" fmla="*/ 84333 h 84574"/>
                  <a:gd name="connsiteX118" fmla="*/ 938537 w 1179211"/>
                  <a:gd name="connsiteY118" fmla="*/ 725 h 84574"/>
                  <a:gd name="connsiteX119" fmla="*/ 897699 w 1179211"/>
                  <a:gd name="connsiteY119" fmla="*/ 38179 h 84574"/>
                  <a:gd name="connsiteX120" fmla="*/ 900841 w 1179211"/>
                  <a:gd name="connsiteY120" fmla="*/ 50262 h 84574"/>
                  <a:gd name="connsiteX121" fmla="*/ 900841 w 1179211"/>
                  <a:gd name="connsiteY121" fmla="*/ 52195 h 84574"/>
                  <a:gd name="connsiteX122" fmla="*/ 873535 w 1179211"/>
                  <a:gd name="connsiteY122" fmla="*/ 52195 h 84574"/>
                  <a:gd name="connsiteX123" fmla="*/ 875227 w 1179211"/>
                  <a:gd name="connsiteY123" fmla="*/ 45187 h 84574"/>
                  <a:gd name="connsiteX124" fmla="*/ 878368 w 1179211"/>
                  <a:gd name="connsiteY124" fmla="*/ 39388 h 84574"/>
                  <a:gd name="connsiteX125" fmla="*/ 882959 w 1179211"/>
                  <a:gd name="connsiteY125" fmla="*/ 35280 h 84574"/>
                  <a:gd name="connsiteX126" fmla="*/ 889000 w 1179211"/>
                  <a:gd name="connsiteY126" fmla="*/ 33830 h 84574"/>
                  <a:gd name="connsiteX127" fmla="*/ 897699 w 1179211"/>
                  <a:gd name="connsiteY127" fmla="*/ 38179 h 84574"/>
                  <a:gd name="connsiteX128" fmla="*/ 910748 w 1179211"/>
                  <a:gd name="connsiteY128" fmla="*/ 58236 h 84574"/>
                  <a:gd name="connsiteX129" fmla="*/ 910748 w 1179211"/>
                  <a:gd name="connsiteY129" fmla="*/ 52678 h 84574"/>
                  <a:gd name="connsiteX130" fmla="*/ 909781 w 1179211"/>
                  <a:gd name="connsiteY130" fmla="*/ 43496 h 84574"/>
                  <a:gd name="connsiteX131" fmla="*/ 906157 w 1179211"/>
                  <a:gd name="connsiteY131" fmla="*/ 35280 h 84574"/>
                  <a:gd name="connsiteX132" fmla="*/ 899391 w 1179211"/>
                  <a:gd name="connsiteY132" fmla="*/ 29480 h 84574"/>
                  <a:gd name="connsiteX133" fmla="*/ 888759 w 1179211"/>
                  <a:gd name="connsiteY133" fmla="*/ 27306 h 84574"/>
                  <a:gd name="connsiteX134" fmla="*/ 878851 w 1179211"/>
                  <a:gd name="connsiteY134" fmla="*/ 29480 h 84574"/>
                  <a:gd name="connsiteX135" fmla="*/ 870877 w 1179211"/>
                  <a:gd name="connsiteY135" fmla="*/ 35521 h 84574"/>
                  <a:gd name="connsiteX136" fmla="*/ 865561 w 1179211"/>
                  <a:gd name="connsiteY136" fmla="*/ 44704 h 84574"/>
                  <a:gd name="connsiteX137" fmla="*/ 863628 w 1179211"/>
                  <a:gd name="connsiteY137" fmla="*/ 56544 h 84574"/>
                  <a:gd name="connsiteX138" fmla="*/ 870394 w 1179211"/>
                  <a:gd name="connsiteY138" fmla="*/ 78292 h 84574"/>
                  <a:gd name="connsiteX139" fmla="*/ 890208 w 1179211"/>
                  <a:gd name="connsiteY139" fmla="*/ 85783 h 84574"/>
                  <a:gd name="connsiteX140" fmla="*/ 902290 w 1179211"/>
                  <a:gd name="connsiteY140" fmla="*/ 83125 h 84574"/>
                  <a:gd name="connsiteX141" fmla="*/ 911956 w 1179211"/>
                  <a:gd name="connsiteY141" fmla="*/ 75151 h 84574"/>
                  <a:gd name="connsiteX142" fmla="*/ 908090 w 1179211"/>
                  <a:gd name="connsiteY142" fmla="*/ 71043 h 84574"/>
                  <a:gd name="connsiteX143" fmla="*/ 898666 w 1179211"/>
                  <a:gd name="connsiteY143" fmla="*/ 77567 h 84574"/>
                  <a:gd name="connsiteX144" fmla="*/ 890933 w 1179211"/>
                  <a:gd name="connsiteY144" fmla="*/ 79017 h 84574"/>
                  <a:gd name="connsiteX145" fmla="*/ 878368 w 1179211"/>
                  <a:gd name="connsiteY145" fmla="*/ 73701 h 84574"/>
                  <a:gd name="connsiteX146" fmla="*/ 873777 w 1179211"/>
                  <a:gd name="connsiteY146" fmla="*/ 58477 h 84574"/>
                  <a:gd name="connsiteX147" fmla="*/ 910748 w 1179211"/>
                  <a:gd name="connsiteY147" fmla="*/ 58477 h 84574"/>
                  <a:gd name="connsiteX148" fmla="*/ 848404 w 1179211"/>
                  <a:gd name="connsiteY148" fmla="*/ 61377 h 84574"/>
                  <a:gd name="connsiteX149" fmla="*/ 844296 w 1179211"/>
                  <a:gd name="connsiteY149" fmla="*/ 56544 h 84574"/>
                  <a:gd name="connsiteX150" fmla="*/ 838980 w 1179211"/>
                  <a:gd name="connsiteY150" fmla="*/ 53403 h 84574"/>
                  <a:gd name="connsiteX151" fmla="*/ 833181 w 1179211"/>
                  <a:gd name="connsiteY151" fmla="*/ 51470 h 84574"/>
                  <a:gd name="connsiteX152" fmla="*/ 824723 w 1179211"/>
                  <a:gd name="connsiteY152" fmla="*/ 47603 h 84574"/>
                  <a:gd name="connsiteX153" fmla="*/ 821582 w 1179211"/>
                  <a:gd name="connsiteY153" fmla="*/ 40837 h 84574"/>
                  <a:gd name="connsiteX154" fmla="*/ 824482 w 1179211"/>
                  <a:gd name="connsiteY154" fmla="*/ 35280 h 84574"/>
                  <a:gd name="connsiteX155" fmla="*/ 831731 w 1179211"/>
                  <a:gd name="connsiteY155" fmla="*/ 33105 h 84574"/>
                  <a:gd name="connsiteX156" fmla="*/ 838980 w 1179211"/>
                  <a:gd name="connsiteY156" fmla="*/ 34796 h 84574"/>
                  <a:gd name="connsiteX157" fmla="*/ 843572 w 1179211"/>
                  <a:gd name="connsiteY157" fmla="*/ 38421 h 84574"/>
                  <a:gd name="connsiteX158" fmla="*/ 848404 w 1179211"/>
                  <a:gd name="connsiteY158" fmla="*/ 32380 h 84574"/>
                  <a:gd name="connsiteX159" fmla="*/ 842605 w 1179211"/>
                  <a:gd name="connsiteY159" fmla="*/ 28997 h 84574"/>
                  <a:gd name="connsiteX160" fmla="*/ 832214 w 1179211"/>
                  <a:gd name="connsiteY160" fmla="*/ 27306 h 84574"/>
                  <a:gd name="connsiteX161" fmla="*/ 824723 w 1179211"/>
                  <a:gd name="connsiteY161" fmla="*/ 28272 h 84574"/>
                  <a:gd name="connsiteX162" fmla="*/ 818441 w 1179211"/>
                  <a:gd name="connsiteY162" fmla="*/ 31172 h 84574"/>
                  <a:gd name="connsiteX163" fmla="*/ 814091 w 1179211"/>
                  <a:gd name="connsiteY163" fmla="*/ 36005 h 84574"/>
                  <a:gd name="connsiteX164" fmla="*/ 812400 w 1179211"/>
                  <a:gd name="connsiteY164" fmla="*/ 42771 h 84574"/>
                  <a:gd name="connsiteX165" fmla="*/ 813850 w 1179211"/>
                  <a:gd name="connsiteY165" fmla="*/ 50020 h 84574"/>
                  <a:gd name="connsiteX166" fmla="*/ 817716 w 1179211"/>
                  <a:gd name="connsiteY166" fmla="*/ 54853 h 84574"/>
                  <a:gd name="connsiteX167" fmla="*/ 822790 w 1179211"/>
                  <a:gd name="connsiteY167" fmla="*/ 57752 h 84574"/>
                  <a:gd name="connsiteX168" fmla="*/ 828106 w 1179211"/>
                  <a:gd name="connsiteY168" fmla="*/ 59686 h 84574"/>
                  <a:gd name="connsiteX169" fmla="*/ 836564 w 1179211"/>
                  <a:gd name="connsiteY169" fmla="*/ 63310 h 84574"/>
                  <a:gd name="connsiteX170" fmla="*/ 839705 w 1179211"/>
                  <a:gd name="connsiteY170" fmla="*/ 70559 h 84574"/>
                  <a:gd name="connsiteX171" fmla="*/ 837047 w 1179211"/>
                  <a:gd name="connsiteY171" fmla="*/ 77325 h 84574"/>
                  <a:gd name="connsiteX172" fmla="*/ 829556 w 1179211"/>
                  <a:gd name="connsiteY172" fmla="*/ 79742 h 84574"/>
                  <a:gd name="connsiteX173" fmla="*/ 824723 w 1179211"/>
                  <a:gd name="connsiteY173" fmla="*/ 79017 h 84574"/>
                  <a:gd name="connsiteX174" fmla="*/ 820616 w 1179211"/>
                  <a:gd name="connsiteY174" fmla="*/ 76842 h 84574"/>
                  <a:gd name="connsiteX175" fmla="*/ 817233 w 1179211"/>
                  <a:gd name="connsiteY175" fmla="*/ 74184 h 84574"/>
                  <a:gd name="connsiteX176" fmla="*/ 814816 w 1179211"/>
                  <a:gd name="connsiteY176" fmla="*/ 71768 h 84574"/>
                  <a:gd name="connsiteX177" fmla="*/ 809983 w 1179211"/>
                  <a:gd name="connsiteY177" fmla="*/ 79500 h 84574"/>
                  <a:gd name="connsiteX178" fmla="*/ 829073 w 1179211"/>
                  <a:gd name="connsiteY178" fmla="*/ 85783 h 84574"/>
                  <a:gd name="connsiteX179" fmla="*/ 836806 w 1179211"/>
                  <a:gd name="connsiteY179" fmla="*/ 84575 h 84574"/>
                  <a:gd name="connsiteX180" fmla="*/ 843088 w 1179211"/>
                  <a:gd name="connsiteY180" fmla="*/ 81192 h 84574"/>
                  <a:gd name="connsiteX181" fmla="*/ 847438 w 1179211"/>
                  <a:gd name="connsiteY181" fmla="*/ 75634 h 84574"/>
                  <a:gd name="connsiteX182" fmla="*/ 849129 w 1179211"/>
                  <a:gd name="connsiteY182" fmla="*/ 68143 h 84574"/>
                  <a:gd name="connsiteX183" fmla="*/ 848404 w 1179211"/>
                  <a:gd name="connsiteY183" fmla="*/ 61377 h 84574"/>
                  <a:gd name="connsiteX184" fmla="*/ 796693 w 1179211"/>
                  <a:gd name="connsiteY184" fmla="*/ 61377 h 84574"/>
                  <a:gd name="connsiteX185" fmla="*/ 792585 w 1179211"/>
                  <a:gd name="connsiteY185" fmla="*/ 56544 h 84574"/>
                  <a:gd name="connsiteX186" fmla="*/ 787269 w 1179211"/>
                  <a:gd name="connsiteY186" fmla="*/ 53403 h 84574"/>
                  <a:gd name="connsiteX187" fmla="*/ 781470 w 1179211"/>
                  <a:gd name="connsiteY187" fmla="*/ 51470 h 84574"/>
                  <a:gd name="connsiteX188" fmla="*/ 773012 w 1179211"/>
                  <a:gd name="connsiteY188" fmla="*/ 47603 h 84574"/>
                  <a:gd name="connsiteX189" fmla="*/ 769871 w 1179211"/>
                  <a:gd name="connsiteY189" fmla="*/ 40837 h 84574"/>
                  <a:gd name="connsiteX190" fmla="*/ 772770 w 1179211"/>
                  <a:gd name="connsiteY190" fmla="*/ 35280 h 84574"/>
                  <a:gd name="connsiteX191" fmla="*/ 780020 w 1179211"/>
                  <a:gd name="connsiteY191" fmla="*/ 33105 h 84574"/>
                  <a:gd name="connsiteX192" fmla="*/ 787269 w 1179211"/>
                  <a:gd name="connsiteY192" fmla="*/ 34796 h 84574"/>
                  <a:gd name="connsiteX193" fmla="*/ 791860 w 1179211"/>
                  <a:gd name="connsiteY193" fmla="*/ 38421 h 84574"/>
                  <a:gd name="connsiteX194" fmla="*/ 796693 w 1179211"/>
                  <a:gd name="connsiteY194" fmla="*/ 32380 h 84574"/>
                  <a:gd name="connsiteX195" fmla="*/ 790894 w 1179211"/>
                  <a:gd name="connsiteY195" fmla="*/ 28997 h 84574"/>
                  <a:gd name="connsiteX196" fmla="*/ 780503 w 1179211"/>
                  <a:gd name="connsiteY196" fmla="*/ 27306 h 84574"/>
                  <a:gd name="connsiteX197" fmla="*/ 773012 w 1179211"/>
                  <a:gd name="connsiteY197" fmla="*/ 28272 h 84574"/>
                  <a:gd name="connsiteX198" fmla="*/ 766729 w 1179211"/>
                  <a:gd name="connsiteY198" fmla="*/ 31172 h 84574"/>
                  <a:gd name="connsiteX199" fmla="*/ 762380 w 1179211"/>
                  <a:gd name="connsiteY199" fmla="*/ 36005 h 84574"/>
                  <a:gd name="connsiteX200" fmla="*/ 760688 w 1179211"/>
                  <a:gd name="connsiteY200" fmla="*/ 42771 h 84574"/>
                  <a:gd name="connsiteX201" fmla="*/ 762138 w 1179211"/>
                  <a:gd name="connsiteY201" fmla="*/ 50020 h 84574"/>
                  <a:gd name="connsiteX202" fmla="*/ 766005 w 1179211"/>
                  <a:gd name="connsiteY202" fmla="*/ 54853 h 84574"/>
                  <a:gd name="connsiteX203" fmla="*/ 771079 w 1179211"/>
                  <a:gd name="connsiteY203" fmla="*/ 57752 h 84574"/>
                  <a:gd name="connsiteX204" fmla="*/ 776395 w 1179211"/>
                  <a:gd name="connsiteY204" fmla="*/ 59686 h 84574"/>
                  <a:gd name="connsiteX205" fmla="*/ 784853 w 1179211"/>
                  <a:gd name="connsiteY205" fmla="*/ 63310 h 84574"/>
                  <a:gd name="connsiteX206" fmla="*/ 787994 w 1179211"/>
                  <a:gd name="connsiteY206" fmla="*/ 70559 h 84574"/>
                  <a:gd name="connsiteX207" fmla="*/ 785336 w 1179211"/>
                  <a:gd name="connsiteY207" fmla="*/ 77325 h 84574"/>
                  <a:gd name="connsiteX208" fmla="*/ 777845 w 1179211"/>
                  <a:gd name="connsiteY208" fmla="*/ 79742 h 84574"/>
                  <a:gd name="connsiteX209" fmla="*/ 773012 w 1179211"/>
                  <a:gd name="connsiteY209" fmla="*/ 79017 h 84574"/>
                  <a:gd name="connsiteX210" fmla="*/ 768904 w 1179211"/>
                  <a:gd name="connsiteY210" fmla="*/ 76842 h 84574"/>
                  <a:gd name="connsiteX211" fmla="*/ 765521 w 1179211"/>
                  <a:gd name="connsiteY211" fmla="*/ 74184 h 84574"/>
                  <a:gd name="connsiteX212" fmla="*/ 763105 w 1179211"/>
                  <a:gd name="connsiteY212" fmla="*/ 71768 h 84574"/>
                  <a:gd name="connsiteX213" fmla="*/ 758272 w 1179211"/>
                  <a:gd name="connsiteY213" fmla="*/ 79500 h 84574"/>
                  <a:gd name="connsiteX214" fmla="*/ 777362 w 1179211"/>
                  <a:gd name="connsiteY214" fmla="*/ 85783 h 84574"/>
                  <a:gd name="connsiteX215" fmla="*/ 785094 w 1179211"/>
                  <a:gd name="connsiteY215" fmla="*/ 84575 h 84574"/>
                  <a:gd name="connsiteX216" fmla="*/ 791377 w 1179211"/>
                  <a:gd name="connsiteY216" fmla="*/ 81192 h 84574"/>
                  <a:gd name="connsiteX217" fmla="*/ 795726 w 1179211"/>
                  <a:gd name="connsiteY217" fmla="*/ 75634 h 84574"/>
                  <a:gd name="connsiteX218" fmla="*/ 797418 w 1179211"/>
                  <a:gd name="connsiteY218" fmla="*/ 68143 h 84574"/>
                  <a:gd name="connsiteX219" fmla="*/ 796693 w 1179211"/>
                  <a:gd name="connsiteY219" fmla="*/ 61377 h 84574"/>
                  <a:gd name="connsiteX220" fmla="*/ 711393 w 1179211"/>
                  <a:gd name="connsiteY220" fmla="*/ 6041 h 84574"/>
                  <a:gd name="connsiteX221" fmla="*/ 707286 w 1179211"/>
                  <a:gd name="connsiteY221" fmla="*/ 4350 h 84574"/>
                  <a:gd name="connsiteX222" fmla="*/ 703178 w 1179211"/>
                  <a:gd name="connsiteY222" fmla="*/ 6041 h 84574"/>
                  <a:gd name="connsiteX223" fmla="*/ 701486 w 1179211"/>
                  <a:gd name="connsiteY223" fmla="*/ 9907 h 84574"/>
                  <a:gd name="connsiteX224" fmla="*/ 703178 w 1179211"/>
                  <a:gd name="connsiteY224" fmla="*/ 13774 h 84574"/>
                  <a:gd name="connsiteX225" fmla="*/ 707286 w 1179211"/>
                  <a:gd name="connsiteY225" fmla="*/ 15465 h 84574"/>
                  <a:gd name="connsiteX226" fmla="*/ 711393 w 1179211"/>
                  <a:gd name="connsiteY226" fmla="*/ 13774 h 84574"/>
                  <a:gd name="connsiteX227" fmla="*/ 713085 w 1179211"/>
                  <a:gd name="connsiteY227" fmla="*/ 9907 h 84574"/>
                  <a:gd name="connsiteX228" fmla="*/ 711393 w 1179211"/>
                  <a:gd name="connsiteY228" fmla="*/ 6041 h 84574"/>
                  <a:gd name="connsiteX229" fmla="*/ 734833 w 1179211"/>
                  <a:gd name="connsiteY229" fmla="*/ 6041 h 84574"/>
                  <a:gd name="connsiteX230" fmla="*/ 730725 w 1179211"/>
                  <a:gd name="connsiteY230" fmla="*/ 4350 h 84574"/>
                  <a:gd name="connsiteX231" fmla="*/ 726617 w 1179211"/>
                  <a:gd name="connsiteY231" fmla="*/ 6041 h 84574"/>
                  <a:gd name="connsiteX232" fmla="*/ 724925 w 1179211"/>
                  <a:gd name="connsiteY232" fmla="*/ 9907 h 84574"/>
                  <a:gd name="connsiteX233" fmla="*/ 726617 w 1179211"/>
                  <a:gd name="connsiteY233" fmla="*/ 13774 h 84574"/>
                  <a:gd name="connsiteX234" fmla="*/ 730725 w 1179211"/>
                  <a:gd name="connsiteY234" fmla="*/ 15465 h 84574"/>
                  <a:gd name="connsiteX235" fmla="*/ 734833 w 1179211"/>
                  <a:gd name="connsiteY235" fmla="*/ 13774 h 84574"/>
                  <a:gd name="connsiteX236" fmla="*/ 736524 w 1179211"/>
                  <a:gd name="connsiteY236" fmla="*/ 9907 h 84574"/>
                  <a:gd name="connsiteX237" fmla="*/ 734833 w 1179211"/>
                  <a:gd name="connsiteY237" fmla="*/ 6041 h 84574"/>
                  <a:gd name="connsiteX238" fmla="*/ 695445 w 1179211"/>
                  <a:gd name="connsiteY238" fmla="*/ 28997 h 84574"/>
                  <a:gd name="connsiteX239" fmla="*/ 695445 w 1179211"/>
                  <a:gd name="connsiteY239" fmla="*/ 63552 h 84574"/>
                  <a:gd name="connsiteX240" fmla="*/ 695928 w 1179211"/>
                  <a:gd name="connsiteY240" fmla="*/ 72009 h 84574"/>
                  <a:gd name="connsiteX241" fmla="*/ 698103 w 1179211"/>
                  <a:gd name="connsiteY241" fmla="*/ 79017 h 84574"/>
                  <a:gd name="connsiteX242" fmla="*/ 703903 w 1179211"/>
                  <a:gd name="connsiteY242" fmla="*/ 83850 h 84574"/>
                  <a:gd name="connsiteX243" fmla="*/ 714535 w 1179211"/>
                  <a:gd name="connsiteY243" fmla="*/ 85783 h 84574"/>
                  <a:gd name="connsiteX244" fmla="*/ 722026 w 1179211"/>
                  <a:gd name="connsiteY244" fmla="*/ 84575 h 84574"/>
                  <a:gd name="connsiteX245" fmla="*/ 727342 w 1179211"/>
                  <a:gd name="connsiteY245" fmla="*/ 81433 h 84574"/>
                  <a:gd name="connsiteX246" fmla="*/ 730725 w 1179211"/>
                  <a:gd name="connsiteY246" fmla="*/ 77809 h 84574"/>
                  <a:gd name="connsiteX247" fmla="*/ 732658 w 1179211"/>
                  <a:gd name="connsiteY247" fmla="*/ 75151 h 84574"/>
                  <a:gd name="connsiteX248" fmla="*/ 733866 w 1179211"/>
                  <a:gd name="connsiteY248" fmla="*/ 84575 h 84574"/>
                  <a:gd name="connsiteX249" fmla="*/ 743290 w 1179211"/>
                  <a:gd name="connsiteY249" fmla="*/ 83608 h 84574"/>
                  <a:gd name="connsiteX250" fmla="*/ 743049 w 1179211"/>
                  <a:gd name="connsiteY250" fmla="*/ 81433 h 84574"/>
                  <a:gd name="connsiteX251" fmla="*/ 742565 w 1179211"/>
                  <a:gd name="connsiteY251" fmla="*/ 77809 h 84574"/>
                  <a:gd name="connsiteX252" fmla="*/ 742324 w 1179211"/>
                  <a:gd name="connsiteY252" fmla="*/ 73701 h 84574"/>
                  <a:gd name="connsiteX253" fmla="*/ 742082 w 1179211"/>
                  <a:gd name="connsiteY253" fmla="*/ 69593 h 84574"/>
                  <a:gd name="connsiteX254" fmla="*/ 742082 w 1179211"/>
                  <a:gd name="connsiteY254" fmla="*/ 28755 h 84574"/>
                  <a:gd name="connsiteX255" fmla="*/ 732175 w 1179211"/>
                  <a:gd name="connsiteY255" fmla="*/ 28755 h 84574"/>
                  <a:gd name="connsiteX256" fmla="*/ 732175 w 1179211"/>
                  <a:gd name="connsiteY256" fmla="*/ 59686 h 84574"/>
                  <a:gd name="connsiteX257" fmla="*/ 730966 w 1179211"/>
                  <a:gd name="connsiteY257" fmla="*/ 66935 h 84574"/>
                  <a:gd name="connsiteX258" fmla="*/ 727583 w 1179211"/>
                  <a:gd name="connsiteY258" fmla="*/ 72734 h 84574"/>
                  <a:gd name="connsiteX259" fmla="*/ 722751 w 1179211"/>
                  <a:gd name="connsiteY259" fmla="*/ 76600 h 84574"/>
                  <a:gd name="connsiteX260" fmla="*/ 716468 w 1179211"/>
                  <a:gd name="connsiteY260" fmla="*/ 78050 h 84574"/>
                  <a:gd name="connsiteX261" fmla="*/ 710427 w 1179211"/>
                  <a:gd name="connsiteY261" fmla="*/ 77084 h 84574"/>
                  <a:gd name="connsiteX262" fmla="*/ 706802 w 1179211"/>
                  <a:gd name="connsiteY262" fmla="*/ 74184 h 84574"/>
                  <a:gd name="connsiteX263" fmla="*/ 705111 w 1179211"/>
                  <a:gd name="connsiteY263" fmla="*/ 69593 h 84574"/>
                  <a:gd name="connsiteX264" fmla="*/ 704628 w 1179211"/>
                  <a:gd name="connsiteY264" fmla="*/ 63310 h 84574"/>
                  <a:gd name="connsiteX265" fmla="*/ 704628 w 1179211"/>
                  <a:gd name="connsiteY265" fmla="*/ 28755 h 84574"/>
                  <a:gd name="connsiteX266" fmla="*/ 695445 w 1179211"/>
                  <a:gd name="connsiteY266" fmla="*/ 28755 h 84574"/>
                  <a:gd name="connsiteX267" fmla="*/ 664515 w 1179211"/>
                  <a:gd name="connsiteY267" fmla="*/ 60894 h 84574"/>
                  <a:gd name="connsiteX268" fmla="*/ 657991 w 1179211"/>
                  <a:gd name="connsiteY268" fmla="*/ 71284 h 84574"/>
                  <a:gd name="connsiteX269" fmla="*/ 648325 w 1179211"/>
                  <a:gd name="connsiteY269" fmla="*/ 76600 h 84574"/>
                  <a:gd name="connsiteX270" fmla="*/ 636726 w 1179211"/>
                  <a:gd name="connsiteY270" fmla="*/ 78050 h 84574"/>
                  <a:gd name="connsiteX271" fmla="*/ 631893 w 1179211"/>
                  <a:gd name="connsiteY271" fmla="*/ 77809 h 84574"/>
                  <a:gd name="connsiteX272" fmla="*/ 626577 w 1179211"/>
                  <a:gd name="connsiteY272" fmla="*/ 77325 h 84574"/>
                  <a:gd name="connsiteX273" fmla="*/ 626577 w 1179211"/>
                  <a:gd name="connsiteY273" fmla="*/ 10874 h 84574"/>
                  <a:gd name="connsiteX274" fmla="*/ 630927 w 1179211"/>
                  <a:gd name="connsiteY274" fmla="*/ 10632 h 84574"/>
                  <a:gd name="connsiteX275" fmla="*/ 635276 w 1179211"/>
                  <a:gd name="connsiteY275" fmla="*/ 10632 h 84574"/>
                  <a:gd name="connsiteX276" fmla="*/ 659440 w 1179211"/>
                  <a:gd name="connsiteY276" fmla="*/ 18848 h 84574"/>
                  <a:gd name="connsiteX277" fmla="*/ 666931 w 1179211"/>
                  <a:gd name="connsiteY277" fmla="*/ 44220 h 84574"/>
                  <a:gd name="connsiteX278" fmla="*/ 664515 w 1179211"/>
                  <a:gd name="connsiteY278" fmla="*/ 60894 h 84574"/>
                  <a:gd name="connsiteX279" fmla="*/ 675389 w 1179211"/>
                  <a:gd name="connsiteY279" fmla="*/ 25856 h 84574"/>
                  <a:gd name="connsiteX280" fmla="*/ 667173 w 1179211"/>
                  <a:gd name="connsiteY280" fmla="*/ 13774 h 84574"/>
                  <a:gd name="connsiteX281" fmla="*/ 654366 w 1179211"/>
                  <a:gd name="connsiteY281" fmla="*/ 6524 h 84574"/>
                  <a:gd name="connsiteX282" fmla="*/ 637451 w 1179211"/>
                  <a:gd name="connsiteY282" fmla="*/ 4108 h 84574"/>
                  <a:gd name="connsiteX283" fmla="*/ 631168 w 1179211"/>
                  <a:gd name="connsiteY283" fmla="*/ 4108 h 84574"/>
                  <a:gd name="connsiteX284" fmla="*/ 627060 w 1179211"/>
                  <a:gd name="connsiteY284" fmla="*/ 4350 h 84574"/>
                  <a:gd name="connsiteX285" fmla="*/ 622953 w 1179211"/>
                  <a:gd name="connsiteY285" fmla="*/ 4350 h 84574"/>
                  <a:gd name="connsiteX286" fmla="*/ 616670 w 1179211"/>
                  <a:gd name="connsiteY286" fmla="*/ 4591 h 84574"/>
                  <a:gd name="connsiteX287" fmla="*/ 616670 w 1179211"/>
                  <a:gd name="connsiteY287" fmla="*/ 84091 h 84574"/>
                  <a:gd name="connsiteX288" fmla="*/ 625611 w 1179211"/>
                  <a:gd name="connsiteY288" fmla="*/ 84333 h 84574"/>
                  <a:gd name="connsiteX289" fmla="*/ 637209 w 1179211"/>
                  <a:gd name="connsiteY289" fmla="*/ 84575 h 84574"/>
                  <a:gd name="connsiteX290" fmla="*/ 650741 w 1179211"/>
                  <a:gd name="connsiteY290" fmla="*/ 82883 h 84574"/>
                  <a:gd name="connsiteX291" fmla="*/ 664032 w 1179211"/>
                  <a:gd name="connsiteY291" fmla="*/ 76842 h 84574"/>
                  <a:gd name="connsiteX292" fmla="*/ 674181 w 1179211"/>
                  <a:gd name="connsiteY292" fmla="*/ 64518 h 84574"/>
                  <a:gd name="connsiteX293" fmla="*/ 678289 w 1179211"/>
                  <a:gd name="connsiteY293" fmla="*/ 43979 h 84574"/>
                  <a:gd name="connsiteX294" fmla="*/ 675389 w 1179211"/>
                  <a:gd name="connsiteY294" fmla="*/ 25856 h 84574"/>
                  <a:gd name="connsiteX295" fmla="*/ 562059 w 1179211"/>
                  <a:gd name="connsiteY295" fmla="*/ 77325 h 84574"/>
                  <a:gd name="connsiteX296" fmla="*/ 558918 w 1179211"/>
                  <a:gd name="connsiteY296" fmla="*/ 78534 h 84574"/>
                  <a:gd name="connsiteX297" fmla="*/ 555776 w 1179211"/>
                  <a:gd name="connsiteY297" fmla="*/ 79017 h 84574"/>
                  <a:gd name="connsiteX298" fmla="*/ 553360 w 1179211"/>
                  <a:gd name="connsiteY298" fmla="*/ 78534 h 84574"/>
                  <a:gd name="connsiteX299" fmla="*/ 551185 w 1179211"/>
                  <a:gd name="connsiteY299" fmla="*/ 77567 h 84574"/>
                  <a:gd name="connsiteX300" fmla="*/ 549010 w 1179211"/>
                  <a:gd name="connsiteY300" fmla="*/ 74184 h 84574"/>
                  <a:gd name="connsiteX301" fmla="*/ 548769 w 1179211"/>
                  <a:gd name="connsiteY301" fmla="*/ 67901 h 84574"/>
                  <a:gd name="connsiteX302" fmla="*/ 548769 w 1179211"/>
                  <a:gd name="connsiteY302" fmla="*/ 35280 h 84574"/>
                  <a:gd name="connsiteX303" fmla="*/ 561817 w 1179211"/>
                  <a:gd name="connsiteY303" fmla="*/ 35280 h 84574"/>
                  <a:gd name="connsiteX304" fmla="*/ 561817 w 1179211"/>
                  <a:gd name="connsiteY304" fmla="*/ 28997 h 84574"/>
                  <a:gd name="connsiteX305" fmla="*/ 548769 w 1179211"/>
                  <a:gd name="connsiteY305" fmla="*/ 28997 h 84574"/>
                  <a:gd name="connsiteX306" fmla="*/ 548769 w 1179211"/>
                  <a:gd name="connsiteY306" fmla="*/ 12807 h 84574"/>
                  <a:gd name="connsiteX307" fmla="*/ 539103 w 1179211"/>
                  <a:gd name="connsiteY307" fmla="*/ 14982 h 84574"/>
                  <a:gd name="connsiteX308" fmla="*/ 539103 w 1179211"/>
                  <a:gd name="connsiteY308" fmla="*/ 28997 h 84574"/>
                  <a:gd name="connsiteX309" fmla="*/ 529679 w 1179211"/>
                  <a:gd name="connsiteY309" fmla="*/ 28997 h 84574"/>
                  <a:gd name="connsiteX310" fmla="*/ 529679 w 1179211"/>
                  <a:gd name="connsiteY310" fmla="*/ 35280 h 84574"/>
                  <a:gd name="connsiteX311" fmla="*/ 539103 w 1179211"/>
                  <a:gd name="connsiteY311" fmla="*/ 35280 h 84574"/>
                  <a:gd name="connsiteX312" fmla="*/ 539103 w 1179211"/>
                  <a:gd name="connsiteY312" fmla="*/ 68868 h 84574"/>
                  <a:gd name="connsiteX313" fmla="*/ 539345 w 1179211"/>
                  <a:gd name="connsiteY313" fmla="*/ 76117 h 84574"/>
                  <a:gd name="connsiteX314" fmla="*/ 541278 w 1179211"/>
                  <a:gd name="connsiteY314" fmla="*/ 81433 h 84574"/>
                  <a:gd name="connsiteX315" fmla="*/ 545869 w 1179211"/>
                  <a:gd name="connsiteY315" fmla="*/ 84816 h 84574"/>
                  <a:gd name="connsiteX316" fmla="*/ 551910 w 1179211"/>
                  <a:gd name="connsiteY316" fmla="*/ 85783 h 84574"/>
                  <a:gd name="connsiteX317" fmla="*/ 558434 w 1179211"/>
                  <a:gd name="connsiteY317" fmla="*/ 84816 h 84574"/>
                  <a:gd name="connsiteX318" fmla="*/ 563992 w 1179211"/>
                  <a:gd name="connsiteY318" fmla="*/ 82158 h 84574"/>
                  <a:gd name="connsiteX319" fmla="*/ 562059 w 1179211"/>
                  <a:gd name="connsiteY319" fmla="*/ 77325 h 84574"/>
                  <a:gd name="connsiteX320" fmla="*/ 487392 w 1179211"/>
                  <a:gd name="connsiteY320" fmla="*/ 6041 h 84574"/>
                  <a:gd name="connsiteX321" fmla="*/ 483284 w 1179211"/>
                  <a:gd name="connsiteY321" fmla="*/ 4350 h 84574"/>
                  <a:gd name="connsiteX322" fmla="*/ 479176 w 1179211"/>
                  <a:gd name="connsiteY322" fmla="*/ 6041 h 84574"/>
                  <a:gd name="connsiteX323" fmla="*/ 477484 w 1179211"/>
                  <a:gd name="connsiteY323" fmla="*/ 9907 h 84574"/>
                  <a:gd name="connsiteX324" fmla="*/ 479176 w 1179211"/>
                  <a:gd name="connsiteY324" fmla="*/ 13774 h 84574"/>
                  <a:gd name="connsiteX325" fmla="*/ 483284 w 1179211"/>
                  <a:gd name="connsiteY325" fmla="*/ 15465 h 84574"/>
                  <a:gd name="connsiteX326" fmla="*/ 487392 w 1179211"/>
                  <a:gd name="connsiteY326" fmla="*/ 13774 h 84574"/>
                  <a:gd name="connsiteX327" fmla="*/ 489083 w 1179211"/>
                  <a:gd name="connsiteY327" fmla="*/ 9907 h 84574"/>
                  <a:gd name="connsiteX328" fmla="*/ 487392 w 1179211"/>
                  <a:gd name="connsiteY328" fmla="*/ 6041 h 84574"/>
                  <a:gd name="connsiteX329" fmla="*/ 510589 w 1179211"/>
                  <a:gd name="connsiteY329" fmla="*/ 6041 h 84574"/>
                  <a:gd name="connsiteX330" fmla="*/ 506481 w 1179211"/>
                  <a:gd name="connsiteY330" fmla="*/ 4350 h 84574"/>
                  <a:gd name="connsiteX331" fmla="*/ 502373 w 1179211"/>
                  <a:gd name="connsiteY331" fmla="*/ 6041 h 84574"/>
                  <a:gd name="connsiteX332" fmla="*/ 500682 w 1179211"/>
                  <a:gd name="connsiteY332" fmla="*/ 9907 h 84574"/>
                  <a:gd name="connsiteX333" fmla="*/ 502373 w 1179211"/>
                  <a:gd name="connsiteY333" fmla="*/ 13774 h 84574"/>
                  <a:gd name="connsiteX334" fmla="*/ 506481 w 1179211"/>
                  <a:gd name="connsiteY334" fmla="*/ 15465 h 84574"/>
                  <a:gd name="connsiteX335" fmla="*/ 510589 w 1179211"/>
                  <a:gd name="connsiteY335" fmla="*/ 13774 h 84574"/>
                  <a:gd name="connsiteX336" fmla="*/ 512281 w 1179211"/>
                  <a:gd name="connsiteY336" fmla="*/ 9907 h 84574"/>
                  <a:gd name="connsiteX337" fmla="*/ 510589 w 1179211"/>
                  <a:gd name="connsiteY337" fmla="*/ 6041 h 84574"/>
                  <a:gd name="connsiteX338" fmla="*/ 504548 w 1179211"/>
                  <a:gd name="connsiteY338" fmla="*/ 62827 h 84574"/>
                  <a:gd name="connsiteX339" fmla="*/ 504306 w 1179211"/>
                  <a:gd name="connsiteY339" fmla="*/ 67660 h 84574"/>
                  <a:gd name="connsiteX340" fmla="*/ 502373 w 1179211"/>
                  <a:gd name="connsiteY340" fmla="*/ 72976 h 84574"/>
                  <a:gd name="connsiteX341" fmla="*/ 498990 w 1179211"/>
                  <a:gd name="connsiteY341" fmla="*/ 76600 h 84574"/>
                  <a:gd name="connsiteX342" fmla="*/ 495124 w 1179211"/>
                  <a:gd name="connsiteY342" fmla="*/ 78534 h 84574"/>
                  <a:gd name="connsiteX343" fmla="*/ 491741 w 1179211"/>
                  <a:gd name="connsiteY343" fmla="*/ 79017 h 84574"/>
                  <a:gd name="connsiteX344" fmla="*/ 488116 w 1179211"/>
                  <a:gd name="connsiteY344" fmla="*/ 78534 h 84574"/>
                  <a:gd name="connsiteX345" fmla="*/ 484975 w 1179211"/>
                  <a:gd name="connsiteY345" fmla="*/ 76842 h 84574"/>
                  <a:gd name="connsiteX346" fmla="*/ 482800 w 1179211"/>
                  <a:gd name="connsiteY346" fmla="*/ 73942 h 84574"/>
                  <a:gd name="connsiteX347" fmla="*/ 482075 w 1179211"/>
                  <a:gd name="connsiteY347" fmla="*/ 69351 h 84574"/>
                  <a:gd name="connsiteX348" fmla="*/ 483284 w 1179211"/>
                  <a:gd name="connsiteY348" fmla="*/ 64760 h 84574"/>
                  <a:gd name="connsiteX349" fmla="*/ 486183 w 1179211"/>
                  <a:gd name="connsiteY349" fmla="*/ 61619 h 84574"/>
                  <a:gd name="connsiteX350" fmla="*/ 489566 w 1179211"/>
                  <a:gd name="connsiteY350" fmla="*/ 59686 h 84574"/>
                  <a:gd name="connsiteX351" fmla="*/ 492708 w 1179211"/>
                  <a:gd name="connsiteY351" fmla="*/ 58719 h 84574"/>
                  <a:gd name="connsiteX352" fmla="*/ 496091 w 1179211"/>
                  <a:gd name="connsiteY352" fmla="*/ 58236 h 84574"/>
                  <a:gd name="connsiteX353" fmla="*/ 499715 w 1179211"/>
                  <a:gd name="connsiteY353" fmla="*/ 57994 h 84574"/>
                  <a:gd name="connsiteX354" fmla="*/ 502857 w 1179211"/>
                  <a:gd name="connsiteY354" fmla="*/ 57752 h 84574"/>
                  <a:gd name="connsiteX355" fmla="*/ 505031 w 1179211"/>
                  <a:gd name="connsiteY355" fmla="*/ 57752 h 84574"/>
                  <a:gd name="connsiteX356" fmla="*/ 504548 w 1179211"/>
                  <a:gd name="connsiteY356" fmla="*/ 62827 h 84574"/>
                  <a:gd name="connsiteX357" fmla="*/ 522188 w 1179211"/>
                  <a:gd name="connsiteY357" fmla="*/ 78292 h 84574"/>
                  <a:gd name="connsiteX358" fmla="*/ 517838 w 1179211"/>
                  <a:gd name="connsiteY358" fmla="*/ 79017 h 84574"/>
                  <a:gd name="connsiteX359" fmla="*/ 514939 w 1179211"/>
                  <a:gd name="connsiteY359" fmla="*/ 77809 h 84574"/>
                  <a:gd name="connsiteX360" fmla="*/ 513972 w 1179211"/>
                  <a:gd name="connsiteY360" fmla="*/ 72734 h 84574"/>
                  <a:gd name="connsiteX361" fmla="*/ 513972 w 1179211"/>
                  <a:gd name="connsiteY361" fmla="*/ 43496 h 84574"/>
                  <a:gd name="connsiteX362" fmla="*/ 513972 w 1179211"/>
                  <a:gd name="connsiteY362" fmla="*/ 40354 h 84574"/>
                  <a:gd name="connsiteX363" fmla="*/ 513489 w 1179211"/>
                  <a:gd name="connsiteY363" fmla="*/ 36971 h 84574"/>
                  <a:gd name="connsiteX364" fmla="*/ 512281 w 1179211"/>
                  <a:gd name="connsiteY364" fmla="*/ 33830 h 84574"/>
                  <a:gd name="connsiteX365" fmla="*/ 509864 w 1179211"/>
                  <a:gd name="connsiteY365" fmla="*/ 31172 h 84574"/>
                  <a:gd name="connsiteX366" fmla="*/ 502615 w 1179211"/>
                  <a:gd name="connsiteY366" fmla="*/ 27789 h 84574"/>
                  <a:gd name="connsiteX367" fmla="*/ 494882 w 1179211"/>
                  <a:gd name="connsiteY367" fmla="*/ 27064 h 84574"/>
                  <a:gd name="connsiteX368" fmla="*/ 488116 w 1179211"/>
                  <a:gd name="connsiteY368" fmla="*/ 27789 h 84574"/>
                  <a:gd name="connsiteX369" fmla="*/ 482075 w 1179211"/>
                  <a:gd name="connsiteY369" fmla="*/ 29964 h 84574"/>
                  <a:gd name="connsiteX370" fmla="*/ 477243 w 1179211"/>
                  <a:gd name="connsiteY370" fmla="*/ 33830 h 84574"/>
                  <a:gd name="connsiteX371" fmla="*/ 474584 w 1179211"/>
                  <a:gd name="connsiteY371" fmla="*/ 40113 h 84574"/>
                  <a:gd name="connsiteX372" fmla="*/ 482317 w 1179211"/>
                  <a:gd name="connsiteY372" fmla="*/ 42529 h 84574"/>
                  <a:gd name="connsiteX373" fmla="*/ 483284 w 1179211"/>
                  <a:gd name="connsiteY373" fmla="*/ 38904 h 84574"/>
                  <a:gd name="connsiteX374" fmla="*/ 485217 w 1179211"/>
                  <a:gd name="connsiteY374" fmla="*/ 36005 h 84574"/>
                  <a:gd name="connsiteX375" fmla="*/ 488600 w 1179211"/>
                  <a:gd name="connsiteY375" fmla="*/ 33830 h 84574"/>
                  <a:gd name="connsiteX376" fmla="*/ 493916 w 1179211"/>
                  <a:gd name="connsiteY376" fmla="*/ 33105 h 84574"/>
                  <a:gd name="connsiteX377" fmla="*/ 497299 w 1179211"/>
                  <a:gd name="connsiteY377" fmla="*/ 33347 h 84574"/>
                  <a:gd name="connsiteX378" fmla="*/ 500440 w 1179211"/>
                  <a:gd name="connsiteY378" fmla="*/ 34313 h 84574"/>
                  <a:gd name="connsiteX379" fmla="*/ 503582 w 1179211"/>
                  <a:gd name="connsiteY379" fmla="*/ 37213 h 84574"/>
                  <a:gd name="connsiteX380" fmla="*/ 504548 w 1179211"/>
                  <a:gd name="connsiteY380" fmla="*/ 42287 h 84574"/>
                  <a:gd name="connsiteX381" fmla="*/ 504548 w 1179211"/>
                  <a:gd name="connsiteY381" fmla="*/ 51711 h 84574"/>
                  <a:gd name="connsiteX382" fmla="*/ 497057 w 1179211"/>
                  <a:gd name="connsiteY382" fmla="*/ 51953 h 84574"/>
                  <a:gd name="connsiteX383" fmla="*/ 491016 w 1179211"/>
                  <a:gd name="connsiteY383" fmla="*/ 52436 h 84574"/>
                  <a:gd name="connsiteX384" fmla="*/ 483525 w 1179211"/>
                  <a:gd name="connsiteY384" fmla="*/ 54369 h 84574"/>
                  <a:gd name="connsiteX385" fmla="*/ 477484 w 1179211"/>
                  <a:gd name="connsiteY385" fmla="*/ 57994 h 84574"/>
                  <a:gd name="connsiteX386" fmla="*/ 473618 w 1179211"/>
                  <a:gd name="connsiteY386" fmla="*/ 63310 h 84574"/>
                  <a:gd name="connsiteX387" fmla="*/ 472168 w 1179211"/>
                  <a:gd name="connsiteY387" fmla="*/ 70076 h 84574"/>
                  <a:gd name="connsiteX388" fmla="*/ 473618 w 1179211"/>
                  <a:gd name="connsiteY388" fmla="*/ 76842 h 84574"/>
                  <a:gd name="connsiteX389" fmla="*/ 477243 w 1179211"/>
                  <a:gd name="connsiteY389" fmla="*/ 81675 h 84574"/>
                  <a:gd name="connsiteX390" fmla="*/ 482317 w 1179211"/>
                  <a:gd name="connsiteY390" fmla="*/ 84575 h 84574"/>
                  <a:gd name="connsiteX391" fmla="*/ 488116 w 1179211"/>
                  <a:gd name="connsiteY391" fmla="*/ 85541 h 84574"/>
                  <a:gd name="connsiteX392" fmla="*/ 499232 w 1179211"/>
                  <a:gd name="connsiteY392" fmla="*/ 82641 h 84574"/>
                  <a:gd name="connsiteX393" fmla="*/ 505031 w 1179211"/>
                  <a:gd name="connsiteY393" fmla="*/ 75634 h 84574"/>
                  <a:gd name="connsiteX394" fmla="*/ 507689 w 1179211"/>
                  <a:gd name="connsiteY394" fmla="*/ 82158 h 84574"/>
                  <a:gd name="connsiteX395" fmla="*/ 514214 w 1179211"/>
                  <a:gd name="connsiteY395" fmla="*/ 84816 h 84574"/>
                  <a:gd name="connsiteX396" fmla="*/ 519047 w 1179211"/>
                  <a:gd name="connsiteY396" fmla="*/ 84333 h 84574"/>
                  <a:gd name="connsiteX397" fmla="*/ 522430 w 1179211"/>
                  <a:gd name="connsiteY397" fmla="*/ 83608 h 84574"/>
                  <a:gd name="connsiteX398" fmla="*/ 522430 w 1179211"/>
                  <a:gd name="connsiteY398" fmla="*/ 78292 h 84574"/>
                  <a:gd name="connsiteX399" fmla="*/ 458636 w 1179211"/>
                  <a:gd name="connsiteY399" fmla="*/ 77325 h 84574"/>
                  <a:gd name="connsiteX400" fmla="*/ 455495 w 1179211"/>
                  <a:gd name="connsiteY400" fmla="*/ 78534 h 84574"/>
                  <a:gd name="connsiteX401" fmla="*/ 452353 w 1179211"/>
                  <a:gd name="connsiteY401" fmla="*/ 79017 h 84574"/>
                  <a:gd name="connsiteX402" fmla="*/ 449937 w 1179211"/>
                  <a:gd name="connsiteY402" fmla="*/ 78534 h 84574"/>
                  <a:gd name="connsiteX403" fmla="*/ 447762 w 1179211"/>
                  <a:gd name="connsiteY403" fmla="*/ 77567 h 84574"/>
                  <a:gd name="connsiteX404" fmla="*/ 445587 w 1179211"/>
                  <a:gd name="connsiteY404" fmla="*/ 74184 h 84574"/>
                  <a:gd name="connsiteX405" fmla="*/ 445346 w 1179211"/>
                  <a:gd name="connsiteY405" fmla="*/ 67901 h 84574"/>
                  <a:gd name="connsiteX406" fmla="*/ 445346 w 1179211"/>
                  <a:gd name="connsiteY406" fmla="*/ 35280 h 84574"/>
                  <a:gd name="connsiteX407" fmla="*/ 458394 w 1179211"/>
                  <a:gd name="connsiteY407" fmla="*/ 35280 h 84574"/>
                  <a:gd name="connsiteX408" fmla="*/ 458394 w 1179211"/>
                  <a:gd name="connsiteY408" fmla="*/ 28997 h 84574"/>
                  <a:gd name="connsiteX409" fmla="*/ 445346 w 1179211"/>
                  <a:gd name="connsiteY409" fmla="*/ 28997 h 84574"/>
                  <a:gd name="connsiteX410" fmla="*/ 445346 w 1179211"/>
                  <a:gd name="connsiteY410" fmla="*/ 12807 h 84574"/>
                  <a:gd name="connsiteX411" fmla="*/ 435680 w 1179211"/>
                  <a:gd name="connsiteY411" fmla="*/ 14982 h 84574"/>
                  <a:gd name="connsiteX412" fmla="*/ 435680 w 1179211"/>
                  <a:gd name="connsiteY412" fmla="*/ 28997 h 84574"/>
                  <a:gd name="connsiteX413" fmla="*/ 426256 w 1179211"/>
                  <a:gd name="connsiteY413" fmla="*/ 28997 h 84574"/>
                  <a:gd name="connsiteX414" fmla="*/ 426256 w 1179211"/>
                  <a:gd name="connsiteY414" fmla="*/ 35280 h 84574"/>
                  <a:gd name="connsiteX415" fmla="*/ 435680 w 1179211"/>
                  <a:gd name="connsiteY415" fmla="*/ 35280 h 84574"/>
                  <a:gd name="connsiteX416" fmla="*/ 435680 w 1179211"/>
                  <a:gd name="connsiteY416" fmla="*/ 68868 h 84574"/>
                  <a:gd name="connsiteX417" fmla="*/ 435922 w 1179211"/>
                  <a:gd name="connsiteY417" fmla="*/ 76117 h 84574"/>
                  <a:gd name="connsiteX418" fmla="*/ 437855 w 1179211"/>
                  <a:gd name="connsiteY418" fmla="*/ 81433 h 84574"/>
                  <a:gd name="connsiteX419" fmla="*/ 442446 w 1179211"/>
                  <a:gd name="connsiteY419" fmla="*/ 84816 h 84574"/>
                  <a:gd name="connsiteX420" fmla="*/ 448487 w 1179211"/>
                  <a:gd name="connsiteY420" fmla="*/ 85783 h 84574"/>
                  <a:gd name="connsiteX421" fmla="*/ 455012 w 1179211"/>
                  <a:gd name="connsiteY421" fmla="*/ 84816 h 84574"/>
                  <a:gd name="connsiteX422" fmla="*/ 460569 w 1179211"/>
                  <a:gd name="connsiteY422" fmla="*/ 82158 h 84574"/>
                  <a:gd name="connsiteX423" fmla="*/ 458636 w 1179211"/>
                  <a:gd name="connsiteY423" fmla="*/ 77325 h 84574"/>
                  <a:gd name="connsiteX424" fmla="*/ 409825 w 1179211"/>
                  <a:gd name="connsiteY424" fmla="*/ 28997 h 84574"/>
                  <a:gd name="connsiteX425" fmla="*/ 399676 w 1179211"/>
                  <a:gd name="connsiteY425" fmla="*/ 28997 h 84574"/>
                  <a:gd name="connsiteX426" fmla="*/ 399676 w 1179211"/>
                  <a:gd name="connsiteY426" fmla="*/ 84091 h 84574"/>
                  <a:gd name="connsiteX427" fmla="*/ 409825 w 1179211"/>
                  <a:gd name="connsiteY427" fmla="*/ 84091 h 84574"/>
                  <a:gd name="connsiteX428" fmla="*/ 409825 w 1179211"/>
                  <a:gd name="connsiteY428" fmla="*/ 28997 h 84574"/>
                  <a:gd name="connsiteX429" fmla="*/ 409341 w 1179211"/>
                  <a:gd name="connsiteY429" fmla="*/ 2416 h 84574"/>
                  <a:gd name="connsiteX430" fmla="*/ 404992 w 1179211"/>
                  <a:gd name="connsiteY430" fmla="*/ 483 h 84574"/>
                  <a:gd name="connsiteX431" fmla="*/ 400400 w 1179211"/>
                  <a:gd name="connsiteY431" fmla="*/ 2416 h 84574"/>
                  <a:gd name="connsiteX432" fmla="*/ 398467 w 1179211"/>
                  <a:gd name="connsiteY432" fmla="*/ 6766 h 84574"/>
                  <a:gd name="connsiteX433" fmla="*/ 400400 w 1179211"/>
                  <a:gd name="connsiteY433" fmla="*/ 11116 h 84574"/>
                  <a:gd name="connsiteX434" fmla="*/ 404992 w 1179211"/>
                  <a:gd name="connsiteY434" fmla="*/ 13049 h 84574"/>
                  <a:gd name="connsiteX435" fmla="*/ 409341 w 1179211"/>
                  <a:gd name="connsiteY435" fmla="*/ 11116 h 84574"/>
                  <a:gd name="connsiteX436" fmla="*/ 411274 w 1179211"/>
                  <a:gd name="connsiteY436" fmla="*/ 6766 h 84574"/>
                  <a:gd name="connsiteX437" fmla="*/ 409341 w 1179211"/>
                  <a:gd name="connsiteY437" fmla="*/ 2416 h 84574"/>
                  <a:gd name="connsiteX438" fmla="*/ 379619 w 1179211"/>
                  <a:gd name="connsiteY438" fmla="*/ 61377 h 84574"/>
                  <a:gd name="connsiteX439" fmla="*/ 375511 w 1179211"/>
                  <a:gd name="connsiteY439" fmla="*/ 56544 h 84574"/>
                  <a:gd name="connsiteX440" fmla="*/ 370195 w 1179211"/>
                  <a:gd name="connsiteY440" fmla="*/ 53403 h 84574"/>
                  <a:gd name="connsiteX441" fmla="*/ 364396 w 1179211"/>
                  <a:gd name="connsiteY441" fmla="*/ 51470 h 84574"/>
                  <a:gd name="connsiteX442" fmla="*/ 355938 w 1179211"/>
                  <a:gd name="connsiteY442" fmla="*/ 47603 h 84574"/>
                  <a:gd name="connsiteX443" fmla="*/ 352797 w 1179211"/>
                  <a:gd name="connsiteY443" fmla="*/ 40837 h 84574"/>
                  <a:gd name="connsiteX444" fmla="*/ 355697 w 1179211"/>
                  <a:gd name="connsiteY444" fmla="*/ 35280 h 84574"/>
                  <a:gd name="connsiteX445" fmla="*/ 362946 w 1179211"/>
                  <a:gd name="connsiteY445" fmla="*/ 33105 h 84574"/>
                  <a:gd name="connsiteX446" fmla="*/ 370195 w 1179211"/>
                  <a:gd name="connsiteY446" fmla="*/ 34796 h 84574"/>
                  <a:gd name="connsiteX447" fmla="*/ 374786 w 1179211"/>
                  <a:gd name="connsiteY447" fmla="*/ 38421 h 84574"/>
                  <a:gd name="connsiteX448" fmla="*/ 379619 w 1179211"/>
                  <a:gd name="connsiteY448" fmla="*/ 32380 h 84574"/>
                  <a:gd name="connsiteX449" fmla="*/ 373820 w 1179211"/>
                  <a:gd name="connsiteY449" fmla="*/ 28997 h 84574"/>
                  <a:gd name="connsiteX450" fmla="*/ 363429 w 1179211"/>
                  <a:gd name="connsiteY450" fmla="*/ 27306 h 84574"/>
                  <a:gd name="connsiteX451" fmla="*/ 355938 w 1179211"/>
                  <a:gd name="connsiteY451" fmla="*/ 28272 h 84574"/>
                  <a:gd name="connsiteX452" fmla="*/ 349656 w 1179211"/>
                  <a:gd name="connsiteY452" fmla="*/ 31172 h 84574"/>
                  <a:gd name="connsiteX453" fmla="*/ 345306 w 1179211"/>
                  <a:gd name="connsiteY453" fmla="*/ 36005 h 84574"/>
                  <a:gd name="connsiteX454" fmla="*/ 343615 w 1179211"/>
                  <a:gd name="connsiteY454" fmla="*/ 42771 h 84574"/>
                  <a:gd name="connsiteX455" fmla="*/ 345065 w 1179211"/>
                  <a:gd name="connsiteY455" fmla="*/ 50020 h 84574"/>
                  <a:gd name="connsiteX456" fmla="*/ 348931 w 1179211"/>
                  <a:gd name="connsiteY456" fmla="*/ 54853 h 84574"/>
                  <a:gd name="connsiteX457" fmla="*/ 354005 w 1179211"/>
                  <a:gd name="connsiteY457" fmla="*/ 57752 h 84574"/>
                  <a:gd name="connsiteX458" fmla="*/ 359321 w 1179211"/>
                  <a:gd name="connsiteY458" fmla="*/ 59686 h 84574"/>
                  <a:gd name="connsiteX459" fmla="*/ 367779 w 1179211"/>
                  <a:gd name="connsiteY459" fmla="*/ 63310 h 84574"/>
                  <a:gd name="connsiteX460" fmla="*/ 370920 w 1179211"/>
                  <a:gd name="connsiteY460" fmla="*/ 70559 h 84574"/>
                  <a:gd name="connsiteX461" fmla="*/ 368262 w 1179211"/>
                  <a:gd name="connsiteY461" fmla="*/ 77325 h 84574"/>
                  <a:gd name="connsiteX462" fmla="*/ 360771 w 1179211"/>
                  <a:gd name="connsiteY462" fmla="*/ 79742 h 84574"/>
                  <a:gd name="connsiteX463" fmla="*/ 355938 w 1179211"/>
                  <a:gd name="connsiteY463" fmla="*/ 79017 h 84574"/>
                  <a:gd name="connsiteX464" fmla="*/ 351830 w 1179211"/>
                  <a:gd name="connsiteY464" fmla="*/ 76842 h 84574"/>
                  <a:gd name="connsiteX465" fmla="*/ 348447 w 1179211"/>
                  <a:gd name="connsiteY465" fmla="*/ 74184 h 84574"/>
                  <a:gd name="connsiteX466" fmla="*/ 346031 w 1179211"/>
                  <a:gd name="connsiteY466" fmla="*/ 71768 h 84574"/>
                  <a:gd name="connsiteX467" fmla="*/ 341198 w 1179211"/>
                  <a:gd name="connsiteY467" fmla="*/ 79500 h 84574"/>
                  <a:gd name="connsiteX468" fmla="*/ 360288 w 1179211"/>
                  <a:gd name="connsiteY468" fmla="*/ 85783 h 84574"/>
                  <a:gd name="connsiteX469" fmla="*/ 368020 w 1179211"/>
                  <a:gd name="connsiteY469" fmla="*/ 84575 h 84574"/>
                  <a:gd name="connsiteX470" fmla="*/ 374303 w 1179211"/>
                  <a:gd name="connsiteY470" fmla="*/ 81192 h 84574"/>
                  <a:gd name="connsiteX471" fmla="*/ 378411 w 1179211"/>
                  <a:gd name="connsiteY471" fmla="*/ 75634 h 84574"/>
                  <a:gd name="connsiteX472" fmla="*/ 380103 w 1179211"/>
                  <a:gd name="connsiteY472" fmla="*/ 68143 h 84574"/>
                  <a:gd name="connsiteX473" fmla="*/ 379619 w 1179211"/>
                  <a:gd name="connsiteY473" fmla="*/ 61377 h 84574"/>
                  <a:gd name="connsiteX474" fmla="*/ 298428 w 1179211"/>
                  <a:gd name="connsiteY474" fmla="*/ 84091 h 84574"/>
                  <a:gd name="connsiteX475" fmla="*/ 307852 w 1179211"/>
                  <a:gd name="connsiteY475" fmla="*/ 84091 h 84574"/>
                  <a:gd name="connsiteX476" fmla="*/ 307852 w 1179211"/>
                  <a:gd name="connsiteY476" fmla="*/ 57511 h 84574"/>
                  <a:gd name="connsiteX477" fmla="*/ 308093 w 1179211"/>
                  <a:gd name="connsiteY477" fmla="*/ 51953 h 84574"/>
                  <a:gd name="connsiteX478" fmla="*/ 308818 w 1179211"/>
                  <a:gd name="connsiteY478" fmla="*/ 46637 h 84574"/>
                  <a:gd name="connsiteX479" fmla="*/ 312926 w 1179211"/>
                  <a:gd name="connsiteY479" fmla="*/ 37938 h 84574"/>
                  <a:gd name="connsiteX480" fmla="*/ 318967 w 1179211"/>
                  <a:gd name="connsiteY480" fmla="*/ 34555 h 84574"/>
                  <a:gd name="connsiteX481" fmla="*/ 325008 w 1179211"/>
                  <a:gd name="connsiteY481" fmla="*/ 40596 h 84574"/>
                  <a:gd name="connsiteX482" fmla="*/ 333224 w 1179211"/>
                  <a:gd name="connsiteY482" fmla="*/ 37696 h 84574"/>
                  <a:gd name="connsiteX483" fmla="*/ 332016 w 1179211"/>
                  <a:gd name="connsiteY483" fmla="*/ 32863 h 84574"/>
                  <a:gd name="connsiteX484" fmla="*/ 329599 w 1179211"/>
                  <a:gd name="connsiteY484" fmla="*/ 29722 h 84574"/>
                  <a:gd name="connsiteX485" fmla="*/ 326216 w 1179211"/>
                  <a:gd name="connsiteY485" fmla="*/ 28030 h 84574"/>
                  <a:gd name="connsiteX486" fmla="*/ 322833 w 1179211"/>
                  <a:gd name="connsiteY486" fmla="*/ 27547 h 84574"/>
                  <a:gd name="connsiteX487" fmla="*/ 314134 w 1179211"/>
                  <a:gd name="connsiteY487" fmla="*/ 30205 h 84574"/>
                  <a:gd name="connsiteX488" fmla="*/ 307852 w 1179211"/>
                  <a:gd name="connsiteY488" fmla="*/ 37696 h 84574"/>
                  <a:gd name="connsiteX489" fmla="*/ 306643 w 1179211"/>
                  <a:gd name="connsiteY489" fmla="*/ 28272 h 84574"/>
                  <a:gd name="connsiteX490" fmla="*/ 297219 w 1179211"/>
                  <a:gd name="connsiteY490" fmla="*/ 29239 h 84574"/>
                  <a:gd name="connsiteX491" fmla="*/ 297461 w 1179211"/>
                  <a:gd name="connsiteY491" fmla="*/ 31413 h 84574"/>
                  <a:gd name="connsiteX492" fmla="*/ 297944 w 1179211"/>
                  <a:gd name="connsiteY492" fmla="*/ 35038 h 84574"/>
                  <a:gd name="connsiteX493" fmla="*/ 298186 w 1179211"/>
                  <a:gd name="connsiteY493" fmla="*/ 39146 h 84574"/>
                  <a:gd name="connsiteX494" fmla="*/ 298428 w 1179211"/>
                  <a:gd name="connsiteY494" fmla="*/ 43254 h 84574"/>
                  <a:gd name="connsiteX495" fmla="*/ 298428 w 1179211"/>
                  <a:gd name="connsiteY495" fmla="*/ 84091 h 84574"/>
                  <a:gd name="connsiteX496" fmla="*/ 267981 w 1179211"/>
                  <a:gd name="connsiteY496" fmla="*/ 38179 h 84574"/>
                  <a:gd name="connsiteX497" fmla="*/ 271122 w 1179211"/>
                  <a:gd name="connsiteY497" fmla="*/ 50262 h 84574"/>
                  <a:gd name="connsiteX498" fmla="*/ 271122 w 1179211"/>
                  <a:gd name="connsiteY498" fmla="*/ 52195 h 84574"/>
                  <a:gd name="connsiteX499" fmla="*/ 243817 w 1179211"/>
                  <a:gd name="connsiteY499" fmla="*/ 52195 h 84574"/>
                  <a:gd name="connsiteX500" fmla="*/ 245508 w 1179211"/>
                  <a:gd name="connsiteY500" fmla="*/ 45187 h 84574"/>
                  <a:gd name="connsiteX501" fmla="*/ 248649 w 1179211"/>
                  <a:gd name="connsiteY501" fmla="*/ 39388 h 84574"/>
                  <a:gd name="connsiteX502" fmla="*/ 253241 w 1179211"/>
                  <a:gd name="connsiteY502" fmla="*/ 35280 h 84574"/>
                  <a:gd name="connsiteX503" fmla="*/ 259282 w 1179211"/>
                  <a:gd name="connsiteY503" fmla="*/ 33830 h 84574"/>
                  <a:gd name="connsiteX504" fmla="*/ 267981 w 1179211"/>
                  <a:gd name="connsiteY504" fmla="*/ 38179 h 84574"/>
                  <a:gd name="connsiteX505" fmla="*/ 281029 w 1179211"/>
                  <a:gd name="connsiteY505" fmla="*/ 58236 h 84574"/>
                  <a:gd name="connsiteX506" fmla="*/ 281029 w 1179211"/>
                  <a:gd name="connsiteY506" fmla="*/ 52678 h 84574"/>
                  <a:gd name="connsiteX507" fmla="*/ 280063 w 1179211"/>
                  <a:gd name="connsiteY507" fmla="*/ 43496 h 84574"/>
                  <a:gd name="connsiteX508" fmla="*/ 276438 w 1179211"/>
                  <a:gd name="connsiteY508" fmla="*/ 35280 h 84574"/>
                  <a:gd name="connsiteX509" fmla="*/ 269672 w 1179211"/>
                  <a:gd name="connsiteY509" fmla="*/ 29480 h 84574"/>
                  <a:gd name="connsiteX510" fmla="*/ 259040 w 1179211"/>
                  <a:gd name="connsiteY510" fmla="*/ 27306 h 84574"/>
                  <a:gd name="connsiteX511" fmla="*/ 249133 w 1179211"/>
                  <a:gd name="connsiteY511" fmla="*/ 29480 h 84574"/>
                  <a:gd name="connsiteX512" fmla="*/ 241159 w 1179211"/>
                  <a:gd name="connsiteY512" fmla="*/ 35521 h 84574"/>
                  <a:gd name="connsiteX513" fmla="*/ 235842 w 1179211"/>
                  <a:gd name="connsiteY513" fmla="*/ 44704 h 84574"/>
                  <a:gd name="connsiteX514" fmla="*/ 233909 w 1179211"/>
                  <a:gd name="connsiteY514" fmla="*/ 56544 h 84574"/>
                  <a:gd name="connsiteX515" fmla="*/ 240675 w 1179211"/>
                  <a:gd name="connsiteY515" fmla="*/ 78292 h 84574"/>
                  <a:gd name="connsiteX516" fmla="*/ 260490 w 1179211"/>
                  <a:gd name="connsiteY516" fmla="*/ 85783 h 84574"/>
                  <a:gd name="connsiteX517" fmla="*/ 272572 w 1179211"/>
                  <a:gd name="connsiteY517" fmla="*/ 83125 h 84574"/>
                  <a:gd name="connsiteX518" fmla="*/ 282238 w 1179211"/>
                  <a:gd name="connsiteY518" fmla="*/ 75151 h 84574"/>
                  <a:gd name="connsiteX519" fmla="*/ 278371 w 1179211"/>
                  <a:gd name="connsiteY519" fmla="*/ 71043 h 84574"/>
                  <a:gd name="connsiteX520" fmla="*/ 268947 w 1179211"/>
                  <a:gd name="connsiteY520" fmla="*/ 77567 h 84574"/>
                  <a:gd name="connsiteX521" fmla="*/ 261215 w 1179211"/>
                  <a:gd name="connsiteY521" fmla="*/ 79017 h 84574"/>
                  <a:gd name="connsiteX522" fmla="*/ 248649 w 1179211"/>
                  <a:gd name="connsiteY522" fmla="*/ 73701 h 84574"/>
                  <a:gd name="connsiteX523" fmla="*/ 244058 w 1179211"/>
                  <a:gd name="connsiteY523" fmla="*/ 58477 h 84574"/>
                  <a:gd name="connsiteX524" fmla="*/ 281029 w 1179211"/>
                  <a:gd name="connsiteY524" fmla="*/ 58477 h 84574"/>
                  <a:gd name="connsiteX525" fmla="*/ 183648 w 1179211"/>
                  <a:gd name="connsiteY525" fmla="*/ 28997 h 84574"/>
                  <a:gd name="connsiteX526" fmla="*/ 172774 w 1179211"/>
                  <a:gd name="connsiteY526" fmla="*/ 28997 h 84574"/>
                  <a:gd name="connsiteX527" fmla="*/ 195247 w 1179211"/>
                  <a:gd name="connsiteY527" fmla="*/ 85300 h 84574"/>
                  <a:gd name="connsiteX528" fmla="*/ 203221 w 1179211"/>
                  <a:gd name="connsiteY528" fmla="*/ 85300 h 84574"/>
                  <a:gd name="connsiteX529" fmla="*/ 226418 w 1179211"/>
                  <a:gd name="connsiteY529" fmla="*/ 28997 h 84574"/>
                  <a:gd name="connsiteX530" fmla="*/ 217236 w 1179211"/>
                  <a:gd name="connsiteY530" fmla="*/ 28997 h 84574"/>
                  <a:gd name="connsiteX531" fmla="*/ 202496 w 1179211"/>
                  <a:gd name="connsiteY531" fmla="*/ 67660 h 84574"/>
                  <a:gd name="connsiteX532" fmla="*/ 200079 w 1179211"/>
                  <a:gd name="connsiteY532" fmla="*/ 76359 h 84574"/>
                  <a:gd name="connsiteX533" fmla="*/ 199354 w 1179211"/>
                  <a:gd name="connsiteY533" fmla="*/ 72734 h 84574"/>
                  <a:gd name="connsiteX534" fmla="*/ 197663 w 1179211"/>
                  <a:gd name="connsiteY534" fmla="*/ 67176 h 84574"/>
                  <a:gd name="connsiteX535" fmla="*/ 183648 w 1179211"/>
                  <a:gd name="connsiteY535" fmla="*/ 28997 h 84574"/>
                  <a:gd name="connsiteX536" fmla="*/ 159000 w 1179211"/>
                  <a:gd name="connsiteY536" fmla="*/ 28997 h 84574"/>
                  <a:gd name="connsiteX537" fmla="*/ 148851 w 1179211"/>
                  <a:gd name="connsiteY537" fmla="*/ 28997 h 84574"/>
                  <a:gd name="connsiteX538" fmla="*/ 148851 w 1179211"/>
                  <a:gd name="connsiteY538" fmla="*/ 84091 h 84574"/>
                  <a:gd name="connsiteX539" fmla="*/ 159000 w 1179211"/>
                  <a:gd name="connsiteY539" fmla="*/ 84091 h 84574"/>
                  <a:gd name="connsiteX540" fmla="*/ 159000 w 1179211"/>
                  <a:gd name="connsiteY540" fmla="*/ 28997 h 84574"/>
                  <a:gd name="connsiteX541" fmla="*/ 158517 w 1179211"/>
                  <a:gd name="connsiteY541" fmla="*/ 2416 h 84574"/>
                  <a:gd name="connsiteX542" fmla="*/ 154167 w 1179211"/>
                  <a:gd name="connsiteY542" fmla="*/ 483 h 84574"/>
                  <a:gd name="connsiteX543" fmla="*/ 149576 w 1179211"/>
                  <a:gd name="connsiteY543" fmla="*/ 2416 h 84574"/>
                  <a:gd name="connsiteX544" fmla="*/ 147643 w 1179211"/>
                  <a:gd name="connsiteY544" fmla="*/ 6766 h 84574"/>
                  <a:gd name="connsiteX545" fmla="*/ 149576 w 1179211"/>
                  <a:gd name="connsiteY545" fmla="*/ 11116 h 84574"/>
                  <a:gd name="connsiteX546" fmla="*/ 154167 w 1179211"/>
                  <a:gd name="connsiteY546" fmla="*/ 13049 h 84574"/>
                  <a:gd name="connsiteX547" fmla="*/ 158517 w 1179211"/>
                  <a:gd name="connsiteY547" fmla="*/ 11116 h 84574"/>
                  <a:gd name="connsiteX548" fmla="*/ 160450 w 1179211"/>
                  <a:gd name="connsiteY548" fmla="*/ 6766 h 84574"/>
                  <a:gd name="connsiteX549" fmla="*/ 158517 w 1179211"/>
                  <a:gd name="connsiteY549" fmla="*/ 2416 h 84574"/>
                  <a:gd name="connsiteX550" fmla="*/ 128795 w 1179211"/>
                  <a:gd name="connsiteY550" fmla="*/ 84091 h 84574"/>
                  <a:gd name="connsiteX551" fmla="*/ 128795 w 1179211"/>
                  <a:gd name="connsiteY551" fmla="*/ 49537 h 84574"/>
                  <a:gd name="connsiteX552" fmla="*/ 128312 w 1179211"/>
                  <a:gd name="connsiteY552" fmla="*/ 41079 h 84574"/>
                  <a:gd name="connsiteX553" fmla="*/ 126137 w 1179211"/>
                  <a:gd name="connsiteY553" fmla="*/ 34071 h 84574"/>
                  <a:gd name="connsiteX554" fmla="*/ 120338 w 1179211"/>
                  <a:gd name="connsiteY554" fmla="*/ 29239 h 84574"/>
                  <a:gd name="connsiteX555" fmla="*/ 109705 w 1179211"/>
                  <a:gd name="connsiteY555" fmla="*/ 27306 h 84574"/>
                  <a:gd name="connsiteX556" fmla="*/ 102214 w 1179211"/>
                  <a:gd name="connsiteY556" fmla="*/ 28514 h 84574"/>
                  <a:gd name="connsiteX557" fmla="*/ 96898 w 1179211"/>
                  <a:gd name="connsiteY557" fmla="*/ 31655 h 84574"/>
                  <a:gd name="connsiteX558" fmla="*/ 93274 w 1179211"/>
                  <a:gd name="connsiteY558" fmla="*/ 35280 h 84574"/>
                  <a:gd name="connsiteX559" fmla="*/ 91341 w 1179211"/>
                  <a:gd name="connsiteY559" fmla="*/ 37938 h 84574"/>
                  <a:gd name="connsiteX560" fmla="*/ 90132 w 1179211"/>
                  <a:gd name="connsiteY560" fmla="*/ 28514 h 84574"/>
                  <a:gd name="connsiteX561" fmla="*/ 80708 w 1179211"/>
                  <a:gd name="connsiteY561" fmla="*/ 29480 h 84574"/>
                  <a:gd name="connsiteX562" fmla="*/ 80950 w 1179211"/>
                  <a:gd name="connsiteY562" fmla="*/ 31655 h 84574"/>
                  <a:gd name="connsiteX563" fmla="*/ 81433 w 1179211"/>
                  <a:gd name="connsiteY563" fmla="*/ 35280 h 84574"/>
                  <a:gd name="connsiteX564" fmla="*/ 81675 w 1179211"/>
                  <a:gd name="connsiteY564" fmla="*/ 39388 h 84574"/>
                  <a:gd name="connsiteX565" fmla="*/ 81917 w 1179211"/>
                  <a:gd name="connsiteY565" fmla="*/ 43496 h 84574"/>
                  <a:gd name="connsiteX566" fmla="*/ 81917 w 1179211"/>
                  <a:gd name="connsiteY566" fmla="*/ 84333 h 84574"/>
                  <a:gd name="connsiteX567" fmla="*/ 91824 w 1179211"/>
                  <a:gd name="connsiteY567" fmla="*/ 84333 h 84574"/>
                  <a:gd name="connsiteX568" fmla="*/ 91824 w 1179211"/>
                  <a:gd name="connsiteY568" fmla="*/ 53403 h 84574"/>
                  <a:gd name="connsiteX569" fmla="*/ 93032 w 1179211"/>
                  <a:gd name="connsiteY569" fmla="*/ 46154 h 84574"/>
                  <a:gd name="connsiteX570" fmla="*/ 96415 w 1179211"/>
                  <a:gd name="connsiteY570" fmla="*/ 40354 h 84574"/>
                  <a:gd name="connsiteX571" fmla="*/ 101248 w 1179211"/>
                  <a:gd name="connsiteY571" fmla="*/ 36488 h 84574"/>
                  <a:gd name="connsiteX572" fmla="*/ 107531 w 1179211"/>
                  <a:gd name="connsiteY572" fmla="*/ 35038 h 84574"/>
                  <a:gd name="connsiteX573" fmla="*/ 113572 w 1179211"/>
                  <a:gd name="connsiteY573" fmla="*/ 36005 h 84574"/>
                  <a:gd name="connsiteX574" fmla="*/ 117196 w 1179211"/>
                  <a:gd name="connsiteY574" fmla="*/ 38904 h 84574"/>
                  <a:gd name="connsiteX575" fmla="*/ 118888 w 1179211"/>
                  <a:gd name="connsiteY575" fmla="*/ 43496 h 84574"/>
                  <a:gd name="connsiteX576" fmla="*/ 119371 w 1179211"/>
                  <a:gd name="connsiteY576" fmla="*/ 49778 h 84574"/>
                  <a:gd name="connsiteX577" fmla="*/ 119371 w 1179211"/>
                  <a:gd name="connsiteY577" fmla="*/ 84333 h 84574"/>
                  <a:gd name="connsiteX578" fmla="*/ 128795 w 1179211"/>
                  <a:gd name="connsiteY578" fmla="*/ 84333 h 84574"/>
                  <a:gd name="connsiteX579" fmla="*/ 60894 w 1179211"/>
                  <a:gd name="connsiteY579" fmla="*/ 5799 h 84574"/>
                  <a:gd name="connsiteX580" fmla="*/ 50986 w 1179211"/>
                  <a:gd name="connsiteY580" fmla="*/ 5799 h 84574"/>
                  <a:gd name="connsiteX581" fmla="*/ 50986 w 1179211"/>
                  <a:gd name="connsiteY581" fmla="*/ 54128 h 84574"/>
                  <a:gd name="connsiteX582" fmla="*/ 49295 w 1179211"/>
                  <a:gd name="connsiteY582" fmla="*/ 66935 h 84574"/>
                  <a:gd name="connsiteX583" fmla="*/ 44945 w 1179211"/>
                  <a:gd name="connsiteY583" fmla="*/ 74667 h 84574"/>
                  <a:gd name="connsiteX584" fmla="*/ 38421 w 1179211"/>
                  <a:gd name="connsiteY584" fmla="*/ 78534 h 84574"/>
                  <a:gd name="connsiteX585" fmla="*/ 30447 w 1179211"/>
                  <a:gd name="connsiteY585" fmla="*/ 79500 h 84574"/>
                  <a:gd name="connsiteX586" fmla="*/ 22231 w 1179211"/>
                  <a:gd name="connsiteY586" fmla="*/ 78534 h 84574"/>
                  <a:gd name="connsiteX587" fmla="*/ 15707 w 1179211"/>
                  <a:gd name="connsiteY587" fmla="*/ 74667 h 84574"/>
                  <a:gd name="connsiteX588" fmla="*/ 11357 w 1179211"/>
                  <a:gd name="connsiteY588" fmla="*/ 66935 h 84574"/>
                  <a:gd name="connsiteX589" fmla="*/ 9666 w 1179211"/>
                  <a:gd name="connsiteY589" fmla="*/ 54128 h 84574"/>
                  <a:gd name="connsiteX590" fmla="*/ 9666 w 1179211"/>
                  <a:gd name="connsiteY590" fmla="*/ 5799 h 84574"/>
                  <a:gd name="connsiteX591" fmla="*/ 0 w 1179211"/>
                  <a:gd name="connsiteY591" fmla="*/ 5799 h 84574"/>
                  <a:gd name="connsiteX592" fmla="*/ 0 w 1179211"/>
                  <a:gd name="connsiteY592" fmla="*/ 54853 h 84574"/>
                  <a:gd name="connsiteX593" fmla="*/ 7733 w 1179211"/>
                  <a:gd name="connsiteY593" fmla="*/ 79500 h 84574"/>
                  <a:gd name="connsiteX594" fmla="*/ 30689 w 1179211"/>
                  <a:gd name="connsiteY594" fmla="*/ 86749 h 84574"/>
                  <a:gd name="connsiteX595" fmla="*/ 53403 w 1179211"/>
                  <a:gd name="connsiteY595" fmla="*/ 79500 h 84574"/>
                  <a:gd name="connsiteX596" fmla="*/ 60894 w 1179211"/>
                  <a:gd name="connsiteY596" fmla="*/ 54853 h 84574"/>
                  <a:gd name="connsiteX597" fmla="*/ 60894 w 1179211"/>
                  <a:gd name="connsiteY597" fmla="*/ 5799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Lst>
                <a:rect l="l" t="t" r="r" b="b"/>
                <a:pathLst>
                  <a:path w="1179211" h="84574">
                    <a:moveTo>
                      <a:pt x="1181145" y="2658"/>
                    </a:moveTo>
                    <a:cubicBezTo>
                      <a:pt x="1179937" y="1933"/>
                      <a:pt x="1178245" y="1450"/>
                      <a:pt x="1176071" y="725"/>
                    </a:cubicBezTo>
                    <a:cubicBezTo>
                      <a:pt x="1173654" y="242"/>
                      <a:pt x="1171238" y="0"/>
                      <a:pt x="1168580" y="0"/>
                    </a:cubicBezTo>
                    <a:cubicBezTo>
                      <a:pt x="1164955" y="0"/>
                      <a:pt x="1161572" y="725"/>
                      <a:pt x="1158672" y="1933"/>
                    </a:cubicBezTo>
                    <a:cubicBezTo>
                      <a:pt x="1155773" y="3383"/>
                      <a:pt x="1153115" y="5558"/>
                      <a:pt x="1151182" y="8941"/>
                    </a:cubicBezTo>
                    <a:cubicBezTo>
                      <a:pt x="1149490" y="11357"/>
                      <a:pt x="1148523" y="14015"/>
                      <a:pt x="1148282" y="16915"/>
                    </a:cubicBezTo>
                    <a:cubicBezTo>
                      <a:pt x="1148040" y="19815"/>
                      <a:pt x="1147799" y="22473"/>
                      <a:pt x="1147799" y="25131"/>
                    </a:cubicBezTo>
                    <a:lnTo>
                      <a:pt x="1147799" y="29239"/>
                    </a:lnTo>
                    <a:lnTo>
                      <a:pt x="1137891" y="29239"/>
                    </a:lnTo>
                    <a:lnTo>
                      <a:pt x="1137891" y="35521"/>
                    </a:lnTo>
                    <a:lnTo>
                      <a:pt x="1147799" y="35521"/>
                    </a:lnTo>
                    <a:lnTo>
                      <a:pt x="1147799" y="84333"/>
                    </a:lnTo>
                    <a:lnTo>
                      <a:pt x="1157223" y="84333"/>
                    </a:lnTo>
                    <a:lnTo>
                      <a:pt x="1157223" y="35280"/>
                    </a:lnTo>
                    <a:lnTo>
                      <a:pt x="1172446" y="35280"/>
                    </a:lnTo>
                    <a:lnTo>
                      <a:pt x="1172446" y="28997"/>
                    </a:lnTo>
                    <a:lnTo>
                      <a:pt x="1157223" y="28997"/>
                    </a:lnTo>
                    <a:lnTo>
                      <a:pt x="1157223" y="25372"/>
                    </a:lnTo>
                    <a:cubicBezTo>
                      <a:pt x="1157223" y="23198"/>
                      <a:pt x="1157223" y="21023"/>
                      <a:pt x="1157464" y="18606"/>
                    </a:cubicBezTo>
                    <a:cubicBezTo>
                      <a:pt x="1157706" y="16190"/>
                      <a:pt x="1157948" y="14257"/>
                      <a:pt x="1158672" y="12324"/>
                    </a:cubicBezTo>
                    <a:cubicBezTo>
                      <a:pt x="1159397" y="10391"/>
                      <a:pt x="1160364" y="8941"/>
                      <a:pt x="1161572" y="7733"/>
                    </a:cubicBezTo>
                    <a:cubicBezTo>
                      <a:pt x="1162780" y="6524"/>
                      <a:pt x="1164714" y="5799"/>
                      <a:pt x="1167130" y="5799"/>
                    </a:cubicBezTo>
                    <a:cubicBezTo>
                      <a:pt x="1169546" y="5799"/>
                      <a:pt x="1171721" y="6283"/>
                      <a:pt x="1173413" y="7008"/>
                    </a:cubicBezTo>
                    <a:cubicBezTo>
                      <a:pt x="1175104" y="7733"/>
                      <a:pt x="1176554" y="8699"/>
                      <a:pt x="1177762" y="9666"/>
                    </a:cubicBezTo>
                    <a:lnTo>
                      <a:pt x="1181145" y="2658"/>
                    </a:lnTo>
                    <a:close/>
                    <a:moveTo>
                      <a:pt x="1092946" y="84091"/>
                    </a:moveTo>
                    <a:lnTo>
                      <a:pt x="1102370" y="84091"/>
                    </a:lnTo>
                    <a:lnTo>
                      <a:pt x="1102370" y="57511"/>
                    </a:lnTo>
                    <a:cubicBezTo>
                      <a:pt x="1102370" y="55578"/>
                      <a:pt x="1102370" y="53886"/>
                      <a:pt x="1102612" y="51953"/>
                    </a:cubicBezTo>
                    <a:cubicBezTo>
                      <a:pt x="1102853" y="50020"/>
                      <a:pt x="1103095" y="48328"/>
                      <a:pt x="1103337" y="46637"/>
                    </a:cubicBezTo>
                    <a:cubicBezTo>
                      <a:pt x="1104303" y="43254"/>
                      <a:pt x="1105511" y="40354"/>
                      <a:pt x="1107444" y="37938"/>
                    </a:cubicBezTo>
                    <a:cubicBezTo>
                      <a:pt x="1109136" y="35521"/>
                      <a:pt x="1111311" y="34555"/>
                      <a:pt x="1113485" y="34555"/>
                    </a:cubicBezTo>
                    <a:cubicBezTo>
                      <a:pt x="1117352" y="34555"/>
                      <a:pt x="1119285" y="36488"/>
                      <a:pt x="1119526" y="40596"/>
                    </a:cubicBezTo>
                    <a:lnTo>
                      <a:pt x="1127742" y="37696"/>
                    </a:lnTo>
                    <a:cubicBezTo>
                      <a:pt x="1127742" y="35763"/>
                      <a:pt x="1127259" y="34313"/>
                      <a:pt x="1126534" y="32863"/>
                    </a:cubicBezTo>
                    <a:cubicBezTo>
                      <a:pt x="1125809" y="31413"/>
                      <a:pt x="1125084" y="30447"/>
                      <a:pt x="1124118" y="29722"/>
                    </a:cubicBezTo>
                    <a:cubicBezTo>
                      <a:pt x="1123151" y="28997"/>
                      <a:pt x="1121943" y="28272"/>
                      <a:pt x="1120735" y="28030"/>
                    </a:cubicBezTo>
                    <a:cubicBezTo>
                      <a:pt x="1119526" y="27547"/>
                      <a:pt x="1118318" y="27547"/>
                      <a:pt x="1117352" y="27547"/>
                    </a:cubicBezTo>
                    <a:cubicBezTo>
                      <a:pt x="1113969" y="27547"/>
                      <a:pt x="1111311" y="28514"/>
                      <a:pt x="1108653" y="30205"/>
                    </a:cubicBezTo>
                    <a:cubicBezTo>
                      <a:pt x="1106236" y="32138"/>
                      <a:pt x="1104061" y="34555"/>
                      <a:pt x="1102370" y="37696"/>
                    </a:cubicBezTo>
                    <a:lnTo>
                      <a:pt x="1101162" y="28272"/>
                    </a:lnTo>
                    <a:lnTo>
                      <a:pt x="1091738" y="29239"/>
                    </a:lnTo>
                    <a:cubicBezTo>
                      <a:pt x="1091738" y="29722"/>
                      <a:pt x="1091979" y="30447"/>
                      <a:pt x="1091979" y="31413"/>
                    </a:cubicBezTo>
                    <a:cubicBezTo>
                      <a:pt x="1092221" y="32380"/>
                      <a:pt x="1092221" y="33588"/>
                      <a:pt x="1092463" y="35038"/>
                    </a:cubicBezTo>
                    <a:cubicBezTo>
                      <a:pt x="1092704" y="36488"/>
                      <a:pt x="1092704" y="37696"/>
                      <a:pt x="1092704" y="39146"/>
                    </a:cubicBezTo>
                    <a:cubicBezTo>
                      <a:pt x="1092704" y="40596"/>
                      <a:pt x="1092946" y="41804"/>
                      <a:pt x="1092946" y="43254"/>
                    </a:cubicBezTo>
                    <a:lnTo>
                      <a:pt x="1092946" y="84091"/>
                    </a:lnTo>
                    <a:close/>
                    <a:moveTo>
                      <a:pt x="1062016" y="72251"/>
                    </a:moveTo>
                    <a:cubicBezTo>
                      <a:pt x="1059116" y="76359"/>
                      <a:pt x="1055008" y="78292"/>
                      <a:pt x="1049934" y="78292"/>
                    </a:cubicBezTo>
                    <a:cubicBezTo>
                      <a:pt x="1044617" y="78292"/>
                      <a:pt x="1040751" y="76359"/>
                      <a:pt x="1037852" y="72251"/>
                    </a:cubicBezTo>
                    <a:cubicBezTo>
                      <a:pt x="1034952" y="68143"/>
                      <a:pt x="1033502" y="62827"/>
                      <a:pt x="1033502" y="55819"/>
                    </a:cubicBezTo>
                    <a:cubicBezTo>
                      <a:pt x="1033502" y="49053"/>
                      <a:pt x="1034952" y="43737"/>
                      <a:pt x="1037852" y="39629"/>
                    </a:cubicBezTo>
                    <a:cubicBezTo>
                      <a:pt x="1040751" y="35521"/>
                      <a:pt x="1044859" y="33588"/>
                      <a:pt x="1050175" y="33588"/>
                    </a:cubicBezTo>
                    <a:cubicBezTo>
                      <a:pt x="1055491" y="33588"/>
                      <a:pt x="1059599" y="35521"/>
                      <a:pt x="1062499" y="39629"/>
                    </a:cubicBezTo>
                    <a:cubicBezTo>
                      <a:pt x="1065399" y="43737"/>
                      <a:pt x="1066849" y="49053"/>
                      <a:pt x="1066849" y="55819"/>
                    </a:cubicBezTo>
                    <a:cubicBezTo>
                      <a:pt x="1066365" y="62827"/>
                      <a:pt x="1064915" y="68143"/>
                      <a:pt x="1062016" y="72251"/>
                    </a:cubicBezTo>
                    <a:moveTo>
                      <a:pt x="1075306" y="44462"/>
                    </a:moveTo>
                    <a:cubicBezTo>
                      <a:pt x="1074098" y="40837"/>
                      <a:pt x="1072406" y="37938"/>
                      <a:pt x="1070232" y="35280"/>
                    </a:cubicBezTo>
                    <a:cubicBezTo>
                      <a:pt x="1068057" y="32863"/>
                      <a:pt x="1065157" y="30930"/>
                      <a:pt x="1061774" y="29480"/>
                    </a:cubicBezTo>
                    <a:cubicBezTo>
                      <a:pt x="1058391" y="28030"/>
                      <a:pt x="1054525" y="27306"/>
                      <a:pt x="1050175" y="27306"/>
                    </a:cubicBezTo>
                    <a:cubicBezTo>
                      <a:pt x="1045826" y="27306"/>
                      <a:pt x="1041959" y="28030"/>
                      <a:pt x="1038576" y="29480"/>
                    </a:cubicBezTo>
                    <a:cubicBezTo>
                      <a:pt x="1035193" y="30930"/>
                      <a:pt x="1032294" y="32863"/>
                      <a:pt x="1030119" y="35280"/>
                    </a:cubicBezTo>
                    <a:cubicBezTo>
                      <a:pt x="1027703" y="37696"/>
                      <a:pt x="1026011" y="40837"/>
                      <a:pt x="1024803" y="44462"/>
                    </a:cubicBezTo>
                    <a:cubicBezTo>
                      <a:pt x="1023595" y="48087"/>
                      <a:pt x="1023111" y="51953"/>
                      <a:pt x="1023111" y="56303"/>
                    </a:cubicBezTo>
                    <a:cubicBezTo>
                      <a:pt x="1023111" y="60894"/>
                      <a:pt x="1023836" y="65002"/>
                      <a:pt x="1025286" y="68626"/>
                    </a:cubicBezTo>
                    <a:cubicBezTo>
                      <a:pt x="1026736" y="72251"/>
                      <a:pt x="1028669" y="75392"/>
                      <a:pt x="1031086" y="77809"/>
                    </a:cubicBezTo>
                    <a:cubicBezTo>
                      <a:pt x="1033502" y="80467"/>
                      <a:pt x="1036402" y="82400"/>
                      <a:pt x="1039785" y="83608"/>
                    </a:cubicBezTo>
                    <a:cubicBezTo>
                      <a:pt x="1043168" y="85058"/>
                      <a:pt x="1046551" y="85783"/>
                      <a:pt x="1050417" y="85783"/>
                    </a:cubicBezTo>
                    <a:cubicBezTo>
                      <a:pt x="1054283" y="85783"/>
                      <a:pt x="1057666" y="85058"/>
                      <a:pt x="1061049" y="83608"/>
                    </a:cubicBezTo>
                    <a:cubicBezTo>
                      <a:pt x="1064432" y="82158"/>
                      <a:pt x="1067332" y="80225"/>
                      <a:pt x="1069748" y="77809"/>
                    </a:cubicBezTo>
                    <a:cubicBezTo>
                      <a:pt x="1072165" y="75151"/>
                      <a:pt x="1074098" y="72251"/>
                      <a:pt x="1075548" y="68626"/>
                    </a:cubicBezTo>
                    <a:cubicBezTo>
                      <a:pt x="1076998" y="65002"/>
                      <a:pt x="1077722" y="60894"/>
                      <a:pt x="1077722" y="56303"/>
                    </a:cubicBezTo>
                    <a:cubicBezTo>
                      <a:pt x="1076998" y="51953"/>
                      <a:pt x="1076514" y="48087"/>
                      <a:pt x="1075306" y="44462"/>
                    </a:cubicBezTo>
                    <a:moveTo>
                      <a:pt x="998464" y="84816"/>
                    </a:moveTo>
                    <a:lnTo>
                      <a:pt x="1007888" y="83850"/>
                    </a:lnTo>
                    <a:cubicBezTo>
                      <a:pt x="1007888" y="83366"/>
                      <a:pt x="1007646" y="82641"/>
                      <a:pt x="1007646" y="81675"/>
                    </a:cubicBezTo>
                    <a:cubicBezTo>
                      <a:pt x="1007405" y="80708"/>
                      <a:pt x="1007405" y="79500"/>
                      <a:pt x="1007163" y="78050"/>
                    </a:cubicBezTo>
                    <a:cubicBezTo>
                      <a:pt x="1006921" y="76842"/>
                      <a:pt x="1006921" y="75392"/>
                      <a:pt x="1006921" y="73942"/>
                    </a:cubicBezTo>
                    <a:cubicBezTo>
                      <a:pt x="1006921" y="72493"/>
                      <a:pt x="1006680" y="71043"/>
                      <a:pt x="1006680" y="69834"/>
                    </a:cubicBezTo>
                    <a:lnTo>
                      <a:pt x="1006680" y="483"/>
                    </a:lnTo>
                    <a:lnTo>
                      <a:pt x="997497" y="483"/>
                    </a:lnTo>
                    <a:lnTo>
                      <a:pt x="997497" y="36730"/>
                    </a:lnTo>
                    <a:cubicBezTo>
                      <a:pt x="996048" y="34071"/>
                      <a:pt x="993873" y="31897"/>
                      <a:pt x="990973" y="29964"/>
                    </a:cubicBezTo>
                    <a:cubicBezTo>
                      <a:pt x="988073" y="28030"/>
                      <a:pt x="984449" y="27064"/>
                      <a:pt x="980341" y="27064"/>
                    </a:cubicBezTo>
                    <a:cubicBezTo>
                      <a:pt x="976958" y="27064"/>
                      <a:pt x="973575" y="27789"/>
                      <a:pt x="970675" y="28997"/>
                    </a:cubicBezTo>
                    <a:cubicBezTo>
                      <a:pt x="967534" y="30205"/>
                      <a:pt x="965117" y="32138"/>
                      <a:pt x="962701" y="34555"/>
                    </a:cubicBezTo>
                    <a:cubicBezTo>
                      <a:pt x="960526" y="36971"/>
                      <a:pt x="958593" y="40113"/>
                      <a:pt x="957385" y="43737"/>
                    </a:cubicBezTo>
                    <a:cubicBezTo>
                      <a:pt x="955935" y="47362"/>
                      <a:pt x="955452" y="51711"/>
                      <a:pt x="955452" y="56544"/>
                    </a:cubicBezTo>
                    <a:cubicBezTo>
                      <a:pt x="955452" y="60410"/>
                      <a:pt x="955935" y="64277"/>
                      <a:pt x="956902" y="67660"/>
                    </a:cubicBezTo>
                    <a:cubicBezTo>
                      <a:pt x="957868" y="71043"/>
                      <a:pt x="959318" y="74184"/>
                      <a:pt x="961251" y="76842"/>
                    </a:cubicBezTo>
                    <a:cubicBezTo>
                      <a:pt x="963184" y="79500"/>
                      <a:pt x="965842" y="81433"/>
                      <a:pt x="968742" y="83125"/>
                    </a:cubicBezTo>
                    <a:cubicBezTo>
                      <a:pt x="971883" y="84575"/>
                      <a:pt x="975508" y="85300"/>
                      <a:pt x="979616" y="85300"/>
                    </a:cubicBezTo>
                    <a:cubicBezTo>
                      <a:pt x="982274" y="85300"/>
                      <a:pt x="984690" y="84816"/>
                      <a:pt x="986623" y="84091"/>
                    </a:cubicBezTo>
                    <a:cubicBezTo>
                      <a:pt x="988557" y="83366"/>
                      <a:pt x="990248" y="82400"/>
                      <a:pt x="991698" y="81433"/>
                    </a:cubicBezTo>
                    <a:cubicBezTo>
                      <a:pt x="993148" y="80467"/>
                      <a:pt x="994114" y="79259"/>
                      <a:pt x="995081" y="78050"/>
                    </a:cubicBezTo>
                    <a:cubicBezTo>
                      <a:pt x="995806" y="76842"/>
                      <a:pt x="996531" y="75875"/>
                      <a:pt x="997014" y="74909"/>
                    </a:cubicBezTo>
                    <a:lnTo>
                      <a:pt x="998464" y="84816"/>
                    </a:lnTo>
                    <a:close/>
                    <a:moveTo>
                      <a:pt x="996048" y="67660"/>
                    </a:moveTo>
                    <a:cubicBezTo>
                      <a:pt x="994839" y="70559"/>
                      <a:pt x="993148" y="72976"/>
                      <a:pt x="991456" y="74667"/>
                    </a:cubicBezTo>
                    <a:cubicBezTo>
                      <a:pt x="989765" y="76359"/>
                      <a:pt x="987832" y="77325"/>
                      <a:pt x="985657" y="78050"/>
                    </a:cubicBezTo>
                    <a:cubicBezTo>
                      <a:pt x="983482" y="78775"/>
                      <a:pt x="982032" y="78775"/>
                      <a:pt x="980582" y="78775"/>
                    </a:cubicBezTo>
                    <a:cubicBezTo>
                      <a:pt x="978166" y="78775"/>
                      <a:pt x="975991" y="78292"/>
                      <a:pt x="974058" y="77084"/>
                    </a:cubicBezTo>
                    <a:cubicBezTo>
                      <a:pt x="972125" y="75875"/>
                      <a:pt x="970675" y="74426"/>
                      <a:pt x="969467" y="72493"/>
                    </a:cubicBezTo>
                    <a:cubicBezTo>
                      <a:pt x="968259" y="70559"/>
                      <a:pt x="967292" y="68143"/>
                      <a:pt x="966809" y="65243"/>
                    </a:cubicBezTo>
                    <a:cubicBezTo>
                      <a:pt x="966326" y="62585"/>
                      <a:pt x="965842" y="59444"/>
                      <a:pt x="965842" y="56303"/>
                    </a:cubicBezTo>
                    <a:cubicBezTo>
                      <a:pt x="965842" y="53161"/>
                      <a:pt x="966326" y="50020"/>
                      <a:pt x="967051" y="47362"/>
                    </a:cubicBezTo>
                    <a:cubicBezTo>
                      <a:pt x="967775" y="44704"/>
                      <a:pt x="968984" y="42287"/>
                      <a:pt x="970192" y="40354"/>
                    </a:cubicBezTo>
                    <a:cubicBezTo>
                      <a:pt x="971642" y="38421"/>
                      <a:pt x="973333" y="36971"/>
                      <a:pt x="975266" y="36005"/>
                    </a:cubicBezTo>
                    <a:cubicBezTo>
                      <a:pt x="977199" y="35038"/>
                      <a:pt x="979374" y="34555"/>
                      <a:pt x="981549" y="34555"/>
                    </a:cubicBezTo>
                    <a:cubicBezTo>
                      <a:pt x="983724" y="34555"/>
                      <a:pt x="985899" y="35038"/>
                      <a:pt x="987832" y="35763"/>
                    </a:cubicBezTo>
                    <a:cubicBezTo>
                      <a:pt x="989765" y="36488"/>
                      <a:pt x="991456" y="37938"/>
                      <a:pt x="992906" y="39629"/>
                    </a:cubicBezTo>
                    <a:cubicBezTo>
                      <a:pt x="994356" y="41321"/>
                      <a:pt x="995564" y="43496"/>
                      <a:pt x="996531" y="46395"/>
                    </a:cubicBezTo>
                    <a:cubicBezTo>
                      <a:pt x="997497" y="49053"/>
                      <a:pt x="997739" y="52195"/>
                      <a:pt x="997739" y="56061"/>
                    </a:cubicBezTo>
                    <a:cubicBezTo>
                      <a:pt x="997981" y="60652"/>
                      <a:pt x="997256" y="64760"/>
                      <a:pt x="996048" y="67660"/>
                    </a:cubicBezTo>
                    <a:moveTo>
                      <a:pt x="938537" y="725"/>
                    </a:moveTo>
                    <a:lnTo>
                      <a:pt x="928629" y="725"/>
                    </a:lnTo>
                    <a:lnTo>
                      <a:pt x="928629" y="84333"/>
                    </a:lnTo>
                    <a:lnTo>
                      <a:pt x="938537" y="84333"/>
                    </a:lnTo>
                    <a:lnTo>
                      <a:pt x="938537" y="725"/>
                    </a:lnTo>
                    <a:close/>
                    <a:moveTo>
                      <a:pt x="897699" y="38179"/>
                    </a:moveTo>
                    <a:cubicBezTo>
                      <a:pt x="899874" y="41079"/>
                      <a:pt x="900841" y="45187"/>
                      <a:pt x="900841" y="50262"/>
                    </a:cubicBezTo>
                    <a:lnTo>
                      <a:pt x="900841" y="52195"/>
                    </a:lnTo>
                    <a:lnTo>
                      <a:pt x="873535" y="52195"/>
                    </a:lnTo>
                    <a:cubicBezTo>
                      <a:pt x="873777" y="49778"/>
                      <a:pt x="874502" y="47362"/>
                      <a:pt x="875227" y="45187"/>
                    </a:cubicBezTo>
                    <a:cubicBezTo>
                      <a:pt x="875952" y="43012"/>
                      <a:pt x="877160" y="41079"/>
                      <a:pt x="878368" y="39388"/>
                    </a:cubicBezTo>
                    <a:cubicBezTo>
                      <a:pt x="879576" y="37696"/>
                      <a:pt x="881268" y="36246"/>
                      <a:pt x="882959" y="35280"/>
                    </a:cubicBezTo>
                    <a:cubicBezTo>
                      <a:pt x="884651" y="34313"/>
                      <a:pt x="886825" y="33830"/>
                      <a:pt x="889000" y="33830"/>
                    </a:cubicBezTo>
                    <a:cubicBezTo>
                      <a:pt x="892866" y="33588"/>
                      <a:pt x="895766" y="35038"/>
                      <a:pt x="897699" y="38179"/>
                    </a:cubicBezTo>
                    <a:moveTo>
                      <a:pt x="910748" y="58236"/>
                    </a:moveTo>
                    <a:lnTo>
                      <a:pt x="910748" y="52678"/>
                    </a:lnTo>
                    <a:cubicBezTo>
                      <a:pt x="910748" y="49537"/>
                      <a:pt x="910506" y="46395"/>
                      <a:pt x="909781" y="43496"/>
                    </a:cubicBezTo>
                    <a:cubicBezTo>
                      <a:pt x="909056" y="40354"/>
                      <a:pt x="907848" y="37696"/>
                      <a:pt x="906157" y="35280"/>
                    </a:cubicBezTo>
                    <a:cubicBezTo>
                      <a:pt x="904465" y="32863"/>
                      <a:pt x="902290" y="30930"/>
                      <a:pt x="899391" y="29480"/>
                    </a:cubicBezTo>
                    <a:cubicBezTo>
                      <a:pt x="896491" y="28030"/>
                      <a:pt x="893108" y="27306"/>
                      <a:pt x="888759" y="27306"/>
                    </a:cubicBezTo>
                    <a:cubicBezTo>
                      <a:pt x="885134" y="27306"/>
                      <a:pt x="881993" y="28030"/>
                      <a:pt x="878851" y="29480"/>
                    </a:cubicBezTo>
                    <a:cubicBezTo>
                      <a:pt x="875710" y="30930"/>
                      <a:pt x="873052" y="32863"/>
                      <a:pt x="870877" y="35521"/>
                    </a:cubicBezTo>
                    <a:cubicBezTo>
                      <a:pt x="868702" y="38179"/>
                      <a:pt x="866769" y="41079"/>
                      <a:pt x="865561" y="44704"/>
                    </a:cubicBezTo>
                    <a:cubicBezTo>
                      <a:pt x="864353" y="48328"/>
                      <a:pt x="863628" y="52195"/>
                      <a:pt x="863628" y="56544"/>
                    </a:cubicBezTo>
                    <a:cubicBezTo>
                      <a:pt x="863628" y="66210"/>
                      <a:pt x="865803" y="73459"/>
                      <a:pt x="870394" y="78292"/>
                    </a:cubicBezTo>
                    <a:cubicBezTo>
                      <a:pt x="874985" y="83125"/>
                      <a:pt x="881509" y="85783"/>
                      <a:pt x="890208" y="85783"/>
                    </a:cubicBezTo>
                    <a:cubicBezTo>
                      <a:pt x="894800" y="85783"/>
                      <a:pt x="898666" y="84816"/>
                      <a:pt x="902290" y="83125"/>
                    </a:cubicBezTo>
                    <a:cubicBezTo>
                      <a:pt x="905673" y="81192"/>
                      <a:pt x="909056" y="78534"/>
                      <a:pt x="911956" y="75151"/>
                    </a:cubicBezTo>
                    <a:lnTo>
                      <a:pt x="908090" y="71043"/>
                    </a:lnTo>
                    <a:cubicBezTo>
                      <a:pt x="904465" y="74426"/>
                      <a:pt x="901324" y="76359"/>
                      <a:pt x="898666" y="77567"/>
                    </a:cubicBezTo>
                    <a:cubicBezTo>
                      <a:pt x="896008" y="78534"/>
                      <a:pt x="893350" y="79017"/>
                      <a:pt x="890933" y="79017"/>
                    </a:cubicBezTo>
                    <a:cubicBezTo>
                      <a:pt x="885376" y="79017"/>
                      <a:pt x="881268" y="77325"/>
                      <a:pt x="878368" y="73701"/>
                    </a:cubicBezTo>
                    <a:cubicBezTo>
                      <a:pt x="875468" y="70076"/>
                      <a:pt x="874018" y="65002"/>
                      <a:pt x="873777" y="58477"/>
                    </a:cubicBezTo>
                    <a:lnTo>
                      <a:pt x="910748" y="58477"/>
                    </a:lnTo>
                    <a:close/>
                    <a:moveTo>
                      <a:pt x="848404" y="61377"/>
                    </a:moveTo>
                    <a:cubicBezTo>
                      <a:pt x="847438" y="59444"/>
                      <a:pt x="845988" y="57994"/>
                      <a:pt x="844296" y="56544"/>
                    </a:cubicBezTo>
                    <a:cubicBezTo>
                      <a:pt x="842605" y="55094"/>
                      <a:pt x="840913" y="54128"/>
                      <a:pt x="838980" y="53403"/>
                    </a:cubicBezTo>
                    <a:cubicBezTo>
                      <a:pt x="837047" y="52678"/>
                      <a:pt x="835114" y="51953"/>
                      <a:pt x="833181" y="51470"/>
                    </a:cubicBezTo>
                    <a:cubicBezTo>
                      <a:pt x="829798" y="50503"/>
                      <a:pt x="826898" y="49295"/>
                      <a:pt x="824723" y="47603"/>
                    </a:cubicBezTo>
                    <a:cubicBezTo>
                      <a:pt x="822549" y="45912"/>
                      <a:pt x="821582" y="43737"/>
                      <a:pt x="821582" y="40837"/>
                    </a:cubicBezTo>
                    <a:cubicBezTo>
                      <a:pt x="821582" y="38663"/>
                      <a:pt x="822549" y="36730"/>
                      <a:pt x="824482" y="35280"/>
                    </a:cubicBezTo>
                    <a:cubicBezTo>
                      <a:pt x="826415" y="33830"/>
                      <a:pt x="828831" y="33105"/>
                      <a:pt x="831731" y="33105"/>
                    </a:cubicBezTo>
                    <a:cubicBezTo>
                      <a:pt x="834872" y="33105"/>
                      <a:pt x="837289" y="33588"/>
                      <a:pt x="838980" y="34796"/>
                    </a:cubicBezTo>
                    <a:cubicBezTo>
                      <a:pt x="840672" y="36005"/>
                      <a:pt x="842122" y="37213"/>
                      <a:pt x="843572" y="38421"/>
                    </a:cubicBezTo>
                    <a:lnTo>
                      <a:pt x="848404" y="32380"/>
                    </a:lnTo>
                    <a:cubicBezTo>
                      <a:pt x="846955" y="31172"/>
                      <a:pt x="845021" y="29964"/>
                      <a:pt x="842605" y="28997"/>
                    </a:cubicBezTo>
                    <a:cubicBezTo>
                      <a:pt x="840189" y="28030"/>
                      <a:pt x="836564" y="27306"/>
                      <a:pt x="832214" y="27306"/>
                    </a:cubicBezTo>
                    <a:cubicBezTo>
                      <a:pt x="829556" y="27306"/>
                      <a:pt x="827140" y="27547"/>
                      <a:pt x="824723" y="28272"/>
                    </a:cubicBezTo>
                    <a:cubicBezTo>
                      <a:pt x="822307" y="28997"/>
                      <a:pt x="820374" y="29722"/>
                      <a:pt x="818441" y="31172"/>
                    </a:cubicBezTo>
                    <a:cubicBezTo>
                      <a:pt x="816749" y="32380"/>
                      <a:pt x="815299" y="34071"/>
                      <a:pt x="814091" y="36005"/>
                    </a:cubicBezTo>
                    <a:cubicBezTo>
                      <a:pt x="812883" y="37938"/>
                      <a:pt x="812400" y="40113"/>
                      <a:pt x="812400" y="42771"/>
                    </a:cubicBezTo>
                    <a:cubicBezTo>
                      <a:pt x="812400" y="45670"/>
                      <a:pt x="812883" y="48087"/>
                      <a:pt x="813850" y="50020"/>
                    </a:cubicBezTo>
                    <a:cubicBezTo>
                      <a:pt x="814816" y="51953"/>
                      <a:pt x="816266" y="53644"/>
                      <a:pt x="817716" y="54853"/>
                    </a:cubicBezTo>
                    <a:cubicBezTo>
                      <a:pt x="819407" y="56061"/>
                      <a:pt x="821099" y="57269"/>
                      <a:pt x="822790" y="57752"/>
                    </a:cubicBezTo>
                    <a:cubicBezTo>
                      <a:pt x="824723" y="58477"/>
                      <a:pt x="826415" y="58961"/>
                      <a:pt x="828106" y="59686"/>
                    </a:cubicBezTo>
                    <a:cubicBezTo>
                      <a:pt x="831731" y="60652"/>
                      <a:pt x="834389" y="61860"/>
                      <a:pt x="836564" y="63310"/>
                    </a:cubicBezTo>
                    <a:cubicBezTo>
                      <a:pt x="838739" y="64760"/>
                      <a:pt x="839705" y="67176"/>
                      <a:pt x="839705" y="70559"/>
                    </a:cubicBezTo>
                    <a:cubicBezTo>
                      <a:pt x="839705" y="73459"/>
                      <a:pt x="838739" y="75634"/>
                      <a:pt x="837047" y="77325"/>
                    </a:cubicBezTo>
                    <a:cubicBezTo>
                      <a:pt x="835356" y="78775"/>
                      <a:pt x="832939" y="79742"/>
                      <a:pt x="829556" y="79742"/>
                    </a:cubicBezTo>
                    <a:cubicBezTo>
                      <a:pt x="827865" y="79742"/>
                      <a:pt x="826415" y="79500"/>
                      <a:pt x="824723" y="79017"/>
                    </a:cubicBezTo>
                    <a:cubicBezTo>
                      <a:pt x="823274" y="78534"/>
                      <a:pt x="821824" y="77809"/>
                      <a:pt x="820616" y="76842"/>
                    </a:cubicBezTo>
                    <a:cubicBezTo>
                      <a:pt x="819407" y="76117"/>
                      <a:pt x="818199" y="75151"/>
                      <a:pt x="817233" y="74184"/>
                    </a:cubicBezTo>
                    <a:cubicBezTo>
                      <a:pt x="816266" y="73217"/>
                      <a:pt x="815541" y="72493"/>
                      <a:pt x="814816" y="71768"/>
                    </a:cubicBezTo>
                    <a:lnTo>
                      <a:pt x="809983" y="79500"/>
                    </a:lnTo>
                    <a:cubicBezTo>
                      <a:pt x="815299" y="83608"/>
                      <a:pt x="821582" y="85783"/>
                      <a:pt x="829073" y="85783"/>
                    </a:cubicBezTo>
                    <a:cubicBezTo>
                      <a:pt x="831731" y="85783"/>
                      <a:pt x="834389" y="85300"/>
                      <a:pt x="836806" y="84575"/>
                    </a:cubicBezTo>
                    <a:cubicBezTo>
                      <a:pt x="839222" y="83850"/>
                      <a:pt x="841397" y="82641"/>
                      <a:pt x="843088" y="81192"/>
                    </a:cubicBezTo>
                    <a:cubicBezTo>
                      <a:pt x="844780" y="79742"/>
                      <a:pt x="846230" y="77809"/>
                      <a:pt x="847438" y="75634"/>
                    </a:cubicBezTo>
                    <a:cubicBezTo>
                      <a:pt x="848404" y="73459"/>
                      <a:pt x="849129" y="71043"/>
                      <a:pt x="849129" y="68143"/>
                    </a:cubicBezTo>
                    <a:cubicBezTo>
                      <a:pt x="849854" y="65485"/>
                      <a:pt x="849371" y="63310"/>
                      <a:pt x="848404" y="61377"/>
                    </a:cubicBezTo>
                    <a:moveTo>
                      <a:pt x="796693" y="61377"/>
                    </a:moveTo>
                    <a:cubicBezTo>
                      <a:pt x="795726" y="59444"/>
                      <a:pt x="794277" y="57994"/>
                      <a:pt x="792585" y="56544"/>
                    </a:cubicBezTo>
                    <a:cubicBezTo>
                      <a:pt x="790894" y="55094"/>
                      <a:pt x="789202" y="54128"/>
                      <a:pt x="787269" y="53403"/>
                    </a:cubicBezTo>
                    <a:cubicBezTo>
                      <a:pt x="785336" y="52678"/>
                      <a:pt x="783403" y="51953"/>
                      <a:pt x="781470" y="51470"/>
                    </a:cubicBezTo>
                    <a:cubicBezTo>
                      <a:pt x="778087" y="50503"/>
                      <a:pt x="775187" y="49295"/>
                      <a:pt x="773012" y="47603"/>
                    </a:cubicBezTo>
                    <a:cubicBezTo>
                      <a:pt x="770837" y="45912"/>
                      <a:pt x="769871" y="43737"/>
                      <a:pt x="769871" y="40837"/>
                    </a:cubicBezTo>
                    <a:cubicBezTo>
                      <a:pt x="769871" y="38663"/>
                      <a:pt x="770837" y="36730"/>
                      <a:pt x="772770" y="35280"/>
                    </a:cubicBezTo>
                    <a:cubicBezTo>
                      <a:pt x="774704" y="33830"/>
                      <a:pt x="777120" y="33105"/>
                      <a:pt x="780020" y="33105"/>
                    </a:cubicBezTo>
                    <a:cubicBezTo>
                      <a:pt x="783161" y="33105"/>
                      <a:pt x="785578" y="33588"/>
                      <a:pt x="787269" y="34796"/>
                    </a:cubicBezTo>
                    <a:cubicBezTo>
                      <a:pt x="788960" y="36005"/>
                      <a:pt x="790410" y="37213"/>
                      <a:pt x="791860" y="38421"/>
                    </a:cubicBezTo>
                    <a:lnTo>
                      <a:pt x="796693" y="32380"/>
                    </a:lnTo>
                    <a:cubicBezTo>
                      <a:pt x="795243" y="31172"/>
                      <a:pt x="793310" y="29964"/>
                      <a:pt x="790894" y="28997"/>
                    </a:cubicBezTo>
                    <a:cubicBezTo>
                      <a:pt x="788236" y="27789"/>
                      <a:pt x="784853" y="27306"/>
                      <a:pt x="780503" y="27306"/>
                    </a:cubicBezTo>
                    <a:cubicBezTo>
                      <a:pt x="777845" y="27306"/>
                      <a:pt x="775429" y="27547"/>
                      <a:pt x="773012" y="28272"/>
                    </a:cubicBezTo>
                    <a:cubicBezTo>
                      <a:pt x="770596" y="28997"/>
                      <a:pt x="768663" y="29722"/>
                      <a:pt x="766729" y="31172"/>
                    </a:cubicBezTo>
                    <a:cubicBezTo>
                      <a:pt x="765038" y="32380"/>
                      <a:pt x="763346" y="34071"/>
                      <a:pt x="762380" y="36005"/>
                    </a:cubicBezTo>
                    <a:cubicBezTo>
                      <a:pt x="761172" y="37938"/>
                      <a:pt x="760688" y="40113"/>
                      <a:pt x="760688" y="42771"/>
                    </a:cubicBezTo>
                    <a:cubicBezTo>
                      <a:pt x="760688" y="45670"/>
                      <a:pt x="761172" y="48087"/>
                      <a:pt x="762138" y="50020"/>
                    </a:cubicBezTo>
                    <a:cubicBezTo>
                      <a:pt x="763105" y="51953"/>
                      <a:pt x="764555" y="53644"/>
                      <a:pt x="766005" y="54853"/>
                    </a:cubicBezTo>
                    <a:cubicBezTo>
                      <a:pt x="767696" y="56061"/>
                      <a:pt x="769387" y="57269"/>
                      <a:pt x="771079" y="57752"/>
                    </a:cubicBezTo>
                    <a:cubicBezTo>
                      <a:pt x="773012" y="58477"/>
                      <a:pt x="774704" y="58961"/>
                      <a:pt x="776395" y="59686"/>
                    </a:cubicBezTo>
                    <a:cubicBezTo>
                      <a:pt x="780020" y="60652"/>
                      <a:pt x="782678" y="61860"/>
                      <a:pt x="784853" y="63310"/>
                    </a:cubicBezTo>
                    <a:cubicBezTo>
                      <a:pt x="787027" y="64760"/>
                      <a:pt x="787994" y="67176"/>
                      <a:pt x="787994" y="70559"/>
                    </a:cubicBezTo>
                    <a:cubicBezTo>
                      <a:pt x="787994" y="73459"/>
                      <a:pt x="787027" y="75634"/>
                      <a:pt x="785336" y="77325"/>
                    </a:cubicBezTo>
                    <a:cubicBezTo>
                      <a:pt x="783644" y="78775"/>
                      <a:pt x="781228" y="79742"/>
                      <a:pt x="777845" y="79742"/>
                    </a:cubicBezTo>
                    <a:cubicBezTo>
                      <a:pt x="776154" y="79742"/>
                      <a:pt x="774704" y="79500"/>
                      <a:pt x="773012" y="79017"/>
                    </a:cubicBezTo>
                    <a:cubicBezTo>
                      <a:pt x="771562" y="78534"/>
                      <a:pt x="770112" y="77809"/>
                      <a:pt x="768904" y="76842"/>
                    </a:cubicBezTo>
                    <a:cubicBezTo>
                      <a:pt x="767696" y="76117"/>
                      <a:pt x="766488" y="75151"/>
                      <a:pt x="765521" y="74184"/>
                    </a:cubicBezTo>
                    <a:cubicBezTo>
                      <a:pt x="764555" y="73217"/>
                      <a:pt x="763830" y="72493"/>
                      <a:pt x="763105" y="71768"/>
                    </a:cubicBezTo>
                    <a:lnTo>
                      <a:pt x="758272" y="79500"/>
                    </a:lnTo>
                    <a:cubicBezTo>
                      <a:pt x="763588" y="83608"/>
                      <a:pt x="769871" y="85783"/>
                      <a:pt x="777362" y="85783"/>
                    </a:cubicBezTo>
                    <a:cubicBezTo>
                      <a:pt x="780261" y="85783"/>
                      <a:pt x="782678" y="85300"/>
                      <a:pt x="785094" y="84575"/>
                    </a:cubicBezTo>
                    <a:cubicBezTo>
                      <a:pt x="787511" y="83850"/>
                      <a:pt x="789685" y="82641"/>
                      <a:pt x="791377" y="81192"/>
                    </a:cubicBezTo>
                    <a:cubicBezTo>
                      <a:pt x="793068" y="79742"/>
                      <a:pt x="794518" y="77809"/>
                      <a:pt x="795726" y="75634"/>
                    </a:cubicBezTo>
                    <a:cubicBezTo>
                      <a:pt x="796693" y="73459"/>
                      <a:pt x="797418" y="71043"/>
                      <a:pt x="797418" y="68143"/>
                    </a:cubicBezTo>
                    <a:cubicBezTo>
                      <a:pt x="798385" y="65485"/>
                      <a:pt x="797660" y="63310"/>
                      <a:pt x="796693" y="61377"/>
                    </a:cubicBezTo>
                    <a:moveTo>
                      <a:pt x="711393" y="6041"/>
                    </a:moveTo>
                    <a:cubicBezTo>
                      <a:pt x="710185" y="4833"/>
                      <a:pt x="708977" y="4350"/>
                      <a:pt x="707286" y="4350"/>
                    </a:cubicBezTo>
                    <a:cubicBezTo>
                      <a:pt x="705594" y="4350"/>
                      <a:pt x="704386" y="4833"/>
                      <a:pt x="703178" y="6041"/>
                    </a:cubicBezTo>
                    <a:cubicBezTo>
                      <a:pt x="701969" y="7249"/>
                      <a:pt x="701486" y="8457"/>
                      <a:pt x="701486" y="9907"/>
                    </a:cubicBezTo>
                    <a:cubicBezTo>
                      <a:pt x="701486" y="11357"/>
                      <a:pt x="701969" y="12807"/>
                      <a:pt x="703178" y="13774"/>
                    </a:cubicBezTo>
                    <a:cubicBezTo>
                      <a:pt x="704386" y="14982"/>
                      <a:pt x="705594" y="15465"/>
                      <a:pt x="707286" y="15465"/>
                    </a:cubicBezTo>
                    <a:cubicBezTo>
                      <a:pt x="708977" y="15465"/>
                      <a:pt x="710427" y="14982"/>
                      <a:pt x="711393" y="13774"/>
                    </a:cubicBezTo>
                    <a:cubicBezTo>
                      <a:pt x="712602" y="12565"/>
                      <a:pt x="713085" y="11357"/>
                      <a:pt x="713085" y="9907"/>
                    </a:cubicBezTo>
                    <a:cubicBezTo>
                      <a:pt x="713085" y="8457"/>
                      <a:pt x="712602" y="7249"/>
                      <a:pt x="711393" y="6041"/>
                    </a:cubicBezTo>
                    <a:moveTo>
                      <a:pt x="734833" y="6041"/>
                    </a:moveTo>
                    <a:cubicBezTo>
                      <a:pt x="733625" y="4833"/>
                      <a:pt x="732416" y="4350"/>
                      <a:pt x="730725" y="4350"/>
                    </a:cubicBezTo>
                    <a:cubicBezTo>
                      <a:pt x="729033" y="4350"/>
                      <a:pt x="727583" y="4833"/>
                      <a:pt x="726617" y="6041"/>
                    </a:cubicBezTo>
                    <a:cubicBezTo>
                      <a:pt x="725409" y="7249"/>
                      <a:pt x="724925" y="8457"/>
                      <a:pt x="724925" y="9907"/>
                    </a:cubicBezTo>
                    <a:cubicBezTo>
                      <a:pt x="724925" y="11357"/>
                      <a:pt x="725409" y="12807"/>
                      <a:pt x="726617" y="13774"/>
                    </a:cubicBezTo>
                    <a:cubicBezTo>
                      <a:pt x="727825" y="14982"/>
                      <a:pt x="729033" y="15465"/>
                      <a:pt x="730725" y="15465"/>
                    </a:cubicBezTo>
                    <a:cubicBezTo>
                      <a:pt x="732416" y="15465"/>
                      <a:pt x="733625" y="14982"/>
                      <a:pt x="734833" y="13774"/>
                    </a:cubicBezTo>
                    <a:cubicBezTo>
                      <a:pt x="736041" y="12565"/>
                      <a:pt x="736524" y="11357"/>
                      <a:pt x="736524" y="9907"/>
                    </a:cubicBezTo>
                    <a:cubicBezTo>
                      <a:pt x="736524" y="8457"/>
                      <a:pt x="735799" y="7249"/>
                      <a:pt x="734833" y="6041"/>
                    </a:cubicBezTo>
                    <a:moveTo>
                      <a:pt x="695445" y="28997"/>
                    </a:moveTo>
                    <a:lnTo>
                      <a:pt x="695445" y="63552"/>
                    </a:lnTo>
                    <a:cubicBezTo>
                      <a:pt x="695445" y="66451"/>
                      <a:pt x="695687" y="69351"/>
                      <a:pt x="695928" y="72009"/>
                    </a:cubicBezTo>
                    <a:cubicBezTo>
                      <a:pt x="696170" y="74667"/>
                      <a:pt x="696895" y="77084"/>
                      <a:pt x="698103" y="79017"/>
                    </a:cubicBezTo>
                    <a:cubicBezTo>
                      <a:pt x="699311" y="80950"/>
                      <a:pt x="701245" y="82641"/>
                      <a:pt x="703903" y="83850"/>
                    </a:cubicBezTo>
                    <a:cubicBezTo>
                      <a:pt x="706561" y="85058"/>
                      <a:pt x="709944" y="85783"/>
                      <a:pt x="714535" y="85783"/>
                    </a:cubicBezTo>
                    <a:cubicBezTo>
                      <a:pt x="717435" y="85783"/>
                      <a:pt x="719851" y="85300"/>
                      <a:pt x="722026" y="84575"/>
                    </a:cubicBezTo>
                    <a:cubicBezTo>
                      <a:pt x="724201" y="83608"/>
                      <a:pt x="725892" y="82641"/>
                      <a:pt x="727342" y="81433"/>
                    </a:cubicBezTo>
                    <a:cubicBezTo>
                      <a:pt x="728792" y="80225"/>
                      <a:pt x="730000" y="79017"/>
                      <a:pt x="730725" y="77809"/>
                    </a:cubicBezTo>
                    <a:cubicBezTo>
                      <a:pt x="731450" y="76600"/>
                      <a:pt x="732175" y="75875"/>
                      <a:pt x="732658" y="75151"/>
                    </a:cubicBezTo>
                    <a:lnTo>
                      <a:pt x="733866" y="84575"/>
                    </a:lnTo>
                    <a:lnTo>
                      <a:pt x="743290" y="83608"/>
                    </a:lnTo>
                    <a:cubicBezTo>
                      <a:pt x="743290" y="83125"/>
                      <a:pt x="743049" y="82400"/>
                      <a:pt x="743049" y="81433"/>
                    </a:cubicBezTo>
                    <a:cubicBezTo>
                      <a:pt x="742807" y="80467"/>
                      <a:pt x="742807" y="79259"/>
                      <a:pt x="742565" y="77809"/>
                    </a:cubicBezTo>
                    <a:cubicBezTo>
                      <a:pt x="742324" y="76600"/>
                      <a:pt x="742324" y="75151"/>
                      <a:pt x="742324" y="73701"/>
                    </a:cubicBezTo>
                    <a:cubicBezTo>
                      <a:pt x="742324" y="72251"/>
                      <a:pt x="742082" y="70801"/>
                      <a:pt x="742082" y="69593"/>
                    </a:cubicBezTo>
                    <a:lnTo>
                      <a:pt x="742082" y="28755"/>
                    </a:lnTo>
                    <a:lnTo>
                      <a:pt x="732175" y="28755"/>
                    </a:lnTo>
                    <a:lnTo>
                      <a:pt x="732175" y="59686"/>
                    </a:lnTo>
                    <a:cubicBezTo>
                      <a:pt x="732175" y="62102"/>
                      <a:pt x="731691" y="64518"/>
                      <a:pt x="730966" y="66935"/>
                    </a:cubicBezTo>
                    <a:cubicBezTo>
                      <a:pt x="730242" y="69110"/>
                      <a:pt x="729033" y="71284"/>
                      <a:pt x="727583" y="72734"/>
                    </a:cubicBezTo>
                    <a:cubicBezTo>
                      <a:pt x="726134" y="74426"/>
                      <a:pt x="724442" y="75634"/>
                      <a:pt x="722751" y="76600"/>
                    </a:cubicBezTo>
                    <a:cubicBezTo>
                      <a:pt x="720817" y="77567"/>
                      <a:pt x="718884" y="78050"/>
                      <a:pt x="716468" y="78050"/>
                    </a:cubicBezTo>
                    <a:cubicBezTo>
                      <a:pt x="714052" y="78050"/>
                      <a:pt x="711877" y="77809"/>
                      <a:pt x="710427" y="77084"/>
                    </a:cubicBezTo>
                    <a:cubicBezTo>
                      <a:pt x="708977" y="76359"/>
                      <a:pt x="707769" y="75634"/>
                      <a:pt x="706802" y="74184"/>
                    </a:cubicBezTo>
                    <a:cubicBezTo>
                      <a:pt x="706077" y="72976"/>
                      <a:pt x="705594" y="71284"/>
                      <a:pt x="705111" y="69593"/>
                    </a:cubicBezTo>
                    <a:cubicBezTo>
                      <a:pt x="704869" y="67660"/>
                      <a:pt x="704628" y="65727"/>
                      <a:pt x="704628" y="63310"/>
                    </a:cubicBezTo>
                    <a:lnTo>
                      <a:pt x="704628" y="28755"/>
                    </a:lnTo>
                    <a:lnTo>
                      <a:pt x="695445" y="28755"/>
                    </a:lnTo>
                    <a:close/>
                    <a:moveTo>
                      <a:pt x="664515" y="60894"/>
                    </a:moveTo>
                    <a:cubicBezTo>
                      <a:pt x="662823" y="65243"/>
                      <a:pt x="660649" y="68626"/>
                      <a:pt x="657991" y="71284"/>
                    </a:cubicBezTo>
                    <a:cubicBezTo>
                      <a:pt x="655091" y="73701"/>
                      <a:pt x="651950" y="75634"/>
                      <a:pt x="648325" y="76600"/>
                    </a:cubicBezTo>
                    <a:cubicBezTo>
                      <a:pt x="644700" y="77567"/>
                      <a:pt x="640834" y="78050"/>
                      <a:pt x="636726" y="78050"/>
                    </a:cubicBezTo>
                    <a:cubicBezTo>
                      <a:pt x="635035" y="78050"/>
                      <a:pt x="633585" y="78050"/>
                      <a:pt x="631893" y="77809"/>
                    </a:cubicBezTo>
                    <a:cubicBezTo>
                      <a:pt x="630202" y="77809"/>
                      <a:pt x="628510" y="77567"/>
                      <a:pt x="626577" y="77325"/>
                    </a:cubicBezTo>
                    <a:lnTo>
                      <a:pt x="626577" y="10874"/>
                    </a:lnTo>
                    <a:cubicBezTo>
                      <a:pt x="628027" y="10874"/>
                      <a:pt x="629477" y="10632"/>
                      <a:pt x="630927" y="10632"/>
                    </a:cubicBezTo>
                    <a:lnTo>
                      <a:pt x="635276" y="10632"/>
                    </a:lnTo>
                    <a:cubicBezTo>
                      <a:pt x="646392" y="10632"/>
                      <a:pt x="654366" y="13290"/>
                      <a:pt x="659440" y="18848"/>
                    </a:cubicBezTo>
                    <a:cubicBezTo>
                      <a:pt x="664515" y="24406"/>
                      <a:pt x="666931" y="33588"/>
                      <a:pt x="666931" y="44220"/>
                    </a:cubicBezTo>
                    <a:cubicBezTo>
                      <a:pt x="666931" y="50986"/>
                      <a:pt x="666206" y="56544"/>
                      <a:pt x="664515" y="60894"/>
                    </a:cubicBezTo>
                    <a:moveTo>
                      <a:pt x="675389" y="25856"/>
                    </a:moveTo>
                    <a:cubicBezTo>
                      <a:pt x="673456" y="21023"/>
                      <a:pt x="670798" y="16915"/>
                      <a:pt x="667173" y="13774"/>
                    </a:cubicBezTo>
                    <a:cubicBezTo>
                      <a:pt x="663548" y="10632"/>
                      <a:pt x="659440" y="8216"/>
                      <a:pt x="654366" y="6524"/>
                    </a:cubicBezTo>
                    <a:cubicBezTo>
                      <a:pt x="649292" y="4833"/>
                      <a:pt x="643734" y="4108"/>
                      <a:pt x="637451" y="4108"/>
                    </a:cubicBezTo>
                    <a:cubicBezTo>
                      <a:pt x="634793" y="4108"/>
                      <a:pt x="632860" y="4108"/>
                      <a:pt x="631168" y="4108"/>
                    </a:cubicBezTo>
                    <a:cubicBezTo>
                      <a:pt x="629719" y="4108"/>
                      <a:pt x="628269" y="4108"/>
                      <a:pt x="627060" y="4350"/>
                    </a:cubicBezTo>
                    <a:cubicBezTo>
                      <a:pt x="625852" y="4350"/>
                      <a:pt x="624402" y="4350"/>
                      <a:pt x="622953" y="4350"/>
                    </a:cubicBezTo>
                    <a:cubicBezTo>
                      <a:pt x="621503" y="4350"/>
                      <a:pt x="619328" y="4350"/>
                      <a:pt x="616670" y="4591"/>
                    </a:cubicBezTo>
                    <a:lnTo>
                      <a:pt x="616670" y="84091"/>
                    </a:lnTo>
                    <a:cubicBezTo>
                      <a:pt x="619086" y="84091"/>
                      <a:pt x="622228" y="84091"/>
                      <a:pt x="625611" y="84333"/>
                    </a:cubicBezTo>
                    <a:cubicBezTo>
                      <a:pt x="629235" y="84333"/>
                      <a:pt x="633102" y="84575"/>
                      <a:pt x="637209" y="84575"/>
                    </a:cubicBezTo>
                    <a:cubicBezTo>
                      <a:pt x="641317" y="84575"/>
                      <a:pt x="645909" y="84091"/>
                      <a:pt x="650741" y="82883"/>
                    </a:cubicBezTo>
                    <a:cubicBezTo>
                      <a:pt x="655574" y="81675"/>
                      <a:pt x="659924" y="79742"/>
                      <a:pt x="664032" y="76842"/>
                    </a:cubicBezTo>
                    <a:cubicBezTo>
                      <a:pt x="668140" y="73942"/>
                      <a:pt x="671523" y="69834"/>
                      <a:pt x="674181" y="64518"/>
                    </a:cubicBezTo>
                    <a:cubicBezTo>
                      <a:pt x="676839" y="59202"/>
                      <a:pt x="678289" y="52436"/>
                      <a:pt x="678289" y="43979"/>
                    </a:cubicBezTo>
                    <a:cubicBezTo>
                      <a:pt x="678289" y="37454"/>
                      <a:pt x="677322" y="30689"/>
                      <a:pt x="675389" y="25856"/>
                    </a:cubicBezTo>
                    <a:moveTo>
                      <a:pt x="562059" y="77325"/>
                    </a:moveTo>
                    <a:cubicBezTo>
                      <a:pt x="560851" y="77809"/>
                      <a:pt x="559884" y="78292"/>
                      <a:pt x="558918" y="78534"/>
                    </a:cubicBezTo>
                    <a:cubicBezTo>
                      <a:pt x="557951" y="78775"/>
                      <a:pt x="556984" y="79017"/>
                      <a:pt x="555776" y="79017"/>
                    </a:cubicBezTo>
                    <a:cubicBezTo>
                      <a:pt x="555051" y="79017"/>
                      <a:pt x="554326" y="78775"/>
                      <a:pt x="553360" y="78534"/>
                    </a:cubicBezTo>
                    <a:cubicBezTo>
                      <a:pt x="552393" y="78292"/>
                      <a:pt x="551668" y="78050"/>
                      <a:pt x="551185" y="77567"/>
                    </a:cubicBezTo>
                    <a:cubicBezTo>
                      <a:pt x="549977" y="76600"/>
                      <a:pt x="549252" y="75634"/>
                      <a:pt x="549010" y="74184"/>
                    </a:cubicBezTo>
                    <a:cubicBezTo>
                      <a:pt x="548769" y="72734"/>
                      <a:pt x="548769" y="70801"/>
                      <a:pt x="548769" y="67901"/>
                    </a:cubicBezTo>
                    <a:lnTo>
                      <a:pt x="548769" y="35280"/>
                    </a:lnTo>
                    <a:lnTo>
                      <a:pt x="561817" y="35280"/>
                    </a:lnTo>
                    <a:lnTo>
                      <a:pt x="561817" y="28997"/>
                    </a:lnTo>
                    <a:lnTo>
                      <a:pt x="548769" y="28997"/>
                    </a:lnTo>
                    <a:lnTo>
                      <a:pt x="548769" y="12807"/>
                    </a:lnTo>
                    <a:lnTo>
                      <a:pt x="539103" y="14982"/>
                    </a:lnTo>
                    <a:lnTo>
                      <a:pt x="539103" y="28997"/>
                    </a:lnTo>
                    <a:lnTo>
                      <a:pt x="529679" y="28997"/>
                    </a:lnTo>
                    <a:lnTo>
                      <a:pt x="529679" y="35280"/>
                    </a:lnTo>
                    <a:lnTo>
                      <a:pt x="539103" y="35280"/>
                    </a:lnTo>
                    <a:lnTo>
                      <a:pt x="539103" y="68868"/>
                    </a:lnTo>
                    <a:cubicBezTo>
                      <a:pt x="539103" y="71768"/>
                      <a:pt x="539103" y="74184"/>
                      <a:pt x="539345" y="76117"/>
                    </a:cubicBezTo>
                    <a:cubicBezTo>
                      <a:pt x="539586" y="78050"/>
                      <a:pt x="540311" y="79983"/>
                      <a:pt x="541278" y="81433"/>
                    </a:cubicBezTo>
                    <a:cubicBezTo>
                      <a:pt x="542486" y="83125"/>
                      <a:pt x="543936" y="84091"/>
                      <a:pt x="545869" y="84816"/>
                    </a:cubicBezTo>
                    <a:cubicBezTo>
                      <a:pt x="547802" y="85541"/>
                      <a:pt x="549735" y="85783"/>
                      <a:pt x="551910" y="85783"/>
                    </a:cubicBezTo>
                    <a:cubicBezTo>
                      <a:pt x="554085" y="85783"/>
                      <a:pt x="556259" y="85541"/>
                      <a:pt x="558434" y="84816"/>
                    </a:cubicBezTo>
                    <a:cubicBezTo>
                      <a:pt x="560609" y="84091"/>
                      <a:pt x="562300" y="83125"/>
                      <a:pt x="563992" y="82158"/>
                    </a:cubicBezTo>
                    <a:lnTo>
                      <a:pt x="562059" y="77325"/>
                    </a:lnTo>
                    <a:close/>
                    <a:moveTo>
                      <a:pt x="487392" y="6041"/>
                    </a:moveTo>
                    <a:cubicBezTo>
                      <a:pt x="486183" y="4833"/>
                      <a:pt x="484975" y="4350"/>
                      <a:pt x="483284" y="4350"/>
                    </a:cubicBezTo>
                    <a:cubicBezTo>
                      <a:pt x="481592" y="4350"/>
                      <a:pt x="480384" y="4833"/>
                      <a:pt x="479176" y="6041"/>
                    </a:cubicBezTo>
                    <a:cubicBezTo>
                      <a:pt x="477967" y="7249"/>
                      <a:pt x="477484" y="8457"/>
                      <a:pt x="477484" y="9907"/>
                    </a:cubicBezTo>
                    <a:cubicBezTo>
                      <a:pt x="477484" y="11357"/>
                      <a:pt x="477967" y="12807"/>
                      <a:pt x="479176" y="13774"/>
                    </a:cubicBezTo>
                    <a:cubicBezTo>
                      <a:pt x="480384" y="14982"/>
                      <a:pt x="481592" y="15465"/>
                      <a:pt x="483284" y="15465"/>
                    </a:cubicBezTo>
                    <a:cubicBezTo>
                      <a:pt x="484975" y="15465"/>
                      <a:pt x="486425" y="14982"/>
                      <a:pt x="487392" y="13774"/>
                    </a:cubicBezTo>
                    <a:cubicBezTo>
                      <a:pt x="488600" y="12565"/>
                      <a:pt x="489083" y="11357"/>
                      <a:pt x="489083" y="9907"/>
                    </a:cubicBezTo>
                    <a:cubicBezTo>
                      <a:pt x="488841" y="8457"/>
                      <a:pt x="488358" y="7249"/>
                      <a:pt x="487392" y="6041"/>
                    </a:cubicBezTo>
                    <a:moveTo>
                      <a:pt x="510589" y="6041"/>
                    </a:moveTo>
                    <a:cubicBezTo>
                      <a:pt x="509381" y="4833"/>
                      <a:pt x="508173" y="4350"/>
                      <a:pt x="506481" y="4350"/>
                    </a:cubicBezTo>
                    <a:cubicBezTo>
                      <a:pt x="504790" y="4350"/>
                      <a:pt x="503340" y="4833"/>
                      <a:pt x="502373" y="6041"/>
                    </a:cubicBezTo>
                    <a:cubicBezTo>
                      <a:pt x="501165" y="7249"/>
                      <a:pt x="500682" y="8457"/>
                      <a:pt x="500682" y="9907"/>
                    </a:cubicBezTo>
                    <a:cubicBezTo>
                      <a:pt x="500682" y="11357"/>
                      <a:pt x="501165" y="12807"/>
                      <a:pt x="502373" y="13774"/>
                    </a:cubicBezTo>
                    <a:cubicBezTo>
                      <a:pt x="503582" y="14982"/>
                      <a:pt x="504790" y="15465"/>
                      <a:pt x="506481" y="15465"/>
                    </a:cubicBezTo>
                    <a:cubicBezTo>
                      <a:pt x="508173" y="15465"/>
                      <a:pt x="509381" y="14982"/>
                      <a:pt x="510589" y="13774"/>
                    </a:cubicBezTo>
                    <a:cubicBezTo>
                      <a:pt x="511797" y="12565"/>
                      <a:pt x="512281" y="11357"/>
                      <a:pt x="512281" y="9907"/>
                    </a:cubicBezTo>
                    <a:cubicBezTo>
                      <a:pt x="512281" y="8457"/>
                      <a:pt x="511797" y="7249"/>
                      <a:pt x="510589" y="6041"/>
                    </a:cubicBezTo>
                    <a:moveTo>
                      <a:pt x="504548" y="62827"/>
                    </a:moveTo>
                    <a:cubicBezTo>
                      <a:pt x="504548" y="64518"/>
                      <a:pt x="504306" y="65968"/>
                      <a:pt x="504306" y="67660"/>
                    </a:cubicBezTo>
                    <a:cubicBezTo>
                      <a:pt x="504065" y="69834"/>
                      <a:pt x="503340" y="71526"/>
                      <a:pt x="502373" y="72976"/>
                    </a:cubicBezTo>
                    <a:cubicBezTo>
                      <a:pt x="501407" y="74426"/>
                      <a:pt x="500199" y="75634"/>
                      <a:pt x="498990" y="76600"/>
                    </a:cubicBezTo>
                    <a:cubicBezTo>
                      <a:pt x="497782" y="77567"/>
                      <a:pt x="496332" y="78050"/>
                      <a:pt x="495124" y="78534"/>
                    </a:cubicBezTo>
                    <a:cubicBezTo>
                      <a:pt x="493916" y="79017"/>
                      <a:pt x="492708" y="79017"/>
                      <a:pt x="491741" y="79017"/>
                    </a:cubicBezTo>
                    <a:cubicBezTo>
                      <a:pt x="490533" y="79017"/>
                      <a:pt x="489325" y="78775"/>
                      <a:pt x="488116" y="78534"/>
                    </a:cubicBezTo>
                    <a:cubicBezTo>
                      <a:pt x="486908" y="78292"/>
                      <a:pt x="485942" y="77567"/>
                      <a:pt x="484975" y="76842"/>
                    </a:cubicBezTo>
                    <a:cubicBezTo>
                      <a:pt x="484009" y="76117"/>
                      <a:pt x="483284" y="75151"/>
                      <a:pt x="482800" y="73942"/>
                    </a:cubicBezTo>
                    <a:cubicBezTo>
                      <a:pt x="482317" y="72734"/>
                      <a:pt x="482075" y="71284"/>
                      <a:pt x="482075" y="69351"/>
                    </a:cubicBezTo>
                    <a:cubicBezTo>
                      <a:pt x="482075" y="67418"/>
                      <a:pt x="482559" y="65968"/>
                      <a:pt x="483284" y="64760"/>
                    </a:cubicBezTo>
                    <a:cubicBezTo>
                      <a:pt x="484009" y="63552"/>
                      <a:pt x="484975" y="62585"/>
                      <a:pt x="486183" y="61619"/>
                    </a:cubicBezTo>
                    <a:cubicBezTo>
                      <a:pt x="487392" y="60894"/>
                      <a:pt x="488358" y="60169"/>
                      <a:pt x="489566" y="59686"/>
                    </a:cubicBezTo>
                    <a:cubicBezTo>
                      <a:pt x="490775" y="59202"/>
                      <a:pt x="491741" y="58961"/>
                      <a:pt x="492708" y="58719"/>
                    </a:cubicBezTo>
                    <a:cubicBezTo>
                      <a:pt x="493674" y="58477"/>
                      <a:pt x="494882" y="58236"/>
                      <a:pt x="496091" y="58236"/>
                    </a:cubicBezTo>
                    <a:cubicBezTo>
                      <a:pt x="497299" y="58236"/>
                      <a:pt x="498507" y="57994"/>
                      <a:pt x="499715" y="57994"/>
                    </a:cubicBezTo>
                    <a:cubicBezTo>
                      <a:pt x="500923" y="57994"/>
                      <a:pt x="501890" y="57752"/>
                      <a:pt x="502857" y="57752"/>
                    </a:cubicBezTo>
                    <a:lnTo>
                      <a:pt x="505031" y="57752"/>
                    </a:lnTo>
                    <a:cubicBezTo>
                      <a:pt x="504548" y="59444"/>
                      <a:pt x="504548" y="61135"/>
                      <a:pt x="504548" y="62827"/>
                    </a:cubicBezTo>
                    <a:moveTo>
                      <a:pt x="522188" y="78292"/>
                    </a:moveTo>
                    <a:cubicBezTo>
                      <a:pt x="520738" y="78775"/>
                      <a:pt x="519288" y="79017"/>
                      <a:pt x="517838" y="79017"/>
                    </a:cubicBezTo>
                    <a:cubicBezTo>
                      <a:pt x="516630" y="79017"/>
                      <a:pt x="515664" y="78534"/>
                      <a:pt x="514939" y="77809"/>
                    </a:cubicBezTo>
                    <a:cubicBezTo>
                      <a:pt x="514214" y="77084"/>
                      <a:pt x="513972" y="75392"/>
                      <a:pt x="513972" y="72734"/>
                    </a:cubicBezTo>
                    <a:lnTo>
                      <a:pt x="513972" y="43496"/>
                    </a:lnTo>
                    <a:cubicBezTo>
                      <a:pt x="513972" y="42529"/>
                      <a:pt x="513972" y="41562"/>
                      <a:pt x="513972" y="40354"/>
                    </a:cubicBezTo>
                    <a:cubicBezTo>
                      <a:pt x="513972" y="39146"/>
                      <a:pt x="513730" y="38179"/>
                      <a:pt x="513489" y="36971"/>
                    </a:cubicBezTo>
                    <a:cubicBezTo>
                      <a:pt x="513247" y="35763"/>
                      <a:pt x="512764" y="34796"/>
                      <a:pt x="512281" y="33830"/>
                    </a:cubicBezTo>
                    <a:cubicBezTo>
                      <a:pt x="511797" y="32863"/>
                      <a:pt x="510831" y="31897"/>
                      <a:pt x="509864" y="31172"/>
                    </a:cubicBezTo>
                    <a:cubicBezTo>
                      <a:pt x="507689" y="29480"/>
                      <a:pt x="505273" y="28514"/>
                      <a:pt x="502615" y="27789"/>
                    </a:cubicBezTo>
                    <a:cubicBezTo>
                      <a:pt x="499957" y="27306"/>
                      <a:pt x="497540" y="27064"/>
                      <a:pt x="494882" y="27064"/>
                    </a:cubicBezTo>
                    <a:cubicBezTo>
                      <a:pt x="492708" y="27064"/>
                      <a:pt x="490291" y="27306"/>
                      <a:pt x="488116" y="27789"/>
                    </a:cubicBezTo>
                    <a:cubicBezTo>
                      <a:pt x="485942" y="28272"/>
                      <a:pt x="483767" y="28997"/>
                      <a:pt x="482075" y="29964"/>
                    </a:cubicBezTo>
                    <a:cubicBezTo>
                      <a:pt x="480142" y="30930"/>
                      <a:pt x="478692" y="32380"/>
                      <a:pt x="477243" y="33830"/>
                    </a:cubicBezTo>
                    <a:cubicBezTo>
                      <a:pt x="475793" y="35280"/>
                      <a:pt x="475068" y="37454"/>
                      <a:pt x="474584" y="40113"/>
                    </a:cubicBezTo>
                    <a:lnTo>
                      <a:pt x="482317" y="42529"/>
                    </a:lnTo>
                    <a:cubicBezTo>
                      <a:pt x="482559" y="41321"/>
                      <a:pt x="482800" y="40113"/>
                      <a:pt x="483284" y="38904"/>
                    </a:cubicBezTo>
                    <a:cubicBezTo>
                      <a:pt x="483767" y="37938"/>
                      <a:pt x="484250" y="36730"/>
                      <a:pt x="485217" y="36005"/>
                    </a:cubicBezTo>
                    <a:cubicBezTo>
                      <a:pt x="486183" y="35038"/>
                      <a:pt x="487150" y="34555"/>
                      <a:pt x="488600" y="33830"/>
                    </a:cubicBezTo>
                    <a:cubicBezTo>
                      <a:pt x="490050" y="33347"/>
                      <a:pt x="491741" y="33105"/>
                      <a:pt x="493916" y="33105"/>
                    </a:cubicBezTo>
                    <a:cubicBezTo>
                      <a:pt x="495124" y="33105"/>
                      <a:pt x="496332" y="33105"/>
                      <a:pt x="497299" y="33347"/>
                    </a:cubicBezTo>
                    <a:cubicBezTo>
                      <a:pt x="498507" y="33588"/>
                      <a:pt x="499474" y="33830"/>
                      <a:pt x="500440" y="34313"/>
                    </a:cubicBezTo>
                    <a:cubicBezTo>
                      <a:pt x="501890" y="35038"/>
                      <a:pt x="502857" y="36005"/>
                      <a:pt x="503582" y="37213"/>
                    </a:cubicBezTo>
                    <a:cubicBezTo>
                      <a:pt x="504065" y="38421"/>
                      <a:pt x="504548" y="40113"/>
                      <a:pt x="504548" y="42287"/>
                    </a:cubicBezTo>
                    <a:lnTo>
                      <a:pt x="504548" y="51711"/>
                    </a:lnTo>
                    <a:cubicBezTo>
                      <a:pt x="501648" y="51711"/>
                      <a:pt x="499232" y="51711"/>
                      <a:pt x="497057" y="51953"/>
                    </a:cubicBezTo>
                    <a:cubicBezTo>
                      <a:pt x="494882" y="51953"/>
                      <a:pt x="492949" y="52195"/>
                      <a:pt x="491016" y="52436"/>
                    </a:cubicBezTo>
                    <a:cubicBezTo>
                      <a:pt x="488358" y="52920"/>
                      <a:pt x="485942" y="53644"/>
                      <a:pt x="483525" y="54369"/>
                    </a:cubicBezTo>
                    <a:cubicBezTo>
                      <a:pt x="481350" y="55336"/>
                      <a:pt x="479176" y="56544"/>
                      <a:pt x="477484" y="57994"/>
                    </a:cubicBezTo>
                    <a:cubicBezTo>
                      <a:pt x="475793" y="59444"/>
                      <a:pt x="474584" y="61135"/>
                      <a:pt x="473618" y="63310"/>
                    </a:cubicBezTo>
                    <a:cubicBezTo>
                      <a:pt x="472651" y="65243"/>
                      <a:pt x="472168" y="67660"/>
                      <a:pt x="472168" y="70076"/>
                    </a:cubicBezTo>
                    <a:cubicBezTo>
                      <a:pt x="472168" y="72493"/>
                      <a:pt x="472651" y="74909"/>
                      <a:pt x="473618" y="76842"/>
                    </a:cubicBezTo>
                    <a:cubicBezTo>
                      <a:pt x="474584" y="78775"/>
                      <a:pt x="475793" y="80467"/>
                      <a:pt x="477243" y="81675"/>
                    </a:cubicBezTo>
                    <a:cubicBezTo>
                      <a:pt x="478692" y="82883"/>
                      <a:pt x="480384" y="83850"/>
                      <a:pt x="482317" y="84575"/>
                    </a:cubicBezTo>
                    <a:cubicBezTo>
                      <a:pt x="484250" y="85300"/>
                      <a:pt x="485942" y="85541"/>
                      <a:pt x="488116" y="85541"/>
                    </a:cubicBezTo>
                    <a:cubicBezTo>
                      <a:pt x="492708" y="85541"/>
                      <a:pt x="496332" y="84575"/>
                      <a:pt x="499232" y="82641"/>
                    </a:cubicBezTo>
                    <a:cubicBezTo>
                      <a:pt x="502132" y="80708"/>
                      <a:pt x="504065" y="78292"/>
                      <a:pt x="505031" y="75634"/>
                    </a:cubicBezTo>
                    <a:cubicBezTo>
                      <a:pt x="505273" y="78050"/>
                      <a:pt x="506240" y="80225"/>
                      <a:pt x="507689" y="82158"/>
                    </a:cubicBezTo>
                    <a:cubicBezTo>
                      <a:pt x="509139" y="84091"/>
                      <a:pt x="511314" y="84816"/>
                      <a:pt x="514214" y="84816"/>
                    </a:cubicBezTo>
                    <a:cubicBezTo>
                      <a:pt x="515905" y="84816"/>
                      <a:pt x="517597" y="84575"/>
                      <a:pt x="519047" y="84333"/>
                    </a:cubicBezTo>
                    <a:cubicBezTo>
                      <a:pt x="520496" y="84091"/>
                      <a:pt x="521705" y="83850"/>
                      <a:pt x="522430" y="83608"/>
                    </a:cubicBezTo>
                    <a:lnTo>
                      <a:pt x="522430" y="78292"/>
                    </a:lnTo>
                    <a:close/>
                    <a:moveTo>
                      <a:pt x="458636" y="77325"/>
                    </a:moveTo>
                    <a:cubicBezTo>
                      <a:pt x="457428" y="77809"/>
                      <a:pt x="456461" y="78292"/>
                      <a:pt x="455495" y="78534"/>
                    </a:cubicBezTo>
                    <a:cubicBezTo>
                      <a:pt x="454528" y="78775"/>
                      <a:pt x="453562" y="79017"/>
                      <a:pt x="452353" y="79017"/>
                    </a:cubicBezTo>
                    <a:cubicBezTo>
                      <a:pt x="451629" y="79017"/>
                      <a:pt x="450904" y="78775"/>
                      <a:pt x="449937" y="78534"/>
                    </a:cubicBezTo>
                    <a:cubicBezTo>
                      <a:pt x="448970" y="78292"/>
                      <a:pt x="448246" y="78050"/>
                      <a:pt x="447762" y="77567"/>
                    </a:cubicBezTo>
                    <a:cubicBezTo>
                      <a:pt x="446554" y="76600"/>
                      <a:pt x="445829" y="75634"/>
                      <a:pt x="445587" y="74184"/>
                    </a:cubicBezTo>
                    <a:cubicBezTo>
                      <a:pt x="445346" y="72734"/>
                      <a:pt x="445346" y="70801"/>
                      <a:pt x="445346" y="67901"/>
                    </a:cubicBezTo>
                    <a:lnTo>
                      <a:pt x="445346" y="35280"/>
                    </a:lnTo>
                    <a:lnTo>
                      <a:pt x="458394" y="35280"/>
                    </a:lnTo>
                    <a:lnTo>
                      <a:pt x="458394" y="28997"/>
                    </a:lnTo>
                    <a:lnTo>
                      <a:pt x="445346" y="28997"/>
                    </a:lnTo>
                    <a:lnTo>
                      <a:pt x="445346" y="12807"/>
                    </a:lnTo>
                    <a:lnTo>
                      <a:pt x="435680" y="14982"/>
                    </a:lnTo>
                    <a:lnTo>
                      <a:pt x="435680" y="28997"/>
                    </a:lnTo>
                    <a:lnTo>
                      <a:pt x="426256" y="28997"/>
                    </a:lnTo>
                    <a:lnTo>
                      <a:pt x="426256" y="35280"/>
                    </a:lnTo>
                    <a:lnTo>
                      <a:pt x="435680" y="35280"/>
                    </a:lnTo>
                    <a:lnTo>
                      <a:pt x="435680" y="68868"/>
                    </a:lnTo>
                    <a:cubicBezTo>
                      <a:pt x="435680" y="71768"/>
                      <a:pt x="435680" y="74184"/>
                      <a:pt x="435922" y="76117"/>
                    </a:cubicBezTo>
                    <a:cubicBezTo>
                      <a:pt x="436163" y="78050"/>
                      <a:pt x="436888" y="79983"/>
                      <a:pt x="437855" y="81433"/>
                    </a:cubicBezTo>
                    <a:cubicBezTo>
                      <a:pt x="439063" y="83125"/>
                      <a:pt x="440513" y="84091"/>
                      <a:pt x="442446" y="84816"/>
                    </a:cubicBezTo>
                    <a:cubicBezTo>
                      <a:pt x="444379" y="85541"/>
                      <a:pt x="446312" y="85783"/>
                      <a:pt x="448487" y="85783"/>
                    </a:cubicBezTo>
                    <a:cubicBezTo>
                      <a:pt x="450662" y="85783"/>
                      <a:pt x="452837" y="85541"/>
                      <a:pt x="455012" y="84816"/>
                    </a:cubicBezTo>
                    <a:cubicBezTo>
                      <a:pt x="457186" y="84091"/>
                      <a:pt x="458878" y="83125"/>
                      <a:pt x="460569" y="82158"/>
                    </a:cubicBezTo>
                    <a:lnTo>
                      <a:pt x="458636" y="77325"/>
                    </a:lnTo>
                    <a:close/>
                    <a:moveTo>
                      <a:pt x="409825" y="28997"/>
                    </a:moveTo>
                    <a:lnTo>
                      <a:pt x="399676" y="28997"/>
                    </a:lnTo>
                    <a:lnTo>
                      <a:pt x="399676" y="84091"/>
                    </a:lnTo>
                    <a:lnTo>
                      <a:pt x="409825" y="84091"/>
                    </a:lnTo>
                    <a:lnTo>
                      <a:pt x="409825" y="28997"/>
                    </a:lnTo>
                    <a:close/>
                    <a:moveTo>
                      <a:pt x="409341" y="2416"/>
                    </a:moveTo>
                    <a:cubicBezTo>
                      <a:pt x="408133" y="1208"/>
                      <a:pt x="406683" y="483"/>
                      <a:pt x="404992" y="483"/>
                    </a:cubicBezTo>
                    <a:cubicBezTo>
                      <a:pt x="403300" y="483"/>
                      <a:pt x="401609" y="1208"/>
                      <a:pt x="400400" y="2416"/>
                    </a:cubicBezTo>
                    <a:cubicBezTo>
                      <a:pt x="399192" y="3625"/>
                      <a:pt x="398467" y="5316"/>
                      <a:pt x="398467" y="6766"/>
                    </a:cubicBezTo>
                    <a:cubicBezTo>
                      <a:pt x="398467" y="8457"/>
                      <a:pt x="399192" y="9907"/>
                      <a:pt x="400400" y="11116"/>
                    </a:cubicBezTo>
                    <a:cubicBezTo>
                      <a:pt x="401609" y="12324"/>
                      <a:pt x="403059" y="13049"/>
                      <a:pt x="404992" y="13049"/>
                    </a:cubicBezTo>
                    <a:cubicBezTo>
                      <a:pt x="406683" y="13049"/>
                      <a:pt x="408133" y="12324"/>
                      <a:pt x="409341" y="11116"/>
                    </a:cubicBezTo>
                    <a:cubicBezTo>
                      <a:pt x="410549" y="9907"/>
                      <a:pt x="411274" y="8457"/>
                      <a:pt x="411274" y="6766"/>
                    </a:cubicBezTo>
                    <a:cubicBezTo>
                      <a:pt x="411274" y="5074"/>
                      <a:pt x="410549" y="3625"/>
                      <a:pt x="409341" y="2416"/>
                    </a:cubicBezTo>
                    <a:moveTo>
                      <a:pt x="379619" y="61377"/>
                    </a:moveTo>
                    <a:cubicBezTo>
                      <a:pt x="378653" y="59444"/>
                      <a:pt x="377203" y="57994"/>
                      <a:pt x="375511" y="56544"/>
                    </a:cubicBezTo>
                    <a:cubicBezTo>
                      <a:pt x="373820" y="55094"/>
                      <a:pt x="372128" y="54128"/>
                      <a:pt x="370195" y="53403"/>
                    </a:cubicBezTo>
                    <a:cubicBezTo>
                      <a:pt x="368262" y="52678"/>
                      <a:pt x="366329" y="51953"/>
                      <a:pt x="364396" y="51470"/>
                    </a:cubicBezTo>
                    <a:cubicBezTo>
                      <a:pt x="361013" y="50503"/>
                      <a:pt x="358113" y="49295"/>
                      <a:pt x="355938" y="47603"/>
                    </a:cubicBezTo>
                    <a:cubicBezTo>
                      <a:pt x="353764" y="45912"/>
                      <a:pt x="352797" y="43737"/>
                      <a:pt x="352797" y="40837"/>
                    </a:cubicBezTo>
                    <a:cubicBezTo>
                      <a:pt x="352797" y="38663"/>
                      <a:pt x="353764" y="36730"/>
                      <a:pt x="355697" y="35280"/>
                    </a:cubicBezTo>
                    <a:cubicBezTo>
                      <a:pt x="357630" y="33830"/>
                      <a:pt x="360046" y="33105"/>
                      <a:pt x="362946" y="33105"/>
                    </a:cubicBezTo>
                    <a:cubicBezTo>
                      <a:pt x="366087" y="33105"/>
                      <a:pt x="368504" y="33588"/>
                      <a:pt x="370195" y="34796"/>
                    </a:cubicBezTo>
                    <a:cubicBezTo>
                      <a:pt x="371887" y="36005"/>
                      <a:pt x="373337" y="37213"/>
                      <a:pt x="374786" y="38421"/>
                    </a:cubicBezTo>
                    <a:lnTo>
                      <a:pt x="379619" y="32380"/>
                    </a:lnTo>
                    <a:cubicBezTo>
                      <a:pt x="378169" y="31172"/>
                      <a:pt x="376236" y="29964"/>
                      <a:pt x="373820" y="28997"/>
                    </a:cubicBezTo>
                    <a:cubicBezTo>
                      <a:pt x="371162" y="27789"/>
                      <a:pt x="367779" y="27306"/>
                      <a:pt x="363429" y="27306"/>
                    </a:cubicBezTo>
                    <a:cubicBezTo>
                      <a:pt x="360771" y="27306"/>
                      <a:pt x="358355" y="27547"/>
                      <a:pt x="355938" y="28272"/>
                    </a:cubicBezTo>
                    <a:cubicBezTo>
                      <a:pt x="353522" y="28997"/>
                      <a:pt x="351589" y="29722"/>
                      <a:pt x="349656" y="31172"/>
                    </a:cubicBezTo>
                    <a:cubicBezTo>
                      <a:pt x="347964" y="32380"/>
                      <a:pt x="346514" y="34071"/>
                      <a:pt x="345306" y="36005"/>
                    </a:cubicBezTo>
                    <a:cubicBezTo>
                      <a:pt x="344098" y="37938"/>
                      <a:pt x="343615" y="40113"/>
                      <a:pt x="343615" y="42771"/>
                    </a:cubicBezTo>
                    <a:cubicBezTo>
                      <a:pt x="343615" y="45670"/>
                      <a:pt x="344098" y="48087"/>
                      <a:pt x="345065" y="50020"/>
                    </a:cubicBezTo>
                    <a:cubicBezTo>
                      <a:pt x="346031" y="51953"/>
                      <a:pt x="347481" y="53644"/>
                      <a:pt x="348931" y="54853"/>
                    </a:cubicBezTo>
                    <a:cubicBezTo>
                      <a:pt x="350622" y="56061"/>
                      <a:pt x="352314" y="57269"/>
                      <a:pt x="354005" y="57752"/>
                    </a:cubicBezTo>
                    <a:cubicBezTo>
                      <a:pt x="355938" y="58477"/>
                      <a:pt x="357630" y="58961"/>
                      <a:pt x="359321" y="59686"/>
                    </a:cubicBezTo>
                    <a:cubicBezTo>
                      <a:pt x="362946" y="60652"/>
                      <a:pt x="365604" y="61860"/>
                      <a:pt x="367779" y="63310"/>
                    </a:cubicBezTo>
                    <a:cubicBezTo>
                      <a:pt x="369954" y="64760"/>
                      <a:pt x="370920" y="67176"/>
                      <a:pt x="370920" y="70559"/>
                    </a:cubicBezTo>
                    <a:cubicBezTo>
                      <a:pt x="370920" y="73459"/>
                      <a:pt x="369954" y="75634"/>
                      <a:pt x="368262" y="77325"/>
                    </a:cubicBezTo>
                    <a:cubicBezTo>
                      <a:pt x="366571" y="78775"/>
                      <a:pt x="364154" y="79742"/>
                      <a:pt x="360771" y="79742"/>
                    </a:cubicBezTo>
                    <a:cubicBezTo>
                      <a:pt x="359080" y="79742"/>
                      <a:pt x="357630" y="79500"/>
                      <a:pt x="355938" y="79017"/>
                    </a:cubicBezTo>
                    <a:cubicBezTo>
                      <a:pt x="354489" y="78534"/>
                      <a:pt x="353039" y="77809"/>
                      <a:pt x="351830" y="76842"/>
                    </a:cubicBezTo>
                    <a:cubicBezTo>
                      <a:pt x="350622" y="76117"/>
                      <a:pt x="349414" y="75151"/>
                      <a:pt x="348447" y="74184"/>
                    </a:cubicBezTo>
                    <a:cubicBezTo>
                      <a:pt x="347481" y="73217"/>
                      <a:pt x="346756" y="72493"/>
                      <a:pt x="346031" y="71768"/>
                    </a:cubicBezTo>
                    <a:lnTo>
                      <a:pt x="341198" y="79500"/>
                    </a:lnTo>
                    <a:cubicBezTo>
                      <a:pt x="346514" y="83608"/>
                      <a:pt x="352797" y="85783"/>
                      <a:pt x="360288" y="85783"/>
                    </a:cubicBezTo>
                    <a:cubicBezTo>
                      <a:pt x="363188" y="85783"/>
                      <a:pt x="365604" y="85300"/>
                      <a:pt x="368020" y="84575"/>
                    </a:cubicBezTo>
                    <a:cubicBezTo>
                      <a:pt x="370437" y="83850"/>
                      <a:pt x="372612" y="82641"/>
                      <a:pt x="374303" y="81192"/>
                    </a:cubicBezTo>
                    <a:cubicBezTo>
                      <a:pt x="375995" y="79742"/>
                      <a:pt x="377444" y="77809"/>
                      <a:pt x="378411" y="75634"/>
                    </a:cubicBezTo>
                    <a:cubicBezTo>
                      <a:pt x="379378" y="73459"/>
                      <a:pt x="380103" y="71043"/>
                      <a:pt x="380103" y="68143"/>
                    </a:cubicBezTo>
                    <a:cubicBezTo>
                      <a:pt x="381069" y="65485"/>
                      <a:pt x="380586" y="63310"/>
                      <a:pt x="379619" y="61377"/>
                    </a:cubicBezTo>
                    <a:moveTo>
                      <a:pt x="298428" y="84091"/>
                    </a:moveTo>
                    <a:lnTo>
                      <a:pt x="307852" y="84091"/>
                    </a:lnTo>
                    <a:lnTo>
                      <a:pt x="307852" y="57511"/>
                    </a:lnTo>
                    <a:cubicBezTo>
                      <a:pt x="307852" y="55578"/>
                      <a:pt x="307852" y="53886"/>
                      <a:pt x="308093" y="51953"/>
                    </a:cubicBezTo>
                    <a:cubicBezTo>
                      <a:pt x="308335" y="50020"/>
                      <a:pt x="308577" y="48328"/>
                      <a:pt x="308818" y="46637"/>
                    </a:cubicBezTo>
                    <a:cubicBezTo>
                      <a:pt x="309785" y="43254"/>
                      <a:pt x="310993" y="40354"/>
                      <a:pt x="312926" y="37938"/>
                    </a:cubicBezTo>
                    <a:cubicBezTo>
                      <a:pt x="314618" y="35521"/>
                      <a:pt x="316792" y="34555"/>
                      <a:pt x="318967" y="34555"/>
                    </a:cubicBezTo>
                    <a:cubicBezTo>
                      <a:pt x="322833" y="34555"/>
                      <a:pt x="324767" y="36488"/>
                      <a:pt x="325008" y="40596"/>
                    </a:cubicBezTo>
                    <a:lnTo>
                      <a:pt x="333224" y="37696"/>
                    </a:lnTo>
                    <a:cubicBezTo>
                      <a:pt x="333224" y="35763"/>
                      <a:pt x="332741" y="34313"/>
                      <a:pt x="332016" y="32863"/>
                    </a:cubicBezTo>
                    <a:cubicBezTo>
                      <a:pt x="331291" y="31413"/>
                      <a:pt x="330566" y="30447"/>
                      <a:pt x="329599" y="29722"/>
                    </a:cubicBezTo>
                    <a:cubicBezTo>
                      <a:pt x="328633" y="28997"/>
                      <a:pt x="327425" y="28272"/>
                      <a:pt x="326216" y="28030"/>
                    </a:cubicBezTo>
                    <a:cubicBezTo>
                      <a:pt x="325008" y="27547"/>
                      <a:pt x="323800" y="27547"/>
                      <a:pt x="322833" y="27547"/>
                    </a:cubicBezTo>
                    <a:cubicBezTo>
                      <a:pt x="319450" y="27547"/>
                      <a:pt x="316792" y="28514"/>
                      <a:pt x="314134" y="30205"/>
                    </a:cubicBezTo>
                    <a:cubicBezTo>
                      <a:pt x="311718" y="32138"/>
                      <a:pt x="309543" y="34555"/>
                      <a:pt x="307852" y="37696"/>
                    </a:cubicBezTo>
                    <a:lnTo>
                      <a:pt x="306643" y="28272"/>
                    </a:lnTo>
                    <a:lnTo>
                      <a:pt x="297219" y="29239"/>
                    </a:lnTo>
                    <a:cubicBezTo>
                      <a:pt x="297219" y="29722"/>
                      <a:pt x="297461" y="30447"/>
                      <a:pt x="297461" y="31413"/>
                    </a:cubicBezTo>
                    <a:cubicBezTo>
                      <a:pt x="297703" y="32380"/>
                      <a:pt x="297703" y="33588"/>
                      <a:pt x="297944" y="35038"/>
                    </a:cubicBezTo>
                    <a:cubicBezTo>
                      <a:pt x="298186" y="36488"/>
                      <a:pt x="298186" y="37696"/>
                      <a:pt x="298186" y="39146"/>
                    </a:cubicBezTo>
                    <a:cubicBezTo>
                      <a:pt x="298186" y="40596"/>
                      <a:pt x="298428" y="41804"/>
                      <a:pt x="298428" y="43254"/>
                    </a:cubicBezTo>
                    <a:lnTo>
                      <a:pt x="298428" y="84091"/>
                    </a:lnTo>
                    <a:close/>
                    <a:moveTo>
                      <a:pt x="267981" y="38179"/>
                    </a:moveTo>
                    <a:cubicBezTo>
                      <a:pt x="270156" y="41079"/>
                      <a:pt x="271122" y="45187"/>
                      <a:pt x="271122" y="50262"/>
                    </a:cubicBezTo>
                    <a:lnTo>
                      <a:pt x="271122" y="52195"/>
                    </a:lnTo>
                    <a:lnTo>
                      <a:pt x="243817" y="52195"/>
                    </a:lnTo>
                    <a:cubicBezTo>
                      <a:pt x="244058" y="49778"/>
                      <a:pt x="244783" y="47362"/>
                      <a:pt x="245508" y="45187"/>
                    </a:cubicBezTo>
                    <a:cubicBezTo>
                      <a:pt x="246233" y="43012"/>
                      <a:pt x="247441" y="41079"/>
                      <a:pt x="248649" y="39388"/>
                    </a:cubicBezTo>
                    <a:cubicBezTo>
                      <a:pt x="249858" y="37696"/>
                      <a:pt x="251549" y="36246"/>
                      <a:pt x="253241" y="35280"/>
                    </a:cubicBezTo>
                    <a:cubicBezTo>
                      <a:pt x="254932" y="34313"/>
                      <a:pt x="257107" y="33830"/>
                      <a:pt x="259282" y="33830"/>
                    </a:cubicBezTo>
                    <a:cubicBezTo>
                      <a:pt x="262906" y="33588"/>
                      <a:pt x="265806" y="35038"/>
                      <a:pt x="267981" y="38179"/>
                    </a:cubicBezTo>
                    <a:moveTo>
                      <a:pt x="281029" y="58236"/>
                    </a:moveTo>
                    <a:lnTo>
                      <a:pt x="281029" y="52678"/>
                    </a:lnTo>
                    <a:cubicBezTo>
                      <a:pt x="281029" y="49537"/>
                      <a:pt x="280788" y="46395"/>
                      <a:pt x="280063" y="43496"/>
                    </a:cubicBezTo>
                    <a:cubicBezTo>
                      <a:pt x="279338" y="40354"/>
                      <a:pt x="278130" y="37696"/>
                      <a:pt x="276438" y="35280"/>
                    </a:cubicBezTo>
                    <a:cubicBezTo>
                      <a:pt x="274747" y="32863"/>
                      <a:pt x="272572" y="30930"/>
                      <a:pt x="269672" y="29480"/>
                    </a:cubicBezTo>
                    <a:cubicBezTo>
                      <a:pt x="266773" y="28030"/>
                      <a:pt x="263390" y="27306"/>
                      <a:pt x="259040" y="27306"/>
                    </a:cubicBezTo>
                    <a:cubicBezTo>
                      <a:pt x="255415" y="27306"/>
                      <a:pt x="252274" y="28030"/>
                      <a:pt x="249133" y="29480"/>
                    </a:cubicBezTo>
                    <a:cubicBezTo>
                      <a:pt x="245991" y="30930"/>
                      <a:pt x="243333" y="32863"/>
                      <a:pt x="241159" y="35521"/>
                    </a:cubicBezTo>
                    <a:cubicBezTo>
                      <a:pt x="238984" y="38179"/>
                      <a:pt x="237051" y="41079"/>
                      <a:pt x="235842" y="44704"/>
                    </a:cubicBezTo>
                    <a:cubicBezTo>
                      <a:pt x="234634" y="48328"/>
                      <a:pt x="233909" y="52195"/>
                      <a:pt x="233909" y="56544"/>
                    </a:cubicBezTo>
                    <a:cubicBezTo>
                      <a:pt x="233909" y="66210"/>
                      <a:pt x="236084" y="73459"/>
                      <a:pt x="240675" y="78292"/>
                    </a:cubicBezTo>
                    <a:cubicBezTo>
                      <a:pt x="245025" y="83125"/>
                      <a:pt x="251791" y="85783"/>
                      <a:pt x="260490" y="85783"/>
                    </a:cubicBezTo>
                    <a:cubicBezTo>
                      <a:pt x="265081" y="85783"/>
                      <a:pt x="268947" y="84816"/>
                      <a:pt x="272572" y="83125"/>
                    </a:cubicBezTo>
                    <a:cubicBezTo>
                      <a:pt x="275955" y="81192"/>
                      <a:pt x="279338" y="78534"/>
                      <a:pt x="282238" y="75151"/>
                    </a:cubicBezTo>
                    <a:lnTo>
                      <a:pt x="278371" y="71043"/>
                    </a:lnTo>
                    <a:cubicBezTo>
                      <a:pt x="274747" y="74426"/>
                      <a:pt x="271605" y="76359"/>
                      <a:pt x="268947" y="77567"/>
                    </a:cubicBezTo>
                    <a:cubicBezTo>
                      <a:pt x="266289" y="78534"/>
                      <a:pt x="263631" y="79017"/>
                      <a:pt x="261215" y="79017"/>
                    </a:cubicBezTo>
                    <a:cubicBezTo>
                      <a:pt x="255657" y="79017"/>
                      <a:pt x="251549" y="77325"/>
                      <a:pt x="248649" y="73701"/>
                    </a:cubicBezTo>
                    <a:cubicBezTo>
                      <a:pt x="245750" y="70076"/>
                      <a:pt x="244300" y="65002"/>
                      <a:pt x="244058" y="58477"/>
                    </a:cubicBezTo>
                    <a:lnTo>
                      <a:pt x="281029" y="58477"/>
                    </a:lnTo>
                    <a:close/>
                    <a:moveTo>
                      <a:pt x="183648" y="28997"/>
                    </a:moveTo>
                    <a:lnTo>
                      <a:pt x="172774" y="28997"/>
                    </a:lnTo>
                    <a:lnTo>
                      <a:pt x="195247" y="85300"/>
                    </a:lnTo>
                    <a:lnTo>
                      <a:pt x="203221" y="85300"/>
                    </a:lnTo>
                    <a:lnTo>
                      <a:pt x="226418" y="28997"/>
                    </a:lnTo>
                    <a:lnTo>
                      <a:pt x="217236" y="28997"/>
                    </a:lnTo>
                    <a:lnTo>
                      <a:pt x="202496" y="67660"/>
                    </a:lnTo>
                    <a:cubicBezTo>
                      <a:pt x="201046" y="71526"/>
                      <a:pt x="200321" y="74426"/>
                      <a:pt x="200079" y="76359"/>
                    </a:cubicBezTo>
                    <a:cubicBezTo>
                      <a:pt x="199838" y="75392"/>
                      <a:pt x="199596" y="74184"/>
                      <a:pt x="199354" y="72734"/>
                    </a:cubicBezTo>
                    <a:cubicBezTo>
                      <a:pt x="199113" y="71284"/>
                      <a:pt x="198388" y="69351"/>
                      <a:pt x="197663" y="67176"/>
                    </a:cubicBezTo>
                    <a:lnTo>
                      <a:pt x="183648" y="28997"/>
                    </a:lnTo>
                    <a:close/>
                    <a:moveTo>
                      <a:pt x="159000" y="28997"/>
                    </a:moveTo>
                    <a:lnTo>
                      <a:pt x="148851" y="28997"/>
                    </a:lnTo>
                    <a:lnTo>
                      <a:pt x="148851" y="84091"/>
                    </a:lnTo>
                    <a:lnTo>
                      <a:pt x="159000" y="84091"/>
                    </a:lnTo>
                    <a:lnTo>
                      <a:pt x="159000" y="28997"/>
                    </a:lnTo>
                    <a:close/>
                    <a:moveTo>
                      <a:pt x="158517" y="2416"/>
                    </a:moveTo>
                    <a:cubicBezTo>
                      <a:pt x="157309" y="1208"/>
                      <a:pt x="155859" y="483"/>
                      <a:pt x="154167" y="483"/>
                    </a:cubicBezTo>
                    <a:cubicBezTo>
                      <a:pt x="152476" y="483"/>
                      <a:pt x="150784" y="1208"/>
                      <a:pt x="149576" y="2416"/>
                    </a:cubicBezTo>
                    <a:cubicBezTo>
                      <a:pt x="148368" y="3625"/>
                      <a:pt x="147643" y="5316"/>
                      <a:pt x="147643" y="6766"/>
                    </a:cubicBezTo>
                    <a:cubicBezTo>
                      <a:pt x="147643" y="8457"/>
                      <a:pt x="148368" y="9907"/>
                      <a:pt x="149576" y="11116"/>
                    </a:cubicBezTo>
                    <a:cubicBezTo>
                      <a:pt x="150784" y="12324"/>
                      <a:pt x="152476" y="13049"/>
                      <a:pt x="154167" y="13049"/>
                    </a:cubicBezTo>
                    <a:cubicBezTo>
                      <a:pt x="155859" y="13049"/>
                      <a:pt x="157309" y="12324"/>
                      <a:pt x="158517" y="11116"/>
                    </a:cubicBezTo>
                    <a:cubicBezTo>
                      <a:pt x="159725" y="9907"/>
                      <a:pt x="160450" y="8457"/>
                      <a:pt x="160450" y="6766"/>
                    </a:cubicBezTo>
                    <a:cubicBezTo>
                      <a:pt x="160450" y="5074"/>
                      <a:pt x="159725" y="3625"/>
                      <a:pt x="158517" y="2416"/>
                    </a:cubicBezTo>
                    <a:moveTo>
                      <a:pt x="128795" y="84091"/>
                    </a:moveTo>
                    <a:lnTo>
                      <a:pt x="128795" y="49537"/>
                    </a:lnTo>
                    <a:cubicBezTo>
                      <a:pt x="128795" y="46637"/>
                      <a:pt x="128553" y="43737"/>
                      <a:pt x="128312" y="41079"/>
                    </a:cubicBezTo>
                    <a:cubicBezTo>
                      <a:pt x="128070" y="38421"/>
                      <a:pt x="127345" y="36005"/>
                      <a:pt x="126137" y="34071"/>
                    </a:cubicBezTo>
                    <a:cubicBezTo>
                      <a:pt x="124929" y="32138"/>
                      <a:pt x="122996" y="30447"/>
                      <a:pt x="120338" y="29239"/>
                    </a:cubicBezTo>
                    <a:cubicBezTo>
                      <a:pt x="117680" y="28030"/>
                      <a:pt x="114297" y="27306"/>
                      <a:pt x="109705" y="27306"/>
                    </a:cubicBezTo>
                    <a:cubicBezTo>
                      <a:pt x="106806" y="27306"/>
                      <a:pt x="104389" y="27789"/>
                      <a:pt x="102214" y="28514"/>
                    </a:cubicBezTo>
                    <a:cubicBezTo>
                      <a:pt x="100040" y="29480"/>
                      <a:pt x="98348" y="30447"/>
                      <a:pt x="96898" y="31655"/>
                    </a:cubicBezTo>
                    <a:cubicBezTo>
                      <a:pt x="95449" y="32863"/>
                      <a:pt x="94240" y="34071"/>
                      <a:pt x="93274" y="35280"/>
                    </a:cubicBezTo>
                    <a:cubicBezTo>
                      <a:pt x="92307" y="36488"/>
                      <a:pt x="91824" y="37213"/>
                      <a:pt x="91341" y="37938"/>
                    </a:cubicBezTo>
                    <a:lnTo>
                      <a:pt x="90132" y="28514"/>
                    </a:lnTo>
                    <a:lnTo>
                      <a:pt x="80708" y="29480"/>
                    </a:lnTo>
                    <a:cubicBezTo>
                      <a:pt x="80708" y="29964"/>
                      <a:pt x="80950" y="30689"/>
                      <a:pt x="80950" y="31655"/>
                    </a:cubicBezTo>
                    <a:cubicBezTo>
                      <a:pt x="81192" y="32622"/>
                      <a:pt x="81192" y="33830"/>
                      <a:pt x="81433" y="35280"/>
                    </a:cubicBezTo>
                    <a:cubicBezTo>
                      <a:pt x="81675" y="36730"/>
                      <a:pt x="81675" y="37938"/>
                      <a:pt x="81675" y="39388"/>
                    </a:cubicBezTo>
                    <a:cubicBezTo>
                      <a:pt x="81675" y="40837"/>
                      <a:pt x="81917" y="42046"/>
                      <a:pt x="81917" y="43496"/>
                    </a:cubicBezTo>
                    <a:lnTo>
                      <a:pt x="81917" y="84333"/>
                    </a:lnTo>
                    <a:lnTo>
                      <a:pt x="91824" y="84333"/>
                    </a:lnTo>
                    <a:lnTo>
                      <a:pt x="91824" y="53403"/>
                    </a:lnTo>
                    <a:cubicBezTo>
                      <a:pt x="91824" y="50986"/>
                      <a:pt x="92307" y="48570"/>
                      <a:pt x="93032" y="46154"/>
                    </a:cubicBezTo>
                    <a:cubicBezTo>
                      <a:pt x="93757" y="43979"/>
                      <a:pt x="94965" y="41804"/>
                      <a:pt x="96415" y="40354"/>
                    </a:cubicBezTo>
                    <a:cubicBezTo>
                      <a:pt x="97865" y="38663"/>
                      <a:pt x="99556" y="37454"/>
                      <a:pt x="101248" y="36488"/>
                    </a:cubicBezTo>
                    <a:cubicBezTo>
                      <a:pt x="103181" y="35521"/>
                      <a:pt x="105114" y="35038"/>
                      <a:pt x="107531" y="35038"/>
                    </a:cubicBezTo>
                    <a:cubicBezTo>
                      <a:pt x="109947" y="35038"/>
                      <a:pt x="112122" y="35280"/>
                      <a:pt x="113572" y="36005"/>
                    </a:cubicBezTo>
                    <a:cubicBezTo>
                      <a:pt x="115021" y="36730"/>
                      <a:pt x="116230" y="37454"/>
                      <a:pt x="117196" y="38904"/>
                    </a:cubicBezTo>
                    <a:cubicBezTo>
                      <a:pt x="117921" y="40113"/>
                      <a:pt x="118404" y="41804"/>
                      <a:pt x="118888" y="43496"/>
                    </a:cubicBezTo>
                    <a:cubicBezTo>
                      <a:pt x="119129" y="45429"/>
                      <a:pt x="119371" y="47362"/>
                      <a:pt x="119371" y="49778"/>
                    </a:cubicBezTo>
                    <a:lnTo>
                      <a:pt x="119371" y="84333"/>
                    </a:lnTo>
                    <a:lnTo>
                      <a:pt x="128795" y="84333"/>
                    </a:lnTo>
                    <a:close/>
                    <a:moveTo>
                      <a:pt x="60894" y="5799"/>
                    </a:moveTo>
                    <a:lnTo>
                      <a:pt x="50986" y="5799"/>
                    </a:lnTo>
                    <a:lnTo>
                      <a:pt x="50986" y="54128"/>
                    </a:lnTo>
                    <a:cubicBezTo>
                      <a:pt x="50986" y="59202"/>
                      <a:pt x="50503" y="63552"/>
                      <a:pt x="49295" y="66935"/>
                    </a:cubicBezTo>
                    <a:cubicBezTo>
                      <a:pt x="48328" y="70318"/>
                      <a:pt x="46879" y="72976"/>
                      <a:pt x="44945" y="74667"/>
                    </a:cubicBezTo>
                    <a:cubicBezTo>
                      <a:pt x="43012" y="76600"/>
                      <a:pt x="40837" y="77809"/>
                      <a:pt x="38421" y="78534"/>
                    </a:cubicBezTo>
                    <a:cubicBezTo>
                      <a:pt x="36005" y="79259"/>
                      <a:pt x="33347" y="79500"/>
                      <a:pt x="30447" y="79500"/>
                    </a:cubicBezTo>
                    <a:cubicBezTo>
                      <a:pt x="27547" y="79500"/>
                      <a:pt x="24889" y="79259"/>
                      <a:pt x="22231" y="78534"/>
                    </a:cubicBezTo>
                    <a:cubicBezTo>
                      <a:pt x="19815" y="77809"/>
                      <a:pt x="17640" y="76600"/>
                      <a:pt x="15707" y="74667"/>
                    </a:cubicBezTo>
                    <a:cubicBezTo>
                      <a:pt x="14015" y="72734"/>
                      <a:pt x="12565" y="70076"/>
                      <a:pt x="11357" y="66935"/>
                    </a:cubicBezTo>
                    <a:cubicBezTo>
                      <a:pt x="10391" y="63552"/>
                      <a:pt x="9666" y="59444"/>
                      <a:pt x="9666" y="54128"/>
                    </a:cubicBezTo>
                    <a:lnTo>
                      <a:pt x="9666" y="5799"/>
                    </a:lnTo>
                    <a:lnTo>
                      <a:pt x="0" y="5799"/>
                    </a:lnTo>
                    <a:lnTo>
                      <a:pt x="0" y="54853"/>
                    </a:lnTo>
                    <a:cubicBezTo>
                      <a:pt x="0" y="66451"/>
                      <a:pt x="2658" y="74667"/>
                      <a:pt x="7733" y="79500"/>
                    </a:cubicBezTo>
                    <a:cubicBezTo>
                      <a:pt x="12807" y="84333"/>
                      <a:pt x="20540" y="86749"/>
                      <a:pt x="30689" y="86749"/>
                    </a:cubicBezTo>
                    <a:cubicBezTo>
                      <a:pt x="40837" y="86749"/>
                      <a:pt x="48570" y="84333"/>
                      <a:pt x="53403" y="79500"/>
                    </a:cubicBezTo>
                    <a:cubicBezTo>
                      <a:pt x="58477" y="74667"/>
                      <a:pt x="60894" y="66451"/>
                      <a:pt x="60894" y="54853"/>
                    </a:cubicBezTo>
                    <a:lnTo>
                      <a:pt x="60894" y="5799"/>
                    </a:lnTo>
                    <a:close/>
                  </a:path>
                </a:pathLst>
              </a:custGeom>
              <a:solidFill>
                <a:srgbClr val="000000"/>
              </a:solidFill>
              <a:ln w="2402" cap="flat">
                <a:noFill/>
                <a:prstDash val="solid"/>
                <a:miter/>
              </a:ln>
            </p:spPr>
            <p:txBody>
              <a:bodyPr rtlCol="0" anchor="ctr"/>
              <a:lstStyle/>
              <a:p>
                <a:endParaRPr lang="de-DE" sz="1351"/>
              </a:p>
            </p:txBody>
          </p:sp>
          <p:sp>
            <p:nvSpPr>
              <p:cNvPr id="31" name="Freihandform: Form 30">
                <a:extLst>
                  <a:ext uri="{FF2B5EF4-FFF2-40B4-BE49-F238E27FC236}">
                    <a16:creationId xmlns:a16="http://schemas.microsoft.com/office/drawing/2014/main" id="{22FEF1E6-C2ED-48D1-B68D-F0300DB16821}"/>
                  </a:ext>
                </a:extLst>
              </p:cNvPr>
              <p:cNvSpPr/>
              <p:nvPr/>
            </p:nvSpPr>
            <p:spPr>
              <a:xfrm>
                <a:off x="11569754" y="1219314"/>
                <a:ext cx="152234" cy="132903"/>
              </a:xfrm>
              <a:custGeom>
                <a:avLst/>
                <a:gdLst>
                  <a:gd name="connsiteX0" fmla="*/ 0 w 152234"/>
                  <a:gd name="connsiteY0" fmla="*/ 134353 h 132902"/>
                  <a:gd name="connsiteX1" fmla="*/ 84816 w 152234"/>
                  <a:gd name="connsiteY1" fmla="*/ 134353 h 132902"/>
                  <a:gd name="connsiteX2" fmla="*/ 152234 w 152234"/>
                  <a:gd name="connsiteY2" fmla="*/ 67176 h 132902"/>
                  <a:gd name="connsiteX3" fmla="*/ 84816 w 152234"/>
                  <a:gd name="connsiteY3" fmla="*/ 0 h 132902"/>
                  <a:gd name="connsiteX4" fmla="*/ 0 w 152234"/>
                  <a:gd name="connsiteY4" fmla="*/ 0 h 132902"/>
                  <a:gd name="connsiteX5" fmla="*/ 0 w 152234"/>
                  <a:gd name="connsiteY5" fmla="*/ 134353 h 1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34" h="132902">
                    <a:moveTo>
                      <a:pt x="0" y="134353"/>
                    </a:moveTo>
                    <a:lnTo>
                      <a:pt x="84816" y="134353"/>
                    </a:lnTo>
                    <a:cubicBezTo>
                      <a:pt x="122029" y="134353"/>
                      <a:pt x="152234" y="104389"/>
                      <a:pt x="152234" y="67176"/>
                    </a:cubicBezTo>
                    <a:cubicBezTo>
                      <a:pt x="152234" y="29964"/>
                      <a:pt x="122029" y="0"/>
                      <a:pt x="84816" y="0"/>
                    </a:cubicBezTo>
                    <a:lnTo>
                      <a:pt x="0" y="0"/>
                    </a:lnTo>
                    <a:lnTo>
                      <a:pt x="0" y="134353"/>
                    </a:lnTo>
                    <a:close/>
                  </a:path>
                </a:pathLst>
              </a:custGeom>
              <a:solidFill>
                <a:srgbClr val="0072BC"/>
              </a:solidFill>
              <a:ln w="2402" cap="flat">
                <a:noFill/>
                <a:prstDash val="solid"/>
                <a:miter/>
              </a:ln>
            </p:spPr>
            <p:txBody>
              <a:bodyPr rtlCol="0" anchor="ctr"/>
              <a:lstStyle/>
              <a:p>
                <a:endParaRPr lang="de-DE" sz="1351"/>
              </a:p>
            </p:txBody>
          </p:sp>
        </p:grpSp>
      </p:grpSp>
      <p:sp>
        <p:nvSpPr>
          <p:cNvPr id="3" name="Fußzeilenplatzhalter 2">
            <a:extLst>
              <a:ext uri="{FF2B5EF4-FFF2-40B4-BE49-F238E27FC236}">
                <a16:creationId xmlns:a16="http://schemas.microsoft.com/office/drawing/2014/main" id="{9D5327C6-E598-4991-AB22-BE7A8B832ED0}"/>
              </a:ext>
            </a:extLst>
          </p:cNvPr>
          <p:cNvSpPr>
            <a:spLocks noGrp="1"/>
          </p:cNvSpPr>
          <p:nvPr>
            <p:ph type="ftr" sz="quarter" idx="11"/>
          </p:nvPr>
        </p:nvSpPr>
        <p:spPr/>
        <p:txBody>
          <a:bodyPr/>
          <a:lstStyle>
            <a:lvl1pPr>
              <a:defRPr/>
            </a:lvl1pPr>
          </a:lstStyle>
          <a:p>
            <a:endParaRPr lang="de-DE" dirty="0"/>
          </a:p>
        </p:txBody>
      </p:sp>
      <p:sp>
        <p:nvSpPr>
          <p:cNvPr id="4" name="Foliennummernplatzhalter 3">
            <a:extLst>
              <a:ext uri="{FF2B5EF4-FFF2-40B4-BE49-F238E27FC236}">
                <a16:creationId xmlns:a16="http://schemas.microsoft.com/office/drawing/2014/main" id="{F4581514-8A34-423E-AF48-23D40C9BAE3C}"/>
              </a:ext>
            </a:extLst>
          </p:cNvPr>
          <p:cNvSpPr>
            <a:spLocks noGrp="1"/>
          </p:cNvSpPr>
          <p:nvPr>
            <p:ph type="sldNum" sz="quarter" idx="12"/>
          </p:nvPr>
        </p:nvSpPr>
        <p:spPr/>
        <p:txBody>
          <a:bodyPr/>
          <a:lstStyle/>
          <a:p>
            <a:fld id="{9D195BCC-3514-4B1B-9C18-24F3D67EC549}" type="slidenum">
              <a:rPr lang="de-DE" smtClean="0"/>
              <a:t>‹#›</a:t>
            </a:fld>
            <a:endParaRPr lang="de-DE"/>
          </a:p>
        </p:txBody>
      </p:sp>
      <p:sp>
        <p:nvSpPr>
          <p:cNvPr id="44" name="Titel 1">
            <a:extLst>
              <a:ext uri="{FF2B5EF4-FFF2-40B4-BE49-F238E27FC236}">
                <a16:creationId xmlns:a16="http://schemas.microsoft.com/office/drawing/2014/main" id="{A4C0BC30-E626-4EC3-B52E-EC6CECC18BA9}"/>
              </a:ext>
            </a:extLst>
          </p:cNvPr>
          <p:cNvSpPr>
            <a:spLocks noGrp="1"/>
          </p:cNvSpPr>
          <p:nvPr>
            <p:ph type="title" hasCustomPrompt="1"/>
          </p:nvPr>
        </p:nvSpPr>
        <p:spPr>
          <a:xfrm>
            <a:off x="4625579" y="330910"/>
            <a:ext cx="2727787" cy="452322"/>
          </a:xfrm>
        </p:spPr>
        <p:txBody>
          <a:bodyPr/>
          <a:lstStyle/>
          <a:p>
            <a:r>
              <a:rPr lang="de-DE" dirty="0"/>
              <a:t>Titel</a:t>
            </a:r>
          </a:p>
        </p:txBody>
      </p:sp>
      <p:cxnSp>
        <p:nvCxnSpPr>
          <p:cNvPr id="47" name="Gerader Verbinder 46">
            <a:extLst>
              <a:ext uri="{FF2B5EF4-FFF2-40B4-BE49-F238E27FC236}">
                <a16:creationId xmlns:a16="http://schemas.microsoft.com/office/drawing/2014/main" id="{2A6B4FCA-16D8-4C61-9911-C6EBBA2E9614}"/>
              </a:ext>
            </a:extLst>
          </p:cNvPr>
          <p:cNvCxnSpPr>
            <a:cxnSpLocks/>
          </p:cNvCxnSpPr>
          <p:nvPr userDrawn="1"/>
        </p:nvCxnSpPr>
        <p:spPr>
          <a:xfrm>
            <a:off x="4625975" y="974732"/>
            <a:ext cx="2727391" cy="0"/>
          </a:xfrm>
          <a:prstGeom prst="line">
            <a:avLst/>
          </a:prstGeom>
          <a:ln w="19050">
            <a:solidFill>
              <a:srgbClr val="CCDDE7"/>
            </a:solidFill>
          </a:ln>
        </p:spPr>
        <p:style>
          <a:lnRef idx="1">
            <a:schemeClr val="accent1"/>
          </a:lnRef>
          <a:fillRef idx="0">
            <a:schemeClr val="accent1"/>
          </a:fillRef>
          <a:effectRef idx="0">
            <a:schemeClr val="accent1"/>
          </a:effectRef>
          <a:fontRef idx="minor">
            <a:schemeClr val="tx1"/>
          </a:fontRef>
        </p:style>
      </p:cxnSp>
      <p:sp>
        <p:nvSpPr>
          <p:cNvPr id="5" name="Inhaltsplatzhalter 4">
            <a:extLst>
              <a:ext uri="{FF2B5EF4-FFF2-40B4-BE49-F238E27FC236}">
                <a16:creationId xmlns:a16="http://schemas.microsoft.com/office/drawing/2014/main" id="{6973DDC7-C42E-4F39-AF1D-5C1BA1202CB8}"/>
              </a:ext>
            </a:extLst>
          </p:cNvPr>
          <p:cNvSpPr>
            <a:spLocks noGrp="1"/>
          </p:cNvSpPr>
          <p:nvPr>
            <p:ph sz="quarter" idx="15" hasCustomPrompt="1"/>
          </p:nvPr>
        </p:nvSpPr>
        <p:spPr>
          <a:xfrm>
            <a:off x="-6031" y="-1"/>
            <a:ext cx="4277280" cy="49149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7" name="Textplatzhalter 6">
            <a:extLst>
              <a:ext uri="{FF2B5EF4-FFF2-40B4-BE49-F238E27FC236}">
                <a16:creationId xmlns:a16="http://schemas.microsoft.com/office/drawing/2014/main" id="{18E86CCD-5F3A-4D32-9430-6A5FA2D99946}"/>
              </a:ext>
            </a:extLst>
          </p:cNvPr>
          <p:cNvSpPr>
            <a:spLocks noGrp="1"/>
          </p:cNvSpPr>
          <p:nvPr>
            <p:ph type="body" sz="quarter" idx="16"/>
          </p:nvPr>
        </p:nvSpPr>
        <p:spPr>
          <a:xfrm>
            <a:off x="4625578" y="1422400"/>
            <a:ext cx="3997722" cy="3487738"/>
          </a:xfrm>
        </p:spPr>
        <p:txBody>
          <a:bodyPr>
            <a:no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2" name="Textplatzhalter 9">
            <a:extLst>
              <a:ext uri="{FF2B5EF4-FFF2-40B4-BE49-F238E27FC236}">
                <a16:creationId xmlns:a16="http://schemas.microsoft.com/office/drawing/2014/main" id="{0932BE4D-D3DC-4293-B6F8-AD2578029F27}"/>
              </a:ext>
            </a:extLst>
          </p:cNvPr>
          <p:cNvSpPr>
            <a:spLocks noGrp="1"/>
          </p:cNvSpPr>
          <p:nvPr>
            <p:ph type="body" sz="quarter" idx="17"/>
          </p:nvPr>
        </p:nvSpPr>
        <p:spPr>
          <a:xfrm>
            <a:off x="4625578" y="1088384"/>
            <a:ext cx="3996929"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Textmasterformat bearbeiten</a:t>
            </a:r>
          </a:p>
        </p:txBody>
      </p:sp>
    </p:spTree>
    <p:extLst>
      <p:ext uri="{BB962C8B-B14F-4D97-AF65-F5344CB8AC3E}">
        <p14:creationId xmlns:p14="http://schemas.microsoft.com/office/powerpoint/2010/main" val="2227148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nhalt + zwei Bilder links">
    <p:spTree>
      <p:nvGrpSpPr>
        <p:cNvPr id="1" name=""/>
        <p:cNvGrpSpPr/>
        <p:nvPr/>
      </p:nvGrpSpPr>
      <p:grpSpPr>
        <a:xfrm>
          <a:off x="0" y="0"/>
          <a:ext cx="0" cy="0"/>
          <a:chOff x="0" y="0"/>
          <a:chExt cx="0" cy="0"/>
        </a:xfrm>
      </p:grpSpPr>
      <p:grpSp>
        <p:nvGrpSpPr>
          <p:cNvPr id="55" name="Gruppieren 54">
            <a:extLst>
              <a:ext uri="{FF2B5EF4-FFF2-40B4-BE49-F238E27FC236}">
                <a16:creationId xmlns:a16="http://schemas.microsoft.com/office/drawing/2014/main" id="{CBB2739F-531B-406E-B9AE-7F5955A4C086}"/>
              </a:ext>
            </a:extLst>
          </p:cNvPr>
          <p:cNvGrpSpPr/>
          <p:nvPr userDrawn="1"/>
        </p:nvGrpSpPr>
        <p:grpSpPr>
          <a:xfrm>
            <a:off x="-4877" y="4950860"/>
            <a:ext cx="9148877" cy="198120"/>
            <a:chOff x="-4877" y="4950860"/>
            <a:chExt cx="9148877" cy="198120"/>
          </a:xfrm>
        </p:grpSpPr>
        <p:sp>
          <p:nvSpPr>
            <p:cNvPr id="56" name="bk object 18">
              <a:extLst>
                <a:ext uri="{FF2B5EF4-FFF2-40B4-BE49-F238E27FC236}">
                  <a16:creationId xmlns:a16="http://schemas.microsoft.com/office/drawing/2014/main" id="{10BD749C-F32D-4FA0-8B2F-E4376F4459C1}"/>
                </a:ext>
              </a:extLst>
            </p:cNvPr>
            <p:cNvSpPr/>
            <p:nvPr userDrawn="1"/>
          </p:nvSpPr>
          <p:spPr>
            <a:xfrm>
              <a:off x="-4877" y="4950860"/>
              <a:ext cx="484937"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a:p>
          </p:txBody>
        </p:sp>
        <p:sp>
          <p:nvSpPr>
            <p:cNvPr id="57" name="bk object 18">
              <a:extLst>
                <a:ext uri="{FF2B5EF4-FFF2-40B4-BE49-F238E27FC236}">
                  <a16:creationId xmlns:a16="http://schemas.microsoft.com/office/drawing/2014/main" id="{75AD1741-5FE5-4A33-9577-F1F4588F6C91}"/>
                </a:ext>
              </a:extLst>
            </p:cNvPr>
            <p:cNvSpPr/>
            <p:nvPr userDrawn="1"/>
          </p:nvSpPr>
          <p:spPr>
            <a:xfrm>
              <a:off x="522288" y="4950860"/>
              <a:ext cx="8621712"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a:p>
          </p:txBody>
        </p:sp>
        <p:sp>
          <p:nvSpPr>
            <p:cNvPr id="58" name="Holder 3">
              <a:extLst>
                <a:ext uri="{FF2B5EF4-FFF2-40B4-BE49-F238E27FC236}">
                  <a16:creationId xmlns:a16="http://schemas.microsoft.com/office/drawing/2014/main" id="{BF81CE3E-1239-4D0D-8337-4AABB0EB94BE}"/>
                </a:ext>
              </a:extLst>
            </p:cNvPr>
            <p:cNvSpPr txBox="1">
              <a:spLocks/>
            </p:cNvSpPr>
            <p:nvPr userDrawn="1"/>
          </p:nvSpPr>
          <p:spPr>
            <a:xfrm>
              <a:off x="8194726" y="4966101"/>
              <a:ext cx="449579" cy="167639"/>
            </a:xfrm>
            <a:prstGeom prst="rect">
              <a:avLst/>
            </a:prstGeom>
          </p:spPr>
          <p:txBody>
            <a:bodyPr lIns="0" tIns="0" rIns="0" bIns="0" anchor="ctr"/>
            <a:lstStyle>
              <a:defPPr>
                <a:defRPr lang="de-DE"/>
              </a:defPPr>
              <a:lvl1pPr marL="0" algn="l" defTabSz="686074" rtl="0" eaLnBrk="1" latinLnBrk="0" hangingPunct="1">
                <a:defRPr sz="1000" b="1" i="0" kern="1200">
                  <a:solidFill>
                    <a:schemeClr val="bg1"/>
                  </a:solidFill>
                  <a:latin typeface="Arial"/>
                  <a:ea typeface="+mn-ea"/>
                  <a:cs typeface="Arial"/>
                </a:defRPr>
              </a:lvl1pPr>
              <a:lvl2pPr marL="343037" algn="l" defTabSz="686074" rtl="0" eaLnBrk="1" latinLnBrk="0" hangingPunct="1">
                <a:defRPr sz="1351" kern="1200">
                  <a:solidFill>
                    <a:schemeClr val="tx1"/>
                  </a:solidFill>
                  <a:latin typeface="+mn-lt"/>
                  <a:ea typeface="+mn-ea"/>
                  <a:cs typeface="+mn-cs"/>
                </a:defRPr>
              </a:lvl2pPr>
              <a:lvl3pPr marL="686074" algn="l" defTabSz="686074" rtl="0" eaLnBrk="1" latinLnBrk="0" hangingPunct="1">
                <a:defRPr sz="1351" kern="1200">
                  <a:solidFill>
                    <a:schemeClr val="tx1"/>
                  </a:solidFill>
                  <a:latin typeface="+mn-lt"/>
                  <a:ea typeface="+mn-ea"/>
                  <a:cs typeface="+mn-cs"/>
                </a:defRPr>
              </a:lvl3pPr>
              <a:lvl4pPr marL="1029111" algn="l" defTabSz="686074" rtl="0" eaLnBrk="1" latinLnBrk="0" hangingPunct="1">
                <a:defRPr sz="1351" kern="1200">
                  <a:solidFill>
                    <a:schemeClr val="tx1"/>
                  </a:solidFill>
                  <a:latin typeface="+mn-lt"/>
                  <a:ea typeface="+mn-ea"/>
                  <a:cs typeface="+mn-cs"/>
                </a:defRPr>
              </a:lvl4pPr>
              <a:lvl5pPr marL="1372149" algn="l" defTabSz="686074" rtl="0" eaLnBrk="1" latinLnBrk="0" hangingPunct="1">
                <a:defRPr sz="1351" kern="1200">
                  <a:solidFill>
                    <a:schemeClr val="tx1"/>
                  </a:solidFill>
                  <a:latin typeface="+mn-lt"/>
                  <a:ea typeface="+mn-ea"/>
                  <a:cs typeface="+mn-cs"/>
                </a:defRPr>
              </a:lvl5pPr>
              <a:lvl6pPr marL="1715186" algn="l" defTabSz="686074" rtl="0" eaLnBrk="1" latinLnBrk="0" hangingPunct="1">
                <a:defRPr sz="1351" kern="1200">
                  <a:solidFill>
                    <a:schemeClr val="tx1"/>
                  </a:solidFill>
                  <a:latin typeface="+mn-lt"/>
                  <a:ea typeface="+mn-ea"/>
                  <a:cs typeface="+mn-cs"/>
                </a:defRPr>
              </a:lvl6pPr>
              <a:lvl7pPr marL="2058223" algn="l" defTabSz="686074" rtl="0" eaLnBrk="1" latinLnBrk="0" hangingPunct="1">
                <a:defRPr sz="1351" kern="1200">
                  <a:solidFill>
                    <a:schemeClr val="tx1"/>
                  </a:solidFill>
                  <a:latin typeface="+mn-lt"/>
                  <a:ea typeface="+mn-ea"/>
                  <a:cs typeface="+mn-cs"/>
                </a:defRPr>
              </a:lvl7pPr>
              <a:lvl8pPr marL="2401260" algn="l" defTabSz="686074" rtl="0" eaLnBrk="1" latinLnBrk="0" hangingPunct="1">
                <a:defRPr sz="1351" kern="1200">
                  <a:solidFill>
                    <a:schemeClr val="tx1"/>
                  </a:solidFill>
                  <a:latin typeface="+mn-lt"/>
                  <a:ea typeface="+mn-ea"/>
                  <a:cs typeface="+mn-cs"/>
                </a:defRPr>
              </a:lvl8pPr>
              <a:lvl9pPr marL="2744297" algn="l" defTabSz="686074" rtl="0" eaLnBrk="1" latinLnBrk="0" hangingPunct="1">
                <a:defRPr sz="1351" kern="1200">
                  <a:solidFill>
                    <a:schemeClr val="tx1"/>
                  </a:solidFill>
                  <a:latin typeface="+mn-lt"/>
                  <a:ea typeface="+mn-ea"/>
                  <a:cs typeface="+mn-cs"/>
                </a:defRPr>
              </a:lvl9pPr>
            </a:lstStyle>
            <a:p>
              <a:pPr marL="12700">
                <a:spcBef>
                  <a:spcPts val="5"/>
                </a:spcBef>
              </a:pPr>
              <a:r>
                <a:rPr lang="de-DE" spc="10" dirty="0"/>
                <a:t>hhu.de</a:t>
              </a:r>
            </a:p>
          </p:txBody>
        </p:sp>
      </p:grpSp>
      <p:grpSp>
        <p:nvGrpSpPr>
          <p:cNvPr id="16" name="Grafik 9">
            <a:extLst>
              <a:ext uri="{FF2B5EF4-FFF2-40B4-BE49-F238E27FC236}">
                <a16:creationId xmlns:a16="http://schemas.microsoft.com/office/drawing/2014/main" id="{FDF40BED-CE41-4F2B-9008-0CAE3088D83B}"/>
              </a:ext>
            </a:extLst>
          </p:cNvPr>
          <p:cNvGrpSpPr/>
          <p:nvPr userDrawn="1"/>
        </p:nvGrpSpPr>
        <p:grpSpPr>
          <a:xfrm>
            <a:off x="7741437" y="394294"/>
            <a:ext cx="1049330" cy="621121"/>
            <a:chOff x="10321916" y="525077"/>
            <a:chExt cx="1399106" cy="827140"/>
          </a:xfrm>
          <a:solidFill>
            <a:schemeClr val="accent1"/>
          </a:solidFill>
        </p:grpSpPr>
        <p:grpSp>
          <p:nvGrpSpPr>
            <p:cNvPr id="17" name="Grafik 9">
              <a:extLst>
                <a:ext uri="{FF2B5EF4-FFF2-40B4-BE49-F238E27FC236}">
                  <a16:creationId xmlns:a16="http://schemas.microsoft.com/office/drawing/2014/main" id="{0B49B38F-6A41-4759-B72C-5F216A133318}"/>
                </a:ext>
              </a:extLst>
            </p:cNvPr>
            <p:cNvGrpSpPr/>
            <p:nvPr/>
          </p:nvGrpSpPr>
          <p:grpSpPr>
            <a:xfrm>
              <a:off x="10321916" y="525077"/>
              <a:ext cx="1179212" cy="575107"/>
              <a:chOff x="10321916" y="525077"/>
              <a:chExt cx="1179212" cy="575107"/>
            </a:xfrm>
            <a:solidFill>
              <a:schemeClr val="accent1"/>
            </a:solidFill>
          </p:grpSpPr>
          <p:sp>
            <p:nvSpPr>
              <p:cNvPr id="36" name="Freihandform: Form 35">
                <a:extLst>
                  <a:ext uri="{FF2B5EF4-FFF2-40B4-BE49-F238E27FC236}">
                    <a16:creationId xmlns:a16="http://schemas.microsoft.com/office/drawing/2014/main" id="{CBFECEB3-E5D0-4A80-BB99-C9B0C0773EAA}"/>
                  </a:ext>
                </a:extLst>
              </p:cNvPr>
              <p:cNvSpPr/>
              <p:nvPr/>
            </p:nvSpPr>
            <p:spPr>
              <a:xfrm>
                <a:off x="11143981" y="639857"/>
                <a:ext cx="357630" cy="357630"/>
              </a:xfrm>
              <a:custGeom>
                <a:avLst/>
                <a:gdLst>
                  <a:gd name="connsiteX0" fmla="*/ 358113 w 357629"/>
                  <a:gd name="connsiteY0" fmla="*/ 0 h 357629"/>
                  <a:gd name="connsiteX1" fmla="*/ 358113 w 357629"/>
                  <a:gd name="connsiteY1" fmla="*/ 179540 h 357629"/>
                  <a:gd name="connsiteX2" fmla="*/ 179057 w 357629"/>
                  <a:gd name="connsiteY2" fmla="*/ 359080 h 357629"/>
                  <a:gd name="connsiteX3" fmla="*/ 0 w 357629"/>
                  <a:gd name="connsiteY3" fmla="*/ 179540 h 357629"/>
                  <a:gd name="connsiteX4" fmla="*/ 0 w 357629"/>
                  <a:gd name="connsiteY4" fmla="*/ 0 h 357629"/>
                  <a:gd name="connsiteX5" fmla="*/ 90857 w 357629"/>
                  <a:gd name="connsiteY5" fmla="*/ 0 h 357629"/>
                  <a:gd name="connsiteX6" fmla="*/ 90857 w 357629"/>
                  <a:gd name="connsiteY6" fmla="*/ 171807 h 357629"/>
                  <a:gd name="connsiteX7" fmla="*/ 179057 w 357629"/>
                  <a:gd name="connsiteY7" fmla="*/ 265323 h 357629"/>
                  <a:gd name="connsiteX8" fmla="*/ 267256 w 357629"/>
                  <a:gd name="connsiteY8" fmla="*/ 171807 h 357629"/>
                  <a:gd name="connsiteX9" fmla="*/ 267256 w 357629"/>
                  <a:gd name="connsiteY9" fmla="*/ 0 h 357629"/>
                  <a:gd name="connsiteX10" fmla="*/ 358113 w 357629"/>
                  <a:gd name="connsiteY10" fmla="*/ 0 h 35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7629" h="357629">
                    <a:moveTo>
                      <a:pt x="358113" y="0"/>
                    </a:moveTo>
                    <a:lnTo>
                      <a:pt x="358113" y="179540"/>
                    </a:lnTo>
                    <a:cubicBezTo>
                      <a:pt x="358113" y="286587"/>
                      <a:pt x="277888" y="359080"/>
                      <a:pt x="179057" y="359080"/>
                    </a:cubicBezTo>
                    <a:cubicBezTo>
                      <a:pt x="80225" y="359080"/>
                      <a:pt x="0" y="286587"/>
                      <a:pt x="0" y="179540"/>
                    </a:cubicBezTo>
                    <a:cubicBezTo>
                      <a:pt x="0" y="164075"/>
                      <a:pt x="0" y="0"/>
                      <a:pt x="0" y="0"/>
                    </a:cubicBezTo>
                    <a:lnTo>
                      <a:pt x="90857" y="0"/>
                    </a:lnTo>
                    <a:cubicBezTo>
                      <a:pt x="90857" y="32622"/>
                      <a:pt x="90857" y="165041"/>
                      <a:pt x="90857" y="171807"/>
                    </a:cubicBezTo>
                    <a:cubicBezTo>
                      <a:pt x="90857" y="227385"/>
                      <a:pt x="130487" y="265323"/>
                      <a:pt x="179057" y="265323"/>
                    </a:cubicBezTo>
                    <a:cubicBezTo>
                      <a:pt x="227868" y="265323"/>
                      <a:pt x="267256" y="227385"/>
                      <a:pt x="267256" y="171807"/>
                    </a:cubicBezTo>
                    <a:lnTo>
                      <a:pt x="267256" y="0"/>
                    </a:lnTo>
                    <a:lnTo>
                      <a:pt x="358113" y="0"/>
                    </a:lnTo>
                    <a:close/>
                  </a:path>
                </a:pathLst>
              </a:custGeom>
              <a:solidFill>
                <a:srgbClr val="0072BC"/>
              </a:solidFill>
              <a:ln w="2402" cap="flat">
                <a:noFill/>
                <a:prstDash val="solid"/>
                <a:miter/>
              </a:ln>
            </p:spPr>
            <p:txBody>
              <a:bodyPr rtlCol="0" anchor="ctr"/>
              <a:lstStyle/>
              <a:p>
                <a:endParaRPr lang="de-DE" sz="1351"/>
              </a:p>
            </p:txBody>
          </p:sp>
          <p:sp>
            <p:nvSpPr>
              <p:cNvPr id="37" name="Freihandform: Form 36">
                <a:extLst>
                  <a:ext uri="{FF2B5EF4-FFF2-40B4-BE49-F238E27FC236}">
                    <a16:creationId xmlns:a16="http://schemas.microsoft.com/office/drawing/2014/main" id="{205BBD97-9903-40A9-8B6F-28C8A15C6553}"/>
                  </a:ext>
                </a:extLst>
              </p:cNvPr>
              <p:cNvSpPr/>
              <p:nvPr/>
            </p:nvSpPr>
            <p:spPr>
              <a:xfrm>
                <a:off x="10321916"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rgbClr val="0072BC"/>
              </a:solidFill>
              <a:ln w="2402" cap="flat">
                <a:noFill/>
                <a:prstDash val="solid"/>
                <a:miter/>
              </a:ln>
            </p:spPr>
            <p:txBody>
              <a:bodyPr rtlCol="0" anchor="ctr"/>
              <a:lstStyle/>
              <a:p>
                <a:endParaRPr lang="de-DE" sz="1351"/>
              </a:p>
            </p:txBody>
          </p:sp>
          <p:sp>
            <p:nvSpPr>
              <p:cNvPr id="38" name="Freihandform: Form 37">
                <a:extLst>
                  <a:ext uri="{FF2B5EF4-FFF2-40B4-BE49-F238E27FC236}">
                    <a16:creationId xmlns:a16="http://schemas.microsoft.com/office/drawing/2014/main" id="{601EB764-A17E-450D-B58A-6703C97C9CE9}"/>
                  </a:ext>
                </a:extLst>
              </p:cNvPr>
              <p:cNvSpPr/>
              <p:nvPr/>
            </p:nvSpPr>
            <p:spPr>
              <a:xfrm>
                <a:off x="10734399"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rgbClr val="0072BC"/>
              </a:solidFill>
              <a:ln w="2402" cap="flat">
                <a:noFill/>
                <a:prstDash val="solid"/>
                <a:miter/>
              </a:ln>
            </p:spPr>
            <p:txBody>
              <a:bodyPr rtlCol="0" anchor="ctr"/>
              <a:lstStyle/>
              <a:p>
                <a:endParaRPr lang="de-DE" sz="1351"/>
              </a:p>
            </p:txBody>
          </p:sp>
          <p:sp>
            <p:nvSpPr>
              <p:cNvPr id="39" name="Freihandform: Form 38">
                <a:extLst>
                  <a:ext uri="{FF2B5EF4-FFF2-40B4-BE49-F238E27FC236}">
                    <a16:creationId xmlns:a16="http://schemas.microsoft.com/office/drawing/2014/main" id="{82DD2E94-DB4B-4BD8-BFDB-FDFAA8C69EA1}"/>
                  </a:ext>
                </a:extLst>
              </p:cNvPr>
              <p:cNvSpPr/>
              <p:nvPr/>
            </p:nvSpPr>
            <p:spPr>
              <a:xfrm>
                <a:off x="104640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endParaRPr lang="de-DE" sz="1351"/>
              </a:p>
            </p:txBody>
          </p:sp>
          <p:sp>
            <p:nvSpPr>
              <p:cNvPr id="40" name="Freihandform: Form 39">
                <a:extLst>
                  <a:ext uri="{FF2B5EF4-FFF2-40B4-BE49-F238E27FC236}">
                    <a16:creationId xmlns:a16="http://schemas.microsoft.com/office/drawing/2014/main" id="{832D3428-693C-4D74-94D9-E68B7A16B041}"/>
                  </a:ext>
                </a:extLst>
              </p:cNvPr>
              <p:cNvSpPr/>
              <p:nvPr/>
            </p:nvSpPr>
            <p:spPr>
              <a:xfrm>
                <a:off x="10610678"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endParaRPr lang="de-DE" sz="1351"/>
              </a:p>
            </p:txBody>
          </p:sp>
          <p:sp>
            <p:nvSpPr>
              <p:cNvPr id="41" name="Freihandform: Form 40">
                <a:extLst>
                  <a:ext uri="{FF2B5EF4-FFF2-40B4-BE49-F238E27FC236}">
                    <a16:creationId xmlns:a16="http://schemas.microsoft.com/office/drawing/2014/main" id="{0E083E88-01F2-4468-BC37-D107C47234B4}"/>
                  </a:ext>
                </a:extLst>
              </p:cNvPr>
              <p:cNvSpPr/>
              <p:nvPr/>
            </p:nvSpPr>
            <p:spPr>
              <a:xfrm>
                <a:off x="109497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324" y="3383"/>
                      <a:pt x="10874" y="1933"/>
                    </a:cubicBezTo>
                  </a:path>
                </a:pathLst>
              </a:custGeom>
              <a:solidFill>
                <a:srgbClr val="000000"/>
              </a:solidFill>
              <a:ln w="2402" cap="flat">
                <a:noFill/>
                <a:prstDash val="solid"/>
                <a:miter/>
              </a:ln>
            </p:spPr>
            <p:txBody>
              <a:bodyPr rtlCol="0" anchor="ctr"/>
              <a:lstStyle/>
              <a:p>
                <a:endParaRPr lang="de-DE" sz="1351"/>
              </a:p>
            </p:txBody>
          </p:sp>
        </p:grpSp>
        <p:sp>
          <p:nvSpPr>
            <p:cNvPr id="18" name="Freihandform: Form 17">
              <a:extLst>
                <a:ext uri="{FF2B5EF4-FFF2-40B4-BE49-F238E27FC236}">
                  <a16:creationId xmlns:a16="http://schemas.microsoft.com/office/drawing/2014/main" id="{CE077675-12C0-483D-8266-8C564517BD07}"/>
                </a:ext>
              </a:extLst>
            </p:cNvPr>
            <p:cNvSpPr/>
            <p:nvPr/>
          </p:nvSpPr>
          <p:spPr>
            <a:xfrm>
              <a:off x="10322158" y="1089069"/>
              <a:ext cx="57994" cy="77325"/>
            </a:xfrm>
            <a:custGeom>
              <a:avLst/>
              <a:gdLst>
                <a:gd name="connsiteX0" fmla="*/ 49053 w 57994"/>
                <a:gd name="connsiteY0" fmla="*/ 0 h 77325"/>
                <a:gd name="connsiteX1" fmla="*/ 49053 w 57994"/>
                <a:gd name="connsiteY1" fmla="*/ 34071 h 77325"/>
                <a:gd name="connsiteX2" fmla="*/ 10149 w 57994"/>
                <a:gd name="connsiteY2" fmla="*/ 34071 h 77325"/>
                <a:gd name="connsiteX3" fmla="*/ 10149 w 57994"/>
                <a:gd name="connsiteY3" fmla="*/ 0 h 77325"/>
                <a:gd name="connsiteX4" fmla="*/ 0 w 57994"/>
                <a:gd name="connsiteY4" fmla="*/ 0 h 77325"/>
                <a:gd name="connsiteX5" fmla="*/ 0 w 57994"/>
                <a:gd name="connsiteY5" fmla="*/ 78292 h 77325"/>
                <a:gd name="connsiteX6" fmla="*/ 10149 w 57994"/>
                <a:gd name="connsiteY6" fmla="*/ 78292 h 77325"/>
                <a:gd name="connsiteX7" fmla="*/ 10149 w 57994"/>
                <a:gd name="connsiteY7" fmla="*/ 40837 h 77325"/>
                <a:gd name="connsiteX8" fmla="*/ 49053 w 57994"/>
                <a:gd name="connsiteY8" fmla="*/ 40837 h 77325"/>
                <a:gd name="connsiteX9" fmla="*/ 49053 w 57994"/>
                <a:gd name="connsiteY9" fmla="*/ 78292 h 77325"/>
                <a:gd name="connsiteX10" fmla="*/ 58961 w 57994"/>
                <a:gd name="connsiteY10" fmla="*/ 78292 h 77325"/>
                <a:gd name="connsiteX11" fmla="*/ 58961 w 57994"/>
                <a:gd name="connsiteY11" fmla="*/ 0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a:moveTo>
                    <a:pt x="49053" y="0"/>
                  </a:moveTo>
                  <a:lnTo>
                    <a:pt x="49053" y="34071"/>
                  </a:lnTo>
                  <a:lnTo>
                    <a:pt x="10149" y="34071"/>
                  </a:lnTo>
                  <a:lnTo>
                    <a:pt x="10149" y="0"/>
                  </a:lnTo>
                  <a:lnTo>
                    <a:pt x="0" y="0"/>
                  </a:lnTo>
                  <a:lnTo>
                    <a:pt x="0" y="78292"/>
                  </a:lnTo>
                  <a:lnTo>
                    <a:pt x="10149" y="78292"/>
                  </a:lnTo>
                  <a:lnTo>
                    <a:pt x="10149" y="40837"/>
                  </a:lnTo>
                  <a:lnTo>
                    <a:pt x="49053" y="40837"/>
                  </a:lnTo>
                  <a:lnTo>
                    <a:pt x="49053" y="78292"/>
                  </a:lnTo>
                  <a:lnTo>
                    <a:pt x="58961" y="78292"/>
                  </a:lnTo>
                  <a:lnTo>
                    <a:pt x="58961" y="0"/>
                  </a:lnTo>
                  <a:close/>
                </a:path>
              </a:pathLst>
            </a:custGeom>
            <a:solidFill>
              <a:srgbClr val="000000"/>
            </a:solidFill>
            <a:ln w="2402" cap="flat">
              <a:noFill/>
              <a:prstDash val="solid"/>
              <a:miter/>
            </a:ln>
          </p:spPr>
          <p:txBody>
            <a:bodyPr rtlCol="0" anchor="ctr"/>
            <a:lstStyle/>
            <a:p>
              <a:endParaRPr lang="de-DE" sz="1351"/>
            </a:p>
          </p:txBody>
        </p:sp>
        <p:sp>
          <p:nvSpPr>
            <p:cNvPr id="19" name="Freihandform: Form 18">
              <a:extLst>
                <a:ext uri="{FF2B5EF4-FFF2-40B4-BE49-F238E27FC236}">
                  <a16:creationId xmlns:a16="http://schemas.microsoft.com/office/drawing/2014/main" id="{FF4BAE46-A2AC-42A1-814E-CFCC32BEF113}"/>
                </a:ext>
              </a:extLst>
            </p:cNvPr>
            <p:cNvSpPr/>
            <p:nvPr/>
          </p:nvSpPr>
          <p:spPr>
            <a:xfrm>
              <a:off x="10399483"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6" y="51711"/>
                  </a:cubicBezTo>
                  <a:cubicBezTo>
                    <a:pt x="21748" y="51711"/>
                    <a:pt x="17640" y="50020"/>
                    <a:pt x="14740" y="46395"/>
                  </a:cubicBezTo>
                  <a:cubicBezTo>
                    <a:pt x="11599" y="42529"/>
                    <a:pt x="10149" y="37454"/>
                    <a:pt x="9666" y="30930"/>
                  </a:cubicBezTo>
                </a:path>
              </a:pathLst>
            </a:custGeom>
            <a:solidFill>
              <a:srgbClr val="000000"/>
            </a:solidFill>
            <a:ln w="2402" cap="flat">
              <a:noFill/>
              <a:prstDash val="solid"/>
              <a:miter/>
            </a:ln>
          </p:spPr>
          <p:txBody>
            <a:bodyPr rtlCol="0" anchor="ctr"/>
            <a:lstStyle/>
            <a:p>
              <a:endParaRPr lang="de-DE" sz="1351"/>
            </a:p>
          </p:txBody>
        </p:sp>
        <p:sp>
          <p:nvSpPr>
            <p:cNvPr id="20" name="Freihandform: Form 19">
              <a:extLst>
                <a:ext uri="{FF2B5EF4-FFF2-40B4-BE49-F238E27FC236}">
                  <a16:creationId xmlns:a16="http://schemas.microsoft.com/office/drawing/2014/main" id="{A46A2275-819B-4DE9-965C-8B94B846FB54}"/>
                </a:ext>
              </a:extLst>
            </p:cNvPr>
            <p:cNvSpPr/>
            <p:nvPr/>
          </p:nvSpPr>
          <p:spPr>
            <a:xfrm>
              <a:off x="104654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a:p>
          </p:txBody>
        </p:sp>
        <p:grpSp>
          <p:nvGrpSpPr>
            <p:cNvPr id="21" name="Grafik 9">
              <a:extLst>
                <a:ext uri="{FF2B5EF4-FFF2-40B4-BE49-F238E27FC236}">
                  <a16:creationId xmlns:a16="http://schemas.microsoft.com/office/drawing/2014/main" id="{E34EB2FE-23B4-47AC-B2B7-CDB4683102DA}"/>
                </a:ext>
              </a:extLst>
            </p:cNvPr>
            <p:cNvGrpSpPr/>
            <p:nvPr/>
          </p:nvGrpSpPr>
          <p:grpSpPr>
            <a:xfrm>
              <a:off x="10496140" y="1110575"/>
              <a:ext cx="101490" cy="55578"/>
              <a:chOff x="10496140" y="1110575"/>
              <a:chExt cx="101490" cy="55578"/>
            </a:xfrm>
            <a:solidFill>
              <a:srgbClr val="000000"/>
            </a:solidFill>
          </p:grpSpPr>
          <p:sp>
            <p:nvSpPr>
              <p:cNvPr id="34" name="Freihandform: Form 33">
                <a:extLst>
                  <a:ext uri="{FF2B5EF4-FFF2-40B4-BE49-F238E27FC236}">
                    <a16:creationId xmlns:a16="http://schemas.microsoft.com/office/drawing/2014/main" id="{FD23CBD4-1BEB-423E-8DC2-39059E53AA13}"/>
                  </a:ext>
                </a:extLst>
              </p:cNvPr>
              <p:cNvSpPr/>
              <p:nvPr/>
            </p:nvSpPr>
            <p:spPr>
              <a:xfrm>
                <a:off x="104961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endParaRPr lang="de-DE" sz="1351"/>
              </a:p>
            </p:txBody>
          </p:sp>
          <p:sp>
            <p:nvSpPr>
              <p:cNvPr id="35" name="Freihandform: Form 34">
                <a:extLst>
                  <a:ext uri="{FF2B5EF4-FFF2-40B4-BE49-F238E27FC236}">
                    <a16:creationId xmlns:a16="http://schemas.microsoft.com/office/drawing/2014/main" id="{2C65A015-E440-4675-B7F3-555C1D4FBF52}"/>
                  </a:ext>
                </a:extLst>
              </p:cNvPr>
              <p:cNvSpPr/>
              <p:nvPr/>
            </p:nvSpPr>
            <p:spPr>
              <a:xfrm>
                <a:off x="10562833" y="1110816"/>
                <a:ext cx="33830" cy="55578"/>
              </a:xfrm>
              <a:custGeom>
                <a:avLst/>
                <a:gdLst>
                  <a:gd name="connsiteX0" fmla="*/ 1208 w 33829"/>
                  <a:gd name="connsiteY0" fmla="*/ 56544 h 55577"/>
                  <a:gd name="connsiteX1" fmla="*/ 10632 w 33829"/>
                  <a:gd name="connsiteY1" fmla="*/ 56544 h 55577"/>
                  <a:gd name="connsiteX2" fmla="*/ 10632 w 33829"/>
                  <a:gd name="connsiteY2" fmla="*/ 29964 h 55577"/>
                  <a:gd name="connsiteX3" fmla="*/ 10874 w 33829"/>
                  <a:gd name="connsiteY3" fmla="*/ 24406 h 55577"/>
                  <a:gd name="connsiteX4" fmla="*/ 11599 w 33829"/>
                  <a:gd name="connsiteY4" fmla="*/ 19090 h 55577"/>
                  <a:gd name="connsiteX5" fmla="*/ 15707 w 33829"/>
                  <a:gd name="connsiteY5" fmla="*/ 10391 h 55577"/>
                  <a:gd name="connsiteX6" fmla="*/ 21748 w 33829"/>
                  <a:gd name="connsiteY6" fmla="*/ 7008 h 55577"/>
                  <a:gd name="connsiteX7" fmla="*/ 27789 w 33829"/>
                  <a:gd name="connsiteY7" fmla="*/ 13049 h 55577"/>
                  <a:gd name="connsiteX8" fmla="*/ 36005 w 33829"/>
                  <a:gd name="connsiteY8" fmla="*/ 10149 h 55577"/>
                  <a:gd name="connsiteX9" fmla="*/ 34796 w 33829"/>
                  <a:gd name="connsiteY9" fmla="*/ 5316 h 55577"/>
                  <a:gd name="connsiteX10" fmla="*/ 32380 w 33829"/>
                  <a:gd name="connsiteY10" fmla="*/ 2175 h 55577"/>
                  <a:gd name="connsiteX11" fmla="*/ 28997 w 33829"/>
                  <a:gd name="connsiteY11" fmla="*/ 483 h 55577"/>
                  <a:gd name="connsiteX12" fmla="*/ 25614 w 33829"/>
                  <a:gd name="connsiteY12" fmla="*/ 0 h 55577"/>
                  <a:gd name="connsiteX13" fmla="*/ 16915 w 33829"/>
                  <a:gd name="connsiteY13" fmla="*/ 2658 h 55577"/>
                  <a:gd name="connsiteX14" fmla="*/ 10632 w 33829"/>
                  <a:gd name="connsiteY14" fmla="*/ 10149 h 55577"/>
                  <a:gd name="connsiteX15" fmla="*/ 9424 w 33829"/>
                  <a:gd name="connsiteY15" fmla="*/ 483 h 55577"/>
                  <a:gd name="connsiteX16" fmla="*/ 0 w 33829"/>
                  <a:gd name="connsiteY16" fmla="*/ 1450 h 55577"/>
                  <a:gd name="connsiteX17" fmla="*/ 242 w 33829"/>
                  <a:gd name="connsiteY17" fmla="*/ 3625 h 55577"/>
                  <a:gd name="connsiteX18" fmla="*/ 725 w 33829"/>
                  <a:gd name="connsiteY18" fmla="*/ 7249 h 55577"/>
                  <a:gd name="connsiteX19" fmla="*/ 967 w 33829"/>
                  <a:gd name="connsiteY19" fmla="*/ 11357 h 55577"/>
                  <a:gd name="connsiteX20" fmla="*/ 1208 w 33829"/>
                  <a:gd name="connsiteY20" fmla="*/ 15465 h 55577"/>
                  <a:gd name="connsiteX21" fmla="*/ 1208 w 33829"/>
                  <a:gd name="connsiteY21" fmla="*/ 56544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829" h="55577">
                    <a:moveTo>
                      <a:pt x="1208" y="56544"/>
                    </a:moveTo>
                    <a:lnTo>
                      <a:pt x="10632" y="56544"/>
                    </a:lnTo>
                    <a:lnTo>
                      <a:pt x="10632" y="29964"/>
                    </a:lnTo>
                    <a:cubicBezTo>
                      <a:pt x="10632" y="28030"/>
                      <a:pt x="10632" y="26339"/>
                      <a:pt x="10874" y="24406"/>
                    </a:cubicBezTo>
                    <a:cubicBezTo>
                      <a:pt x="11116" y="22473"/>
                      <a:pt x="11357" y="20781"/>
                      <a:pt x="11599" y="19090"/>
                    </a:cubicBezTo>
                    <a:cubicBezTo>
                      <a:pt x="12565" y="15707"/>
                      <a:pt x="13774" y="12807"/>
                      <a:pt x="15707" y="10391"/>
                    </a:cubicBezTo>
                    <a:cubicBezTo>
                      <a:pt x="17398" y="7974"/>
                      <a:pt x="19573" y="7008"/>
                      <a:pt x="21748" y="7008"/>
                    </a:cubicBezTo>
                    <a:cubicBezTo>
                      <a:pt x="25614" y="7008"/>
                      <a:pt x="27547" y="8941"/>
                      <a:pt x="27789" y="13049"/>
                    </a:cubicBezTo>
                    <a:lnTo>
                      <a:pt x="36005" y="10149"/>
                    </a:lnTo>
                    <a:cubicBezTo>
                      <a:pt x="36005" y="8216"/>
                      <a:pt x="35521" y="6766"/>
                      <a:pt x="34796" y="5316"/>
                    </a:cubicBezTo>
                    <a:cubicBezTo>
                      <a:pt x="34072" y="3866"/>
                      <a:pt x="33347" y="2900"/>
                      <a:pt x="32380" y="2175"/>
                    </a:cubicBezTo>
                    <a:cubicBezTo>
                      <a:pt x="31413" y="1450"/>
                      <a:pt x="30205" y="725"/>
                      <a:pt x="28997" y="483"/>
                    </a:cubicBezTo>
                    <a:cubicBezTo>
                      <a:pt x="27789" y="0"/>
                      <a:pt x="26581" y="0"/>
                      <a:pt x="25614" y="0"/>
                    </a:cubicBezTo>
                    <a:cubicBezTo>
                      <a:pt x="22231" y="0"/>
                      <a:pt x="19573" y="967"/>
                      <a:pt x="16915" y="2658"/>
                    </a:cubicBezTo>
                    <a:cubicBezTo>
                      <a:pt x="14499" y="4591"/>
                      <a:pt x="12324" y="7008"/>
                      <a:pt x="10632" y="10149"/>
                    </a:cubicBezTo>
                    <a:lnTo>
                      <a:pt x="9424" y="483"/>
                    </a:lnTo>
                    <a:lnTo>
                      <a:pt x="0" y="1450"/>
                    </a:lnTo>
                    <a:cubicBezTo>
                      <a:pt x="0" y="1933"/>
                      <a:pt x="242" y="2658"/>
                      <a:pt x="242" y="3625"/>
                    </a:cubicBezTo>
                    <a:cubicBezTo>
                      <a:pt x="483" y="4591"/>
                      <a:pt x="483" y="5799"/>
                      <a:pt x="725" y="7249"/>
                    </a:cubicBezTo>
                    <a:cubicBezTo>
                      <a:pt x="967" y="8699"/>
                      <a:pt x="967" y="9907"/>
                      <a:pt x="967" y="11357"/>
                    </a:cubicBezTo>
                    <a:cubicBezTo>
                      <a:pt x="967" y="12807"/>
                      <a:pt x="1208" y="14015"/>
                      <a:pt x="1208" y="15465"/>
                    </a:cubicBezTo>
                    <a:lnTo>
                      <a:pt x="1208" y="56544"/>
                    </a:lnTo>
                    <a:close/>
                  </a:path>
                </a:pathLst>
              </a:custGeom>
              <a:solidFill>
                <a:srgbClr val="000000"/>
              </a:solidFill>
              <a:ln w="2402" cap="flat">
                <a:noFill/>
                <a:prstDash val="solid"/>
                <a:miter/>
              </a:ln>
            </p:spPr>
            <p:txBody>
              <a:bodyPr rtlCol="0" anchor="ctr"/>
              <a:lstStyle/>
              <a:p>
                <a:endParaRPr lang="de-DE" sz="1351"/>
              </a:p>
            </p:txBody>
          </p:sp>
        </p:grpSp>
        <p:sp>
          <p:nvSpPr>
            <p:cNvPr id="22" name="Freihandform: Form 21">
              <a:extLst>
                <a:ext uri="{FF2B5EF4-FFF2-40B4-BE49-F238E27FC236}">
                  <a16:creationId xmlns:a16="http://schemas.microsoft.com/office/drawing/2014/main" id="{9333A91E-2316-4EF6-B3D9-6EEBD206C840}"/>
                </a:ext>
              </a:extLst>
            </p:cNvPr>
            <p:cNvSpPr/>
            <p:nvPr/>
          </p:nvSpPr>
          <p:spPr>
            <a:xfrm>
              <a:off x="10612128"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a:p>
          </p:txBody>
        </p:sp>
        <p:grpSp>
          <p:nvGrpSpPr>
            <p:cNvPr id="23" name="Grafik 9">
              <a:extLst>
                <a:ext uri="{FF2B5EF4-FFF2-40B4-BE49-F238E27FC236}">
                  <a16:creationId xmlns:a16="http://schemas.microsoft.com/office/drawing/2014/main" id="{C8616353-1EFD-4898-8A56-A00BAFC56FC0}"/>
                </a:ext>
              </a:extLst>
            </p:cNvPr>
            <p:cNvGrpSpPr/>
            <p:nvPr/>
          </p:nvGrpSpPr>
          <p:grpSpPr>
            <a:xfrm>
              <a:off x="10639675" y="1081336"/>
              <a:ext cx="106322" cy="86991"/>
              <a:chOff x="10639675" y="1081336"/>
              <a:chExt cx="106322" cy="86991"/>
            </a:xfrm>
            <a:solidFill>
              <a:srgbClr val="000000"/>
            </a:solidFill>
          </p:grpSpPr>
          <p:sp>
            <p:nvSpPr>
              <p:cNvPr id="32" name="Freihandform: Form 31">
                <a:extLst>
                  <a:ext uri="{FF2B5EF4-FFF2-40B4-BE49-F238E27FC236}">
                    <a16:creationId xmlns:a16="http://schemas.microsoft.com/office/drawing/2014/main" id="{89797380-64F5-4BE7-99B6-07726B5EFB53}"/>
                  </a:ext>
                </a:extLst>
              </p:cNvPr>
              <p:cNvSpPr/>
              <p:nvPr/>
            </p:nvSpPr>
            <p:spPr>
              <a:xfrm>
                <a:off x="10639675" y="1110575"/>
                <a:ext cx="45912" cy="57994"/>
              </a:xfrm>
              <a:custGeom>
                <a:avLst/>
                <a:gdLst>
                  <a:gd name="connsiteX0" fmla="*/ 41804 w 45911"/>
                  <a:gd name="connsiteY0" fmla="*/ 44462 h 57994"/>
                  <a:gd name="connsiteX1" fmla="*/ 33830 w 45911"/>
                  <a:gd name="connsiteY1" fmla="*/ 50261 h 57994"/>
                  <a:gd name="connsiteX2" fmla="*/ 26581 w 45911"/>
                  <a:gd name="connsiteY2" fmla="*/ 51711 h 57994"/>
                  <a:gd name="connsiteX3" fmla="*/ 18848 w 45911"/>
                  <a:gd name="connsiteY3" fmla="*/ 50020 h 57994"/>
                  <a:gd name="connsiteX4" fmla="*/ 13774 w 45911"/>
                  <a:gd name="connsiteY4" fmla="*/ 45187 h 57994"/>
                  <a:gd name="connsiteX5" fmla="*/ 11116 w 45911"/>
                  <a:gd name="connsiteY5" fmla="*/ 38179 h 57994"/>
                  <a:gd name="connsiteX6" fmla="*/ 10391 w 45911"/>
                  <a:gd name="connsiteY6" fmla="*/ 30205 h 57994"/>
                  <a:gd name="connsiteX7" fmla="*/ 11357 w 45911"/>
                  <a:gd name="connsiteY7" fmla="*/ 21748 h 57994"/>
                  <a:gd name="connsiteX8" fmla="*/ 14257 w 45911"/>
                  <a:gd name="connsiteY8" fmla="*/ 14015 h 57994"/>
                  <a:gd name="connsiteX9" fmla="*/ 19331 w 45911"/>
                  <a:gd name="connsiteY9" fmla="*/ 8457 h 57994"/>
                  <a:gd name="connsiteX10" fmla="*/ 26822 w 45911"/>
                  <a:gd name="connsiteY10" fmla="*/ 6283 h 57994"/>
                  <a:gd name="connsiteX11" fmla="*/ 34555 w 45911"/>
                  <a:gd name="connsiteY11" fmla="*/ 7733 h 57994"/>
                  <a:gd name="connsiteX12" fmla="*/ 39629 w 45911"/>
                  <a:gd name="connsiteY12" fmla="*/ 11599 h 57994"/>
                  <a:gd name="connsiteX13" fmla="*/ 44462 w 45911"/>
                  <a:gd name="connsiteY13" fmla="*/ 4350 h 57994"/>
                  <a:gd name="connsiteX14" fmla="*/ 36488 w 45911"/>
                  <a:gd name="connsiteY14" fmla="*/ 967 h 57994"/>
                  <a:gd name="connsiteX15" fmla="*/ 28030 w 45911"/>
                  <a:gd name="connsiteY15" fmla="*/ 0 h 57994"/>
                  <a:gd name="connsiteX16" fmla="*/ 16432 w 45911"/>
                  <a:gd name="connsiteY16" fmla="*/ 2175 h 57994"/>
                  <a:gd name="connsiteX17" fmla="*/ 7491 w 45911"/>
                  <a:gd name="connsiteY17" fmla="*/ 8216 h 57994"/>
                  <a:gd name="connsiteX18" fmla="*/ 1933 w 45911"/>
                  <a:gd name="connsiteY18" fmla="*/ 17640 h 57994"/>
                  <a:gd name="connsiteX19" fmla="*/ 0 w 45911"/>
                  <a:gd name="connsiteY19" fmla="*/ 29722 h 57994"/>
                  <a:gd name="connsiteX20" fmla="*/ 7008 w 45911"/>
                  <a:gd name="connsiteY20" fmla="*/ 50986 h 57994"/>
                  <a:gd name="connsiteX21" fmla="*/ 26581 w 45911"/>
                  <a:gd name="connsiteY21" fmla="*/ 58236 h 57994"/>
                  <a:gd name="connsiteX22" fmla="*/ 31172 w 45911"/>
                  <a:gd name="connsiteY22" fmla="*/ 57752 h 57994"/>
                  <a:gd name="connsiteX23" fmla="*/ 36246 w 45911"/>
                  <a:gd name="connsiteY23" fmla="*/ 56303 h 57994"/>
                  <a:gd name="connsiteX24" fmla="*/ 41321 w 45911"/>
                  <a:gd name="connsiteY24" fmla="*/ 53403 h 57994"/>
                  <a:gd name="connsiteX25" fmla="*/ 46154 w 45911"/>
                  <a:gd name="connsiteY25" fmla="*/ 48328 h 57994"/>
                  <a:gd name="connsiteX26" fmla="*/ 41804 w 45911"/>
                  <a:gd name="connsiteY26" fmla="*/ 44462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911" h="57994">
                    <a:moveTo>
                      <a:pt x="41804" y="44462"/>
                    </a:moveTo>
                    <a:cubicBezTo>
                      <a:pt x="38663" y="47362"/>
                      <a:pt x="36005" y="49295"/>
                      <a:pt x="33830" y="50261"/>
                    </a:cubicBezTo>
                    <a:cubicBezTo>
                      <a:pt x="31655" y="51228"/>
                      <a:pt x="28997" y="51711"/>
                      <a:pt x="26581" y="51711"/>
                    </a:cubicBezTo>
                    <a:cubicBezTo>
                      <a:pt x="23439" y="51711"/>
                      <a:pt x="21023" y="51228"/>
                      <a:pt x="18848" y="50020"/>
                    </a:cubicBezTo>
                    <a:cubicBezTo>
                      <a:pt x="16673" y="48812"/>
                      <a:pt x="15223" y="47362"/>
                      <a:pt x="13774" y="45187"/>
                    </a:cubicBezTo>
                    <a:cubicBezTo>
                      <a:pt x="12565" y="43254"/>
                      <a:pt x="11599" y="40837"/>
                      <a:pt x="11116" y="38179"/>
                    </a:cubicBezTo>
                    <a:cubicBezTo>
                      <a:pt x="10632" y="35521"/>
                      <a:pt x="10391" y="32863"/>
                      <a:pt x="10391" y="30205"/>
                    </a:cubicBezTo>
                    <a:cubicBezTo>
                      <a:pt x="10391" y="27547"/>
                      <a:pt x="10632" y="24647"/>
                      <a:pt x="11357" y="21748"/>
                    </a:cubicBezTo>
                    <a:cubicBezTo>
                      <a:pt x="12082" y="18848"/>
                      <a:pt x="13049" y="16432"/>
                      <a:pt x="14257" y="14015"/>
                    </a:cubicBezTo>
                    <a:cubicBezTo>
                      <a:pt x="15707" y="11599"/>
                      <a:pt x="17398" y="9907"/>
                      <a:pt x="19331" y="8457"/>
                    </a:cubicBezTo>
                    <a:cubicBezTo>
                      <a:pt x="21506" y="7008"/>
                      <a:pt x="23923" y="6283"/>
                      <a:pt x="26822" y="6283"/>
                    </a:cubicBezTo>
                    <a:cubicBezTo>
                      <a:pt x="29964" y="6283"/>
                      <a:pt x="32622" y="6766"/>
                      <a:pt x="34555" y="7733"/>
                    </a:cubicBezTo>
                    <a:cubicBezTo>
                      <a:pt x="36488" y="8699"/>
                      <a:pt x="38179" y="9907"/>
                      <a:pt x="39629" y="11599"/>
                    </a:cubicBezTo>
                    <a:lnTo>
                      <a:pt x="44462" y="4350"/>
                    </a:lnTo>
                    <a:cubicBezTo>
                      <a:pt x="42046" y="2658"/>
                      <a:pt x="39388" y="1450"/>
                      <a:pt x="36488" y="967"/>
                    </a:cubicBezTo>
                    <a:cubicBezTo>
                      <a:pt x="33588" y="483"/>
                      <a:pt x="30689" y="0"/>
                      <a:pt x="28030" y="0"/>
                    </a:cubicBezTo>
                    <a:cubicBezTo>
                      <a:pt x="23681" y="0"/>
                      <a:pt x="19815" y="725"/>
                      <a:pt x="16432" y="2175"/>
                    </a:cubicBezTo>
                    <a:cubicBezTo>
                      <a:pt x="13049" y="3625"/>
                      <a:pt x="9907" y="5799"/>
                      <a:pt x="7491" y="8216"/>
                    </a:cubicBezTo>
                    <a:cubicBezTo>
                      <a:pt x="5074" y="10874"/>
                      <a:pt x="3141" y="14015"/>
                      <a:pt x="1933" y="17640"/>
                    </a:cubicBezTo>
                    <a:cubicBezTo>
                      <a:pt x="725" y="21264"/>
                      <a:pt x="0" y="25372"/>
                      <a:pt x="0" y="29722"/>
                    </a:cubicBezTo>
                    <a:cubicBezTo>
                      <a:pt x="0" y="39146"/>
                      <a:pt x="2416" y="46154"/>
                      <a:pt x="7008" y="50986"/>
                    </a:cubicBezTo>
                    <a:cubicBezTo>
                      <a:pt x="11599" y="55819"/>
                      <a:pt x="18123" y="58236"/>
                      <a:pt x="26581" y="58236"/>
                    </a:cubicBezTo>
                    <a:cubicBezTo>
                      <a:pt x="28030" y="58236"/>
                      <a:pt x="29480" y="57994"/>
                      <a:pt x="31172" y="57752"/>
                    </a:cubicBezTo>
                    <a:cubicBezTo>
                      <a:pt x="32863" y="57511"/>
                      <a:pt x="34555" y="57027"/>
                      <a:pt x="36246" y="56303"/>
                    </a:cubicBezTo>
                    <a:cubicBezTo>
                      <a:pt x="37938" y="55578"/>
                      <a:pt x="39629" y="54611"/>
                      <a:pt x="41321" y="53403"/>
                    </a:cubicBezTo>
                    <a:cubicBezTo>
                      <a:pt x="43012" y="52195"/>
                      <a:pt x="44462" y="50503"/>
                      <a:pt x="46154" y="48328"/>
                    </a:cubicBezTo>
                    <a:lnTo>
                      <a:pt x="41804" y="44462"/>
                    </a:lnTo>
                    <a:close/>
                  </a:path>
                </a:pathLst>
              </a:custGeom>
              <a:solidFill>
                <a:srgbClr val="000000"/>
              </a:solidFill>
              <a:ln w="2402" cap="flat">
                <a:noFill/>
                <a:prstDash val="solid"/>
                <a:miter/>
              </a:ln>
            </p:spPr>
            <p:txBody>
              <a:bodyPr rtlCol="0" anchor="ctr"/>
              <a:lstStyle/>
              <a:p>
                <a:endParaRPr lang="de-DE" sz="1351"/>
              </a:p>
            </p:txBody>
          </p:sp>
          <p:sp>
            <p:nvSpPr>
              <p:cNvPr id="33" name="Freihandform: Form 32">
                <a:extLst>
                  <a:ext uri="{FF2B5EF4-FFF2-40B4-BE49-F238E27FC236}">
                    <a16:creationId xmlns:a16="http://schemas.microsoft.com/office/drawing/2014/main" id="{FB09C04D-B801-4043-976F-2CB57892DD7A}"/>
                  </a:ext>
                </a:extLst>
              </p:cNvPr>
              <p:cNvSpPr/>
              <p:nvPr/>
            </p:nvSpPr>
            <p:spPr>
              <a:xfrm>
                <a:off x="10699360" y="1081336"/>
                <a:ext cx="45912" cy="84575"/>
              </a:xfrm>
              <a:custGeom>
                <a:avLst/>
                <a:gdLst>
                  <a:gd name="connsiteX0" fmla="*/ 9907 w 45911"/>
                  <a:gd name="connsiteY0" fmla="*/ 0 h 84574"/>
                  <a:gd name="connsiteX1" fmla="*/ 0 w 45911"/>
                  <a:gd name="connsiteY1" fmla="*/ 0 h 84574"/>
                  <a:gd name="connsiteX2" fmla="*/ 0 w 45911"/>
                  <a:gd name="connsiteY2" fmla="*/ 86266 h 84574"/>
                  <a:gd name="connsiteX3" fmla="*/ 9907 w 45911"/>
                  <a:gd name="connsiteY3" fmla="*/ 86266 h 84574"/>
                  <a:gd name="connsiteX4" fmla="*/ 9907 w 45911"/>
                  <a:gd name="connsiteY4" fmla="*/ 55094 h 84574"/>
                  <a:gd name="connsiteX5" fmla="*/ 11116 w 45911"/>
                  <a:gd name="connsiteY5" fmla="*/ 47845 h 84574"/>
                  <a:gd name="connsiteX6" fmla="*/ 14499 w 45911"/>
                  <a:gd name="connsiteY6" fmla="*/ 42046 h 84574"/>
                  <a:gd name="connsiteX7" fmla="*/ 19331 w 45911"/>
                  <a:gd name="connsiteY7" fmla="*/ 38179 h 84574"/>
                  <a:gd name="connsiteX8" fmla="*/ 25614 w 45911"/>
                  <a:gd name="connsiteY8" fmla="*/ 36730 h 84574"/>
                  <a:gd name="connsiteX9" fmla="*/ 31655 w 45911"/>
                  <a:gd name="connsiteY9" fmla="*/ 37696 h 84574"/>
                  <a:gd name="connsiteX10" fmla="*/ 35280 w 45911"/>
                  <a:gd name="connsiteY10" fmla="*/ 40596 h 84574"/>
                  <a:gd name="connsiteX11" fmla="*/ 36971 w 45911"/>
                  <a:gd name="connsiteY11" fmla="*/ 45187 h 84574"/>
                  <a:gd name="connsiteX12" fmla="*/ 37454 w 45911"/>
                  <a:gd name="connsiteY12" fmla="*/ 51470 h 84574"/>
                  <a:gd name="connsiteX13" fmla="*/ 37454 w 45911"/>
                  <a:gd name="connsiteY13" fmla="*/ 86024 h 84574"/>
                  <a:gd name="connsiteX14" fmla="*/ 47362 w 45911"/>
                  <a:gd name="connsiteY14" fmla="*/ 86024 h 84574"/>
                  <a:gd name="connsiteX15" fmla="*/ 47362 w 45911"/>
                  <a:gd name="connsiteY15" fmla="*/ 51470 h 84574"/>
                  <a:gd name="connsiteX16" fmla="*/ 46879 w 45911"/>
                  <a:gd name="connsiteY16" fmla="*/ 43012 h 84574"/>
                  <a:gd name="connsiteX17" fmla="*/ 44704 w 45911"/>
                  <a:gd name="connsiteY17" fmla="*/ 36005 h 84574"/>
                  <a:gd name="connsiteX18" fmla="*/ 38904 w 45911"/>
                  <a:gd name="connsiteY18" fmla="*/ 31172 h 84574"/>
                  <a:gd name="connsiteX19" fmla="*/ 28272 w 45911"/>
                  <a:gd name="connsiteY19" fmla="*/ 29239 h 84574"/>
                  <a:gd name="connsiteX20" fmla="*/ 20781 w 45911"/>
                  <a:gd name="connsiteY20" fmla="*/ 30447 h 84574"/>
                  <a:gd name="connsiteX21" fmla="*/ 15465 w 45911"/>
                  <a:gd name="connsiteY21" fmla="*/ 33347 h 84574"/>
                  <a:gd name="connsiteX22" fmla="*/ 12082 w 45911"/>
                  <a:gd name="connsiteY22" fmla="*/ 36730 h 84574"/>
                  <a:gd name="connsiteX23" fmla="*/ 10149 w 45911"/>
                  <a:gd name="connsiteY23" fmla="*/ 39388 h 84574"/>
                  <a:gd name="connsiteX24" fmla="*/ 10149 w 45911"/>
                  <a:gd name="connsiteY24" fmla="*/ 0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1" h="84574">
                    <a:moveTo>
                      <a:pt x="9907" y="0"/>
                    </a:moveTo>
                    <a:lnTo>
                      <a:pt x="0" y="0"/>
                    </a:lnTo>
                    <a:lnTo>
                      <a:pt x="0" y="86266"/>
                    </a:lnTo>
                    <a:lnTo>
                      <a:pt x="9907" y="86266"/>
                    </a:lnTo>
                    <a:lnTo>
                      <a:pt x="9907" y="55094"/>
                    </a:lnTo>
                    <a:cubicBezTo>
                      <a:pt x="9907" y="52678"/>
                      <a:pt x="10391" y="50261"/>
                      <a:pt x="11116" y="47845"/>
                    </a:cubicBezTo>
                    <a:cubicBezTo>
                      <a:pt x="11840" y="45670"/>
                      <a:pt x="13049" y="43737"/>
                      <a:pt x="14499" y="42046"/>
                    </a:cubicBezTo>
                    <a:cubicBezTo>
                      <a:pt x="15948" y="40354"/>
                      <a:pt x="17640" y="39146"/>
                      <a:pt x="19331" y="38179"/>
                    </a:cubicBezTo>
                    <a:cubicBezTo>
                      <a:pt x="21264" y="37213"/>
                      <a:pt x="23198" y="36730"/>
                      <a:pt x="25614" y="36730"/>
                    </a:cubicBezTo>
                    <a:cubicBezTo>
                      <a:pt x="28030" y="36730"/>
                      <a:pt x="30205" y="36971"/>
                      <a:pt x="31655" y="37696"/>
                    </a:cubicBezTo>
                    <a:cubicBezTo>
                      <a:pt x="33105" y="38421"/>
                      <a:pt x="34313" y="39146"/>
                      <a:pt x="35280" y="40596"/>
                    </a:cubicBezTo>
                    <a:cubicBezTo>
                      <a:pt x="36246" y="42046"/>
                      <a:pt x="36488" y="43496"/>
                      <a:pt x="36971" y="45187"/>
                    </a:cubicBezTo>
                    <a:cubicBezTo>
                      <a:pt x="37213" y="47120"/>
                      <a:pt x="37454" y="49053"/>
                      <a:pt x="37454" y="51470"/>
                    </a:cubicBezTo>
                    <a:lnTo>
                      <a:pt x="37454" y="86024"/>
                    </a:lnTo>
                    <a:lnTo>
                      <a:pt x="47362" y="86024"/>
                    </a:lnTo>
                    <a:lnTo>
                      <a:pt x="47362" y="51470"/>
                    </a:lnTo>
                    <a:cubicBezTo>
                      <a:pt x="47362" y="48570"/>
                      <a:pt x="47120" y="45670"/>
                      <a:pt x="46879" y="43012"/>
                    </a:cubicBezTo>
                    <a:cubicBezTo>
                      <a:pt x="46637" y="40354"/>
                      <a:pt x="45912" y="37938"/>
                      <a:pt x="44704" y="36005"/>
                    </a:cubicBezTo>
                    <a:cubicBezTo>
                      <a:pt x="43496" y="34071"/>
                      <a:pt x="41562" y="32380"/>
                      <a:pt x="38904" y="31172"/>
                    </a:cubicBezTo>
                    <a:cubicBezTo>
                      <a:pt x="36246" y="29964"/>
                      <a:pt x="32863" y="29239"/>
                      <a:pt x="28272" y="29239"/>
                    </a:cubicBezTo>
                    <a:cubicBezTo>
                      <a:pt x="25372" y="29239"/>
                      <a:pt x="22956" y="29722"/>
                      <a:pt x="20781" y="30447"/>
                    </a:cubicBezTo>
                    <a:cubicBezTo>
                      <a:pt x="18606" y="31172"/>
                      <a:pt x="16915" y="32380"/>
                      <a:pt x="15465" y="33347"/>
                    </a:cubicBezTo>
                    <a:cubicBezTo>
                      <a:pt x="14015" y="34555"/>
                      <a:pt x="12807" y="35521"/>
                      <a:pt x="12082" y="36730"/>
                    </a:cubicBezTo>
                    <a:cubicBezTo>
                      <a:pt x="11116" y="37938"/>
                      <a:pt x="10632" y="38663"/>
                      <a:pt x="10149" y="39388"/>
                    </a:cubicBezTo>
                    <a:lnTo>
                      <a:pt x="10149" y="0"/>
                    </a:lnTo>
                    <a:close/>
                  </a:path>
                </a:pathLst>
              </a:custGeom>
              <a:solidFill>
                <a:srgbClr val="000000"/>
              </a:solidFill>
              <a:ln w="2402" cap="flat">
                <a:noFill/>
                <a:prstDash val="solid"/>
                <a:miter/>
              </a:ln>
            </p:spPr>
            <p:txBody>
              <a:bodyPr rtlCol="0" anchor="ctr"/>
              <a:lstStyle/>
              <a:p>
                <a:endParaRPr lang="de-DE" sz="1351"/>
              </a:p>
            </p:txBody>
          </p:sp>
        </p:grpSp>
        <p:sp>
          <p:nvSpPr>
            <p:cNvPr id="24" name="Freihandform: Form 23">
              <a:extLst>
                <a:ext uri="{FF2B5EF4-FFF2-40B4-BE49-F238E27FC236}">
                  <a16:creationId xmlns:a16="http://schemas.microsoft.com/office/drawing/2014/main" id="{0C5D06E4-755E-46B7-B5D7-711E6626EED4}"/>
                </a:ext>
              </a:extLst>
            </p:cNvPr>
            <p:cNvSpPr/>
            <p:nvPr/>
          </p:nvSpPr>
          <p:spPr>
            <a:xfrm>
              <a:off x="10808824" y="1089069"/>
              <a:ext cx="57994" cy="77325"/>
            </a:xfrm>
            <a:custGeom>
              <a:avLst/>
              <a:gdLst>
                <a:gd name="connsiteX0" fmla="*/ 10149 w 57994"/>
                <a:gd name="connsiteY0" fmla="*/ 78292 h 77325"/>
                <a:gd name="connsiteX1" fmla="*/ 10149 w 57994"/>
                <a:gd name="connsiteY1" fmla="*/ 40837 h 77325"/>
                <a:gd name="connsiteX2" fmla="*/ 48812 w 57994"/>
                <a:gd name="connsiteY2" fmla="*/ 40837 h 77325"/>
                <a:gd name="connsiteX3" fmla="*/ 48812 w 57994"/>
                <a:gd name="connsiteY3" fmla="*/ 78292 h 77325"/>
                <a:gd name="connsiteX4" fmla="*/ 58961 w 57994"/>
                <a:gd name="connsiteY4" fmla="*/ 78292 h 77325"/>
                <a:gd name="connsiteX5" fmla="*/ 58961 w 57994"/>
                <a:gd name="connsiteY5" fmla="*/ 0 h 77325"/>
                <a:gd name="connsiteX6" fmla="*/ 48812 w 57994"/>
                <a:gd name="connsiteY6" fmla="*/ 0 h 77325"/>
                <a:gd name="connsiteX7" fmla="*/ 48812 w 57994"/>
                <a:gd name="connsiteY7" fmla="*/ 34071 h 77325"/>
                <a:gd name="connsiteX8" fmla="*/ 10149 w 57994"/>
                <a:gd name="connsiteY8" fmla="*/ 34071 h 77325"/>
                <a:gd name="connsiteX9" fmla="*/ 10149 w 57994"/>
                <a:gd name="connsiteY9" fmla="*/ 0 h 77325"/>
                <a:gd name="connsiteX10" fmla="*/ 0 w 57994"/>
                <a:gd name="connsiteY10" fmla="*/ 0 h 77325"/>
                <a:gd name="connsiteX11" fmla="*/ 0 w 57994"/>
                <a:gd name="connsiteY11" fmla="*/ 78292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a:moveTo>
                    <a:pt x="10149" y="78292"/>
                  </a:moveTo>
                  <a:lnTo>
                    <a:pt x="10149" y="40837"/>
                  </a:lnTo>
                  <a:lnTo>
                    <a:pt x="48812" y="40837"/>
                  </a:lnTo>
                  <a:lnTo>
                    <a:pt x="48812" y="78292"/>
                  </a:lnTo>
                  <a:lnTo>
                    <a:pt x="58961" y="78292"/>
                  </a:lnTo>
                  <a:lnTo>
                    <a:pt x="58961" y="0"/>
                  </a:lnTo>
                  <a:lnTo>
                    <a:pt x="48812" y="0"/>
                  </a:lnTo>
                  <a:lnTo>
                    <a:pt x="48812" y="34071"/>
                  </a:lnTo>
                  <a:lnTo>
                    <a:pt x="10149" y="34071"/>
                  </a:lnTo>
                  <a:lnTo>
                    <a:pt x="10149" y="0"/>
                  </a:lnTo>
                  <a:lnTo>
                    <a:pt x="0" y="0"/>
                  </a:lnTo>
                  <a:lnTo>
                    <a:pt x="0" y="78292"/>
                  </a:lnTo>
                  <a:close/>
                </a:path>
              </a:pathLst>
            </a:custGeom>
            <a:solidFill>
              <a:srgbClr val="000000"/>
            </a:solidFill>
            <a:ln w="2402" cap="flat">
              <a:noFill/>
              <a:prstDash val="solid"/>
              <a:miter/>
            </a:ln>
          </p:spPr>
          <p:txBody>
            <a:bodyPr rtlCol="0" anchor="ctr"/>
            <a:lstStyle/>
            <a:p>
              <a:endParaRPr lang="de-DE" sz="1351"/>
            </a:p>
          </p:txBody>
        </p:sp>
        <p:sp>
          <p:nvSpPr>
            <p:cNvPr id="25" name="Freihandform: Form 24">
              <a:extLst>
                <a:ext uri="{FF2B5EF4-FFF2-40B4-BE49-F238E27FC236}">
                  <a16:creationId xmlns:a16="http://schemas.microsoft.com/office/drawing/2014/main" id="{C88A03F6-FACB-4995-B138-81008C66E666}"/>
                </a:ext>
              </a:extLst>
            </p:cNvPr>
            <p:cNvSpPr/>
            <p:nvPr/>
          </p:nvSpPr>
          <p:spPr>
            <a:xfrm>
              <a:off x="10886391"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5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8"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5" y="51711"/>
                  </a:cubicBezTo>
                  <a:cubicBezTo>
                    <a:pt x="21748" y="51711"/>
                    <a:pt x="17640" y="50020"/>
                    <a:pt x="14740" y="46395"/>
                  </a:cubicBezTo>
                  <a:cubicBezTo>
                    <a:pt x="11599" y="42529"/>
                    <a:pt x="9907" y="37454"/>
                    <a:pt x="9666" y="30930"/>
                  </a:cubicBezTo>
                </a:path>
              </a:pathLst>
            </a:custGeom>
            <a:solidFill>
              <a:srgbClr val="000000"/>
            </a:solidFill>
            <a:ln w="2402" cap="flat">
              <a:noFill/>
              <a:prstDash val="solid"/>
              <a:miter/>
            </a:ln>
          </p:spPr>
          <p:txBody>
            <a:bodyPr rtlCol="0" anchor="ctr"/>
            <a:lstStyle/>
            <a:p>
              <a:endParaRPr lang="de-DE" sz="1351"/>
            </a:p>
          </p:txBody>
        </p:sp>
        <p:sp>
          <p:nvSpPr>
            <p:cNvPr id="26" name="Freihandform: Form 25">
              <a:extLst>
                <a:ext uri="{FF2B5EF4-FFF2-40B4-BE49-F238E27FC236}">
                  <a16:creationId xmlns:a16="http://schemas.microsoft.com/office/drawing/2014/main" id="{29192B9C-F3FF-4EAF-BBCF-ACEA07ACC4AB}"/>
                </a:ext>
              </a:extLst>
            </p:cNvPr>
            <p:cNvSpPr/>
            <p:nvPr/>
          </p:nvSpPr>
          <p:spPr>
            <a:xfrm>
              <a:off x="109511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a:p>
          </p:txBody>
        </p:sp>
        <p:grpSp>
          <p:nvGrpSpPr>
            <p:cNvPr id="27" name="Grafik 9">
              <a:extLst>
                <a:ext uri="{FF2B5EF4-FFF2-40B4-BE49-F238E27FC236}">
                  <a16:creationId xmlns:a16="http://schemas.microsoft.com/office/drawing/2014/main" id="{3BE7F837-4861-4A4D-BD76-15443C5AA3A4}"/>
                </a:ext>
              </a:extLst>
            </p:cNvPr>
            <p:cNvGrpSpPr/>
            <p:nvPr/>
          </p:nvGrpSpPr>
          <p:grpSpPr>
            <a:xfrm>
              <a:off x="10321916" y="1110575"/>
              <a:ext cx="1399106" cy="241642"/>
              <a:chOff x="10321916" y="1110575"/>
              <a:chExt cx="1399106" cy="241642"/>
            </a:xfrm>
            <a:solidFill>
              <a:schemeClr val="accent1"/>
            </a:solidFill>
          </p:grpSpPr>
          <p:sp>
            <p:nvSpPr>
              <p:cNvPr id="28" name="Freihandform: Form 27">
                <a:extLst>
                  <a:ext uri="{FF2B5EF4-FFF2-40B4-BE49-F238E27FC236}">
                    <a16:creationId xmlns:a16="http://schemas.microsoft.com/office/drawing/2014/main" id="{BB1FE5B7-58E9-40E5-A04E-E7CAAE5D0E37}"/>
                  </a:ext>
                </a:extLst>
              </p:cNvPr>
              <p:cNvSpPr/>
              <p:nvPr/>
            </p:nvSpPr>
            <p:spPr>
              <a:xfrm>
                <a:off x="109818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endParaRPr lang="de-DE" sz="1351"/>
              </a:p>
            </p:txBody>
          </p:sp>
          <p:sp>
            <p:nvSpPr>
              <p:cNvPr id="29" name="Freihandform: Form 28">
                <a:extLst>
                  <a:ext uri="{FF2B5EF4-FFF2-40B4-BE49-F238E27FC236}">
                    <a16:creationId xmlns:a16="http://schemas.microsoft.com/office/drawing/2014/main" id="{E90E6BEA-4D78-4289-A05B-4F064701D3E5}"/>
                  </a:ext>
                </a:extLst>
              </p:cNvPr>
              <p:cNvSpPr/>
              <p:nvPr/>
            </p:nvSpPr>
            <p:spPr>
              <a:xfrm>
                <a:off x="11046358"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8"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2" y="58477"/>
                      <a:pt x="26581" y="58477"/>
                    </a:cubicBezTo>
                    <a:cubicBezTo>
                      <a:pt x="31172" y="58477"/>
                      <a:pt x="35038" y="57511"/>
                      <a:pt x="38663" y="55819"/>
                    </a:cubicBezTo>
                    <a:cubicBezTo>
                      <a:pt x="42046" y="53886"/>
                      <a:pt x="45429" y="51228"/>
                      <a:pt x="48328" y="47845"/>
                    </a:cubicBezTo>
                    <a:lnTo>
                      <a:pt x="44462" y="43737"/>
                    </a:lnTo>
                    <a:cubicBezTo>
                      <a:pt x="40838" y="47120"/>
                      <a:pt x="37696" y="49053"/>
                      <a:pt x="35038" y="50261"/>
                    </a:cubicBezTo>
                    <a:cubicBezTo>
                      <a:pt x="32380" y="51228"/>
                      <a:pt x="29722" y="51711"/>
                      <a:pt x="27306" y="51711"/>
                    </a:cubicBezTo>
                    <a:cubicBezTo>
                      <a:pt x="21748" y="51711"/>
                      <a:pt x="17640" y="50020"/>
                      <a:pt x="14740" y="46395"/>
                    </a:cubicBezTo>
                    <a:cubicBezTo>
                      <a:pt x="11357" y="42529"/>
                      <a:pt x="9907" y="37454"/>
                      <a:pt x="9666" y="30930"/>
                    </a:cubicBezTo>
                  </a:path>
                </a:pathLst>
              </a:custGeom>
              <a:solidFill>
                <a:srgbClr val="000000"/>
              </a:solidFill>
              <a:ln w="2402" cap="flat">
                <a:noFill/>
                <a:prstDash val="solid"/>
                <a:miter/>
              </a:ln>
            </p:spPr>
            <p:txBody>
              <a:bodyPr rtlCol="0" anchor="ctr"/>
              <a:lstStyle/>
              <a:p>
                <a:endParaRPr lang="de-DE" sz="1351"/>
              </a:p>
            </p:txBody>
          </p:sp>
          <p:sp>
            <p:nvSpPr>
              <p:cNvPr id="30" name="Freihandform: Form 29">
                <a:extLst>
                  <a:ext uri="{FF2B5EF4-FFF2-40B4-BE49-F238E27FC236}">
                    <a16:creationId xmlns:a16="http://schemas.microsoft.com/office/drawing/2014/main" id="{174474D8-C33C-4271-85AE-095508EFB8EE}"/>
                  </a:ext>
                </a:extLst>
              </p:cNvPr>
              <p:cNvSpPr/>
              <p:nvPr/>
            </p:nvSpPr>
            <p:spPr>
              <a:xfrm>
                <a:off x="10321916" y="1217139"/>
                <a:ext cx="1179212" cy="84575"/>
              </a:xfrm>
              <a:custGeom>
                <a:avLst/>
                <a:gdLst>
                  <a:gd name="connsiteX0" fmla="*/ 1181145 w 1179211"/>
                  <a:gd name="connsiteY0" fmla="*/ 2658 h 84574"/>
                  <a:gd name="connsiteX1" fmla="*/ 1176071 w 1179211"/>
                  <a:gd name="connsiteY1" fmla="*/ 725 h 84574"/>
                  <a:gd name="connsiteX2" fmla="*/ 1168580 w 1179211"/>
                  <a:gd name="connsiteY2" fmla="*/ 0 h 84574"/>
                  <a:gd name="connsiteX3" fmla="*/ 1158672 w 1179211"/>
                  <a:gd name="connsiteY3" fmla="*/ 1933 h 84574"/>
                  <a:gd name="connsiteX4" fmla="*/ 1151182 w 1179211"/>
                  <a:gd name="connsiteY4" fmla="*/ 8941 h 84574"/>
                  <a:gd name="connsiteX5" fmla="*/ 1148282 w 1179211"/>
                  <a:gd name="connsiteY5" fmla="*/ 16915 h 84574"/>
                  <a:gd name="connsiteX6" fmla="*/ 1147799 w 1179211"/>
                  <a:gd name="connsiteY6" fmla="*/ 25131 h 84574"/>
                  <a:gd name="connsiteX7" fmla="*/ 1147799 w 1179211"/>
                  <a:gd name="connsiteY7" fmla="*/ 29239 h 84574"/>
                  <a:gd name="connsiteX8" fmla="*/ 1137891 w 1179211"/>
                  <a:gd name="connsiteY8" fmla="*/ 29239 h 84574"/>
                  <a:gd name="connsiteX9" fmla="*/ 1137891 w 1179211"/>
                  <a:gd name="connsiteY9" fmla="*/ 35521 h 84574"/>
                  <a:gd name="connsiteX10" fmla="*/ 1147799 w 1179211"/>
                  <a:gd name="connsiteY10" fmla="*/ 35521 h 84574"/>
                  <a:gd name="connsiteX11" fmla="*/ 1147799 w 1179211"/>
                  <a:gd name="connsiteY11" fmla="*/ 84333 h 84574"/>
                  <a:gd name="connsiteX12" fmla="*/ 1157223 w 1179211"/>
                  <a:gd name="connsiteY12" fmla="*/ 84333 h 84574"/>
                  <a:gd name="connsiteX13" fmla="*/ 1157223 w 1179211"/>
                  <a:gd name="connsiteY13" fmla="*/ 35280 h 84574"/>
                  <a:gd name="connsiteX14" fmla="*/ 1172446 w 1179211"/>
                  <a:gd name="connsiteY14" fmla="*/ 35280 h 84574"/>
                  <a:gd name="connsiteX15" fmla="*/ 1172446 w 1179211"/>
                  <a:gd name="connsiteY15" fmla="*/ 28997 h 84574"/>
                  <a:gd name="connsiteX16" fmla="*/ 1157223 w 1179211"/>
                  <a:gd name="connsiteY16" fmla="*/ 28997 h 84574"/>
                  <a:gd name="connsiteX17" fmla="*/ 1157223 w 1179211"/>
                  <a:gd name="connsiteY17" fmla="*/ 25372 h 84574"/>
                  <a:gd name="connsiteX18" fmla="*/ 1157464 w 1179211"/>
                  <a:gd name="connsiteY18" fmla="*/ 18606 h 84574"/>
                  <a:gd name="connsiteX19" fmla="*/ 1158672 w 1179211"/>
                  <a:gd name="connsiteY19" fmla="*/ 12324 h 84574"/>
                  <a:gd name="connsiteX20" fmla="*/ 1161572 w 1179211"/>
                  <a:gd name="connsiteY20" fmla="*/ 7733 h 84574"/>
                  <a:gd name="connsiteX21" fmla="*/ 1167130 w 1179211"/>
                  <a:gd name="connsiteY21" fmla="*/ 5799 h 84574"/>
                  <a:gd name="connsiteX22" fmla="*/ 1173413 w 1179211"/>
                  <a:gd name="connsiteY22" fmla="*/ 7008 h 84574"/>
                  <a:gd name="connsiteX23" fmla="*/ 1177762 w 1179211"/>
                  <a:gd name="connsiteY23" fmla="*/ 9666 h 84574"/>
                  <a:gd name="connsiteX24" fmla="*/ 1181145 w 1179211"/>
                  <a:gd name="connsiteY24" fmla="*/ 2658 h 84574"/>
                  <a:gd name="connsiteX25" fmla="*/ 1092946 w 1179211"/>
                  <a:gd name="connsiteY25" fmla="*/ 84091 h 84574"/>
                  <a:gd name="connsiteX26" fmla="*/ 1102370 w 1179211"/>
                  <a:gd name="connsiteY26" fmla="*/ 84091 h 84574"/>
                  <a:gd name="connsiteX27" fmla="*/ 1102370 w 1179211"/>
                  <a:gd name="connsiteY27" fmla="*/ 57511 h 84574"/>
                  <a:gd name="connsiteX28" fmla="*/ 1102612 w 1179211"/>
                  <a:gd name="connsiteY28" fmla="*/ 51953 h 84574"/>
                  <a:gd name="connsiteX29" fmla="*/ 1103337 w 1179211"/>
                  <a:gd name="connsiteY29" fmla="*/ 46637 h 84574"/>
                  <a:gd name="connsiteX30" fmla="*/ 1107444 w 1179211"/>
                  <a:gd name="connsiteY30" fmla="*/ 37938 h 84574"/>
                  <a:gd name="connsiteX31" fmla="*/ 1113485 w 1179211"/>
                  <a:gd name="connsiteY31" fmla="*/ 34555 h 84574"/>
                  <a:gd name="connsiteX32" fmla="*/ 1119526 w 1179211"/>
                  <a:gd name="connsiteY32" fmla="*/ 40596 h 84574"/>
                  <a:gd name="connsiteX33" fmla="*/ 1127742 w 1179211"/>
                  <a:gd name="connsiteY33" fmla="*/ 37696 h 84574"/>
                  <a:gd name="connsiteX34" fmla="*/ 1126534 w 1179211"/>
                  <a:gd name="connsiteY34" fmla="*/ 32863 h 84574"/>
                  <a:gd name="connsiteX35" fmla="*/ 1124118 w 1179211"/>
                  <a:gd name="connsiteY35" fmla="*/ 29722 h 84574"/>
                  <a:gd name="connsiteX36" fmla="*/ 1120735 w 1179211"/>
                  <a:gd name="connsiteY36" fmla="*/ 28030 h 84574"/>
                  <a:gd name="connsiteX37" fmla="*/ 1117352 w 1179211"/>
                  <a:gd name="connsiteY37" fmla="*/ 27547 h 84574"/>
                  <a:gd name="connsiteX38" fmla="*/ 1108653 w 1179211"/>
                  <a:gd name="connsiteY38" fmla="*/ 30205 h 84574"/>
                  <a:gd name="connsiteX39" fmla="*/ 1102370 w 1179211"/>
                  <a:gd name="connsiteY39" fmla="*/ 37696 h 84574"/>
                  <a:gd name="connsiteX40" fmla="*/ 1101162 w 1179211"/>
                  <a:gd name="connsiteY40" fmla="*/ 28272 h 84574"/>
                  <a:gd name="connsiteX41" fmla="*/ 1091738 w 1179211"/>
                  <a:gd name="connsiteY41" fmla="*/ 29239 h 84574"/>
                  <a:gd name="connsiteX42" fmla="*/ 1091979 w 1179211"/>
                  <a:gd name="connsiteY42" fmla="*/ 31413 h 84574"/>
                  <a:gd name="connsiteX43" fmla="*/ 1092463 w 1179211"/>
                  <a:gd name="connsiteY43" fmla="*/ 35038 h 84574"/>
                  <a:gd name="connsiteX44" fmla="*/ 1092704 w 1179211"/>
                  <a:gd name="connsiteY44" fmla="*/ 39146 h 84574"/>
                  <a:gd name="connsiteX45" fmla="*/ 1092946 w 1179211"/>
                  <a:gd name="connsiteY45" fmla="*/ 43254 h 84574"/>
                  <a:gd name="connsiteX46" fmla="*/ 1092946 w 1179211"/>
                  <a:gd name="connsiteY46" fmla="*/ 84091 h 84574"/>
                  <a:gd name="connsiteX47" fmla="*/ 1062016 w 1179211"/>
                  <a:gd name="connsiteY47" fmla="*/ 72251 h 84574"/>
                  <a:gd name="connsiteX48" fmla="*/ 1049934 w 1179211"/>
                  <a:gd name="connsiteY48" fmla="*/ 78292 h 84574"/>
                  <a:gd name="connsiteX49" fmla="*/ 1037852 w 1179211"/>
                  <a:gd name="connsiteY49" fmla="*/ 72251 h 84574"/>
                  <a:gd name="connsiteX50" fmla="*/ 1033502 w 1179211"/>
                  <a:gd name="connsiteY50" fmla="*/ 55819 h 84574"/>
                  <a:gd name="connsiteX51" fmla="*/ 1037852 w 1179211"/>
                  <a:gd name="connsiteY51" fmla="*/ 39629 h 84574"/>
                  <a:gd name="connsiteX52" fmla="*/ 1050175 w 1179211"/>
                  <a:gd name="connsiteY52" fmla="*/ 33588 h 84574"/>
                  <a:gd name="connsiteX53" fmla="*/ 1062499 w 1179211"/>
                  <a:gd name="connsiteY53" fmla="*/ 39629 h 84574"/>
                  <a:gd name="connsiteX54" fmla="*/ 1066849 w 1179211"/>
                  <a:gd name="connsiteY54" fmla="*/ 55819 h 84574"/>
                  <a:gd name="connsiteX55" fmla="*/ 1062016 w 1179211"/>
                  <a:gd name="connsiteY55" fmla="*/ 72251 h 84574"/>
                  <a:gd name="connsiteX56" fmla="*/ 1075306 w 1179211"/>
                  <a:gd name="connsiteY56" fmla="*/ 44462 h 84574"/>
                  <a:gd name="connsiteX57" fmla="*/ 1070232 w 1179211"/>
                  <a:gd name="connsiteY57" fmla="*/ 35280 h 84574"/>
                  <a:gd name="connsiteX58" fmla="*/ 1061774 w 1179211"/>
                  <a:gd name="connsiteY58" fmla="*/ 29480 h 84574"/>
                  <a:gd name="connsiteX59" fmla="*/ 1050175 w 1179211"/>
                  <a:gd name="connsiteY59" fmla="*/ 27306 h 84574"/>
                  <a:gd name="connsiteX60" fmla="*/ 1038576 w 1179211"/>
                  <a:gd name="connsiteY60" fmla="*/ 29480 h 84574"/>
                  <a:gd name="connsiteX61" fmla="*/ 1030119 w 1179211"/>
                  <a:gd name="connsiteY61" fmla="*/ 35280 h 84574"/>
                  <a:gd name="connsiteX62" fmla="*/ 1024803 w 1179211"/>
                  <a:gd name="connsiteY62" fmla="*/ 44462 h 84574"/>
                  <a:gd name="connsiteX63" fmla="*/ 1023111 w 1179211"/>
                  <a:gd name="connsiteY63" fmla="*/ 56303 h 84574"/>
                  <a:gd name="connsiteX64" fmla="*/ 1025286 w 1179211"/>
                  <a:gd name="connsiteY64" fmla="*/ 68626 h 84574"/>
                  <a:gd name="connsiteX65" fmla="*/ 1031086 w 1179211"/>
                  <a:gd name="connsiteY65" fmla="*/ 77809 h 84574"/>
                  <a:gd name="connsiteX66" fmla="*/ 1039785 w 1179211"/>
                  <a:gd name="connsiteY66" fmla="*/ 83608 h 84574"/>
                  <a:gd name="connsiteX67" fmla="*/ 1050417 w 1179211"/>
                  <a:gd name="connsiteY67" fmla="*/ 85783 h 84574"/>
                  <a:gd name="connsiteX68" fmla="*/ 1061049 w 1179211"/>
                  <a:gd name="connsiteY68" fmla="*/ 83608 h 84574"/>
                  <a:gd name="connsiteX69" fmla="*/ 1069748 w 1179211"/>
                  <a:gd name="connsiteY69" fmla="*/ 77809 h 84574"/>
                  <a:gd name="connsiteX70" fmla="*/ 1075548 w 1179211"/>
                  <a:gd name="connsiteY70" fmla="*/ 68626 h 84574"/>
                  <a:gd name="connsiteX71" fmla="*/ 1077722 w 1179211"/>
                  <a:gd name="connsiteY71" fmla="*/ 56303 h 84574"/>
                  <a:gd name="connsiteX72" fmla="*/ 1075306 w 1179211"/>
                  <a:gd name="connsiteY72" fmla="*/ 44462 h 84574"/>
                  <a:gd name="connsiteX73" fmla="*/ 998464 w 1179211"/>
                  <a:gd name="connsiteY73" fmla="*/ 84816 h 84574"/>
                  <a:gd name="connsiteX74" fmla="*/ 1007888 w 1179211"/>
                  <a:gd name="connsiteY74" fmla="*/ 83850 h 84574"/>
                  <a:gd name="connsiteX75" fmla="*/ 1007646 w 1179211"/>
                  <a:gd name="connsiteY75" fmla="*/ 81675 h 84574"/>
                  <a:gd name="connsiteX76" fmla="*/ 1007163 w 1179211"/>
                  <a:gd name="connsiteY76" fmla="*/ 78050 h 84574"/>
                  <a:gd name="connsiteX77" fmla="*/ 1006921 w 1179211"/>
                  <a:gd name="connsiteY77" fmla="*/ 73942 h 84574"/>
                  <a:gd name="connsiteX78" fmla="*/ 1006680 w 1179211"/>
                  <a:gd name="connsiteY78" fmla="*/ 69834 h 84574"/>
                  <a:gd name="connsiteX79" fmla="*/ 1006680 w 1179211"/>
                  <a:gd name="connsiteY79" fmla="*/ 483 h 84574"/>
                  <a:gd name="connsiteX80" fmla="*/ 997497 w 1179211"/>
                  <a:gd name="connsiteY80" fmla="*/ 483 h 84574"/>
                  <a:gd name="connsiteX81" fmla="*/ 997497 w 1179211"/>
                  <a:gd name="connsiteY81" fmla="*/ 36730 h 84574"/>
                  <a:gd name="connsiteX82" fmla="*/ 990973 w 1179211"/>
                  <a:gd name="connsiteY82" fmla="*/ 29964 h 84574"/>
                  <a:gd name="connsiteX83" fmla="*/ 980341 w 1179211"/>
                  <a:gd name="connsiteY83" fmla="*/ 27064 h 84574"/>
                  <a:gd name="connsiteX84" fmla="*/ 970675 w 1179211"/>
                  <a:gd name="connsiteY84" fmla="*/ 28997 h 84574"/>
                  <a:gd name="connsiteX85" fmla="*/ 962701 w 1179211"/>
                  <a:gd name="connsiteY85" fmla="*/ 34555 h 84574"/>
                  <a:gd name="connsiteX86" fmla="*/ 957385 w 1179211"/>
                  <a:gd name="connsiteY86" fmla="*/ 43737 h 84574"/>
                  <a:gd name="connsiteX87" fmla="*/ 955452 w 1179211"/>
                  <a:gd name="connsiteY87" fmla="*/ 56544 h 84574"/>
                  <a:gd name="connsiteX88" fmla="*/ 956902 w 1179211"/>
                  <a:gd name="connsiteY88" fmla="*/ 67660 h 84574"/>
                  <a:gd name="connsiteX89" fmla="*/ 961251 w 1179211"/>
                  <a:gd name="connsiteY89" fmla="*/ 76842 h 84574"/>
                  <a:gd name="connsiteX90" fmla="*/ 968742 w 1179211"/>
                  <a:gd name="connsiteY90" fmla="*/ 83125 h 84574"/>
                  <a:gd name="connsiteX91" fmla="*/ 979616 w 1179211"/>
                  <a:gd name="connsiteY91" fmla="*/ 85300 h 84574"/>
                  <a:gd name="connsiteX92" fmla="*/ 986623 w 1179211"/>
                  <a:gd name="connsiteY92" fmla="*/ 84091 h 84574"/>
                  <a:gd name="connsiteX93" fmla="*/ 991698 w 1179211"/>
                  <a:gd name="connsiteY93" fmla="*/ 81433 h 84574"/>
                  <a:gd name="connsiteX94" fmla="*/ 995081 w 1179211"/>
                  <a:gd name="connsiteY94" fmla="*/ 78050 h 84574"/>
                  <a:gd name="connsiteX95" fmla="*/ 997014 w 1179211"/>
                  <a:gd name="connsiteY95" fmla="*/ 74909 h 84574"/>
                  <a:gd name="connsiteX96" fmla="*/ 998464 w 1179211"/>
                  <a:gd name="connsiteY96" fmla="*/ 84816 h 84574"/>
                  <a:gd name="connsiteX97" fmla="*/ 996048 w 1179211"/>
                  <a:gd name="connsiteY97" fmla="*/ 67660 h 84574"/>
                  <a:gd name="connsiteX98" fmla="*/ 991456 w 1179211"/>
                  <a:gd name="connsiteY98" fmla="*/ 74667 h 84574"/>
                  <a:gd name="connsiteX99" fmla="*/ 985657 w 1179211"/>
                  <a:gd name="connsiteY99" fmla="*/ 78050 h 84574"/>
                  <a:gd name="connsiteX100" fmla="*/ 980582 w 1179211"/>
                  <a:gd name="connsiteY100" fmla="*/ 78775 h 84574"/>
                  <a:gd name="connsiteX101" fmla="*/ 974058 w 1179211"/>
                  <a:gd name="connsiteY101" fmla="*/ 77084 h 84574"/>
                  <a:gd name="connsiteX102" fmla="*/ 969467 w 1179211"/>
                  <a:gd name="connsiteY102" fmla="*/ 72493 h 84574"/>
                  <a:gd name="connsiteX103" fmla="*/ 966809 w 1179211"/>
                  <a:gd name="connsiteY103" fmla="*/ 65243 h 84574"/>
                  <a:gd name="connsiteX104" fmla="*/ 965842 w 1179211"/>
                  <a:gd name="connsiteY104" fmla="*/ 56303 h 84574"/>
                  <a:gd name="connsiteX105" fmla="*/ 967051 w 1179211"/>
                  <a:gd name="connsiteY105" fmla="*/ 47362 h 84574"/>
                  <a:gd name="connsiteX106" fmla="*/ 970192 w 1179211"/>
                  <a:gd name="connsiteY106" fmla="*/ 40354 h 84574"/>
                  <a:gd name="connsiteX107" fmla="*/ 975266 w 1179211"/>
                  <a:gd name="connsiteY107" fmla="*/ 36005 h 84574"/>
                  <a:gd name="connsiteX108" fmla="*/ 981549 w 1179211"/>
                  <a:gd name="connsiteY108" fmla="*/ 34555 h 84574"/>
                  <a:gd name="connsiteX109" fmla="*/ 987832 w 1179211"/>
                  <a:gd name="connsiteY109" fmla="*/ 35763 h 84574"/>
                  <a:gd name="connsiteX110" fmla="*/ 992906 w 1179211"/>
                  <a:gd name="connsiteY110" fmla="*/ 39629 h 84574"/>
                  <a:gd name="connsiteX111" fmla="*/ 996531 w 1179211"/>
                  <a:gd name="connsiteY111" fmla="*/ 46395 h 84574"/>
                  <a:gd name="connsiteX112" fmla="*/ 997739 w 1179211"/>
                  <a:gd name="connsiteY112" fmla="*/ 56061 h 84574"/>
                  <a:gd name="connsiteX113" fmla="*/ 996048 w 1179211"/>
                  <a:gd name="connsiteY113" fmla="*/ 67660 h 84574"/>
                  <a:gd name="connsiteX114" fmla="*/ 938537 w 1179211"/>
                  <a:gd name="connsiteY114" fmla="*/ 725 h 84574"/>
                  <a:gd name="connsiteX115" fmla="*/ 928629 w 1179211"/>
                  <a:gd name="connsiteY115" fmla="*/ 725 h 84574"/>
                  <a:gd name="connsiteX116" fmla="*/ 928629 w 1179211"/>
                  <a:gd name="connsiteY116" fmla="*/ 84333 h 84574"/>
                  <a:gd name="connsiteX117" fmla="*/ 938537 w 1179211"/>
                  <a:gd name="connsiteY117" fmla="*/ 84333 h 84574"/>
                  <a:gd name="connsiteX118" fmla="*/ 938537 w 1179211"/>
                  <a:gd name="connsiteY118" fmla="*/ 725 h 84574"/>
                  <a:gd name="connsiteX119" fmla="*/ 897699 w 1179211"/>
                  <a:gd name="connsiteY119" fmla="*/ 38179 h 84574"/>
                  <a:gd name="connsiteX120" fmla="*/ 900841 w 1179211"/>
                  <a:gd name="connsiteY120" fmla="*/ 50262 h 84574"/>
                  <a:gd name="connsiteX121" fmla="*/ 900841 w 1179211"/>
                  <a:gd name="connsiteY121" fmla="*/ 52195 h 84574"/>
                  <a:gd name="connsiteX122" fmla="*/ 873535 w 1179211"/>
                  <a:gd name="connsiteY122" fmla="*/ 52195 h 84574"/>
                  <a:gd name="connsiteX123" fmla="*/ 875227 w 1179211"/>
                  <a:gd name="connsiteY123" fmla="*/ 45187 h 84574"/>
                  <a:gd name="connsiteX124" fmla="*/ 878368 w 1179211"/>
                  <a:gd name="connsiteY124" fmla="*/ 39388 h 84574"/>
                  <a:gd name="connsiteX125" fmla="*/ 882959 w 1179211"/>
                  <a:gd name="connsiteY125" fmla="*/ 35280 h 84574"/>
                  <a:gd name="connsiteX126" fmla="*/ 889000 w 1179211"/>
                  <a:gd name="connsiteY126" fmla="*/ 33830 h 84574"/>
                  <a:gd name="connsiteX127" fmla="*/ 897699 w 1179211"/>
                  <a:gd name="connsiteY127" fmla="*/ 38179 h 84574"/>
                  <a:gd name="connsiteX128" fmla="*/ 910748 w 1179211"/>
                  <a:gd name="connsiteY128" fmla="*/ 58236 h 84574"/>
                  <a:gd name="connsiteX129" fmla="*/ 910748 w 1179211"/>
                  <a:gd name="connsiteY129" fmla="*/ 52678 h 84574"/>
                  <a:gd name="connsiteX130" fmla="*/ 909781 w 1179211"/>
                  <a:gd name="connsiteY130" fmla="*/ 43496 h 84574"/>
                  <a:gd name="connsiteX131" fmla="*/ 906157 w 1179211"/>
                  <a:gd name="connsiteY131" fmla="*/ 35280 h 84574"/>
                  <a:gd name="connsiteX132" fmla="*/ 899391 w 1179211"/>
                  <a:gd name="connsiteY132" fmla="*/ 29480 h 84574"/>
                  <a:gd name="connsiteX133" fmla="*/ 888759 w 1179211"/>
                  <a:gd name="connsiteY133" fmla="*/ 27306 h 84574"/>
                  <a:gd name="connsiteX134" fmla="*/ 878851 w 1179211"/>
                  <a:gd name="connsiteY134" fmla="*/ 29480 h 84574"/>
                  <a:gd name="connsiteX135" fmla="*/ 870877 w 1179211"/>
                  <a:gd name="connsiteY135" fmla="*/ 35521 h 84574"/>
                  <a:gd name="connsiteX136" fmla="*/ 865561 w 1179211"/>
                  <a:gd name="connsiteY136" fmla="*/ 44704 h 84574"/>
                  <a:gd name="connsiteX137" fmla="*/ 863628 w 1179211"/>
                  <a:gd name="connsiteY137" fmla="*/ 56544 h 84574"/>
                  <a:gd name="connsiteX138" fmla="*/ 870394 w 1179211"/>
                  <a:gd name="connsiteY138" fmla="*/ 78292 h 84574"/>
                  <a:gd name="connsiteX139" fmla="*/ 890208 w 1179211"/>
                  <a:gd name="connsiteY139" fmla="*/ 85783 h 84574"/>
                  <a:gd name="connsiteX140" fmla="*/ 902290 w 1179211"/>
                  <a:gd name="connsiteY140" fmla="*/ 83125 h 84574"/>
                  <a:gd name="connsiteX141" fmla="*/ 911956 w 1179211"/>
                  <a:gd name="connsiteY141" fmla="*/ 75151 h 84574"/>
                  <a:gd name="connsiteX142" fmla="*/ 908090 w 1179211"/>
                  <a:gd name="connsiteY142" fmla="*/ 71043 h 84574"/>
                  <a:gd name="connsiteX143" fmla="*/ 898666 w 1179211"/>
                  <a:gd name="connsiteY143" fmla="*/ 77567 h 84574"/>
                  <a:gd name="connsiteX144" fmla="*/ 890933 w 1179211"/>
                  <a:gd name="connsiteY144" fmla="*/ 79017 h 84574"/>
                  <a:gd name="connsiteX145" fmla="*/ 878368 w 1179211"/>
                  <a:gd name="connsiteY145" fmla="*/ 73701 h 84574"/>
                  <a:gd name="connsiteX146" fmla="*/ 873777 w 1179211"/>
                  <a:gd name="connsiteY146" fmla="*/ 58477 h 84574"/>
                  <a:gd name="connsiteX147" fmla="*/ 910748 w 1179211"/>
                  <a:gd name="connsiteY147" fmla="*/ 58477 h 84574"/>
                  <a:gd name="connsiteX148" fmla="*/ 848404 w 1179211"/>
                  <a:gd name="connsiteY148" fmla="*/ 61377 h 84574"/>
                  <a:gd name="connsiteX149" fmla="*/ 844296 w 1179211"/>
                  <a:gd name="connsiteY149" fmla="*/ 56544 h 84574"/>
                  <a:gd name="connsiteX150" fmla="*/ 838980 w 1179211"/>
                  <a:gd name="connsiteY150" fmla="*/ 53403 h 84574"/>
                  <a:gd name="connsiteX151" fmla="*/ 833181 w 1179211"/>
                  <a:gd name="connsiteY151" fmla="*/ 51470 h 84574"/>
                  <a:gd name="connsiteX152" fmla="*/ 824723 w 1179211"/>
                  <a:gd name="connsiteY152" fmla="*/ 47603 h 84574"/>
                  <a:gd name="connsiteX153" fmla="*/ 821582 w 1179211"/>
                  <a:gd name="connsiteY153" fmla="*/ 40837 h 84574"/>
                  <a:gd name="connsiteX154" fmla="*/ 824482 w 1179211"/>
                  <a:gd name="connsiteY154" fmla="*/ 35280 h 84574"/>
                  <a:gd name="connsiteX155" fmla="*/ 831731 w 1179211"/>
                  <a:gd name="connsiteY155" fmla="*/ 33105 h 84574"/>
                  <a:gd name="connsiteX156" fmla="*/ 838980 w 1179211"/>
                  <a:gd name="connsiteY156" fmla="*/ 34796 h 84574"/>
                  <a:gd name="connsiteX157" fmla="*/ 843572 w 1179211"/>
                  <a:gd name="connsiteY157" fmla="*/ 38421 h 84574"/>
                  <a:gd name="connsiteX158" fmla="*/ 848404 w 1179211"/>
                  <a:gd name="connsiteY158" fmla="*/ 32380 h 84574"/>
                  <a:gd name="connsiteX159" fmla="*/ 842605 w 1179211"/>
                  <a:gd name="connsiteY159" fmla="*/ 28997 h 84574"/>
                  <a:gd name="connsiteX160" fmla="*/ 832214 w 1179211"/>
                  <a:gd name="connsiteY160" fmla="*/ 27306 h 84574"/>
                  <a:gd name="connsiteX161" fmla="*/ 824723 w 1179211"/>
                  <a:gd name="connsiteY161" fmla="*/ 28272 h 84574"/>
                  <a:gd name="connsiteX162" fmla="*/ 818441 w 1179211"/>
                  <a:gd name="connsiteY162" fmla="*/ 31172 h 84574"/>
                  <a:gd name="connsiteX163" fmla="*/ 814091 w 1179211"/>
                  <a:gd name="connsiteY163" fmla="*/ 36005 h 84574"/>
                  <a:gd name="connsiteX164" fmla="*/ 812400 w 1179211"/>
                  <a:gd name="connsiteY164" fmla="*/ 42771 h 84574"/>
                  <a:gd name="connsiteX165" fmla="*/ 813850 w 1179211"/>
                  <a:gd name="connsiteY165" fmla="*/ 50020 h 84574"/>
                  <a:gd name="connsiteX166" fmla="*/ 817716 w 1179211"/>
                  <a:gd name="connsiteY166" fmla="*/ 54853 h 84574"/>
                  <a:gd name="connsiteX167" fmla="*/ 822790 w 1179211"/>
                  <a:gd name="connsiteY167" fmla="*/ 57752 h 84574"/>
                  <a:gd name="connsiteX168" fmla="*/ 828106 w 1179211"/>
                  <a:gd name="connsiteY168" fmla="*/ 59686 h 84574"/>
                  <a:gd name="connsiteX169" fmla="*/ 836564 w 1179211"/>
                  <a:gd name="connsiteY169" fmla="*/ 63310 h 84574"/>
                  <a:gd name="connsiteX170" fmla="*/ 839705 w 1179211"/>
                  <a:gd name="connsiteY170" fmla="*/ 70559 h 84574"/>
                  <a:gd name="connsiteX171" fmla="*/ 837047 w 1179211"/>
                  <a:gd name="connsiteY171" fmla="*/ 77325 h 84574"/>
                  <a:gd name="connsiteX172" fmla="*/ 829556 w 1179211"/>
                  <a:gd name="connsiteY172" fmla="*/ 79742 h 84574"/>
                  <a:gd name="connsiteX173" fmla="*/ 824723 w 1179211"/>
                  <a:gd name="connsiteY173" fmla="*/ 79017 h 84574"/>
                  <a:gd name="connsiteX174" fmla="*/ 820616 w 1179211"/>
                  <a:gd name="connsiteY174" fmla="*/ 76842 h 84574"/>
                  <a:gd name="connsiteX175" fmla="*/ 817233 w 1179211"/>
                  <a:gd name="connsiteY175" fmla="*/ 74184 h 84574"/>
                  <a:gd name="connsiteX176" fmla="*/ 814816 w 1179211"/>
                  <a:gd name="connsiteY176" fmla="*/ 71768 h 84574"/>
                  <a:gd name="connsiteX177" fmla="*/ 809983 w 1179211"/>
                  <a:gd name="connsiteY177" fmla="*/ 79500 h 84574"/>
                  <a:gd name="connsiteX178" fmla="*/ 829073 w 1179211"/>
                  <a:gd name="connsiteY178" fmla="*/ 85783 h 84574"/>
                  <a:gd name="connsiteX179" fmla="*/ 836806 w 1179211"/>
                  <a:gd name="connsiteY179" fmla="*/ 84575 h 84574"/>
                  <a:gd name="connsiteX180" fmla="*/ 843088 w 1179211"/>
                  <a:gd name="connsiteY180" fmla="*/ 81192 h 84574"/>
                  <a:gd name="connsiteX181" fmla="*/ 847438 w 1179211"/>
                  <a:gd name="connsiteY181" fmla="*/ 75634 h 84574"/>
                  <a:gd name="connsiteX182" fmla="*/ 849129 w 1179211"/>
                  <a:gd name="connsiteY182" fmla="*/ 68143 h 84574"/>
                  <a:gd name="connsiteX183" fmla="*/ 848404 w 1179211"/>
                  <a:gd name="connsiteY183" fmla="*/ 61377 h 84574"/>
                  <a:gd name="connsiteX184" fmla="*/ 796693 w 1179211"/>
                  <a:gd name="connsiteY184" fmla="*/ 61377 h 84574"/>
                  <a:gd name="connsiteX185" fmla="*/ 792585 w 1179211"/>
                  <a:gd name="connsiteY185" fmla="*/ 56544 h 84574"/>
                  <a:gd name="connsiteX186" fmla="*/ 787269 w 1179211"/>
                  <a:gd name="connsiteY186" fmla="*/ 53403 h 84574"/>
                  <a:gd name="connsiteX187" fmla="*/ 781470 w 1179211"/>
                  <a:gd name="connsiteY187" fmla="*/ 51470 h 84574"/>
                  <a:gd name="connsiteX188" fmla="*/ 773012 w 1179211"/>
                  <a:gd name="connsiteY188" fmla="*/ 47603 h 84574"/>
                  <a:gd name="connsiteX189" fmla="*/ 769871 w 1179211"/>
                  <a:gd name="connsiteY189" fmla="*/ 40837 h 84574"/>
                  <a:gd name="connsiteX190" fmla="*/ 772770 w 1179211"/>
                  <a:gd name="connsiteY190" fmla="*/ 35280 h 84574"/>
                  <a:gd name="connsiteX191" fmla="*/ 780020 w 1179211"/>
                  <a:gd name="connsiteY191" fmla="*/ 33105 h 84574"/>
                  <a:gd name="connsiteX192" fmla="*/ 787269 w 1179211"/>
                  <a:gd name="connsiteY192" fmla="*/ 34796 h 84574"/>
                  <a:gd name="connsiteX193" fmla="*/ 791860 w 1179211"/>
                  <a:gd name="connsiteY193" fmla="*/ 38421 h 84574"/>
                  <a:gd name="connsiteX194" fmla="*/ 796693 w 1179211"/>
                  <a:gd name="connsiteY194" fmla="*/ 32380 h 84574"/>
                  <a:gd name="connsiteX195" fmla="*/ 790894 w 1179211"/>
                  <a:gd name="connsiteY195" fmla="*/ 28997 h 84574"/>
                  <a:gd name="connsiteX196" fmla="*/ 780503 w 1179211"/>
                  <a:gd name="connsiteY196" fmla="*/ 27306 h 84574"/>
                  <a:gd name="connsiteX197" fmla="*/ 773012 w 1179211"/>
                  <a:gd name="connsiteY197" fmla="*/ 28272 h 84574"/>
                  <a:gd name="connsiteX198" fmla="*/ 766729 w 1179211"/>
                  <a:gd name="connsiteY198" fmla="*/ 31172 h 84574"/>
                  <a:gd name="connsiteX199" fmla="*/ 762380 w 1179211"/>
                  <a:gd name="connsiteY199" fmla="*/ 36005 h 84574"/>
                  <a:gd name="connsiteX200" fmla="*/ 760688 w 1179211"/>
                  <a:gd name="connsiteY200" fmla="*/ 42771 h 84574"/>
                  <a:gd name="connsiteX201" fmla="*/ 762138 w 1179211"/>
                  <a:gd name="connsiteY201" fmla="*/ 50020 h 84574"/>
                  <a:gd name="connsiteX202" fmla="*/ 766005 w 1179211"/>
                  <a:gd name="connsiteY202" fmla="*/ 54853 h 84574"/>
                  <a:gd name="connsiteX203" fmla="*/ 771079 w 1179211"/>
                  <a:gd name="connsiteY203" fmla="*/ 57752 h 84574"/>
                  <a:gd name="connsiteX204" fmla="*/ 776395 w 1179211"/>
                  <a:gd name="connsiteY204" fmla="*/ 59686 h 84574"/>
                  <a:gd name="connsiteX205" fmla="*/ 784853 w 1179211"/>
                  <a:gd name="connsiteY205" fmla="*/ 63310 h 84574"/>
                  <a:gd name="connsiteX206" fmla="*/ 787994 w 1179211"/>
                  <a:gd name="connsiteY206" fmla="*/ 70559 h 84574"/>
                  <a:gd name="connsiteX207" fmla="*/ 785336 w 1179211"/>
                  <a:gd name="connsiteY207" fmla="*/ 77325 h 84574"/>
                  <a:gd name="connsiteX208" fmla="*/ 777845 w 1179211"/>
                  <a:gd name="connsiteY208" fmla="*/ 79742 h 84574"/>
                  <a:gd name="connsiteX209" fmla="*/ 773012 w 1179211"/>
                  <a:gd name="connsiteY209" fmla="*/ 79017 h 84574"/>
                  <a:gd name="connsiteX210" fmla="*/ 768904 w 1179211"/>
                  <a:gd name="connsiteY210" fmla="*/ 76842 h 84574"/>
                  <a:gd name="connsiteX211" fmla="*/ 765521 w 1179211"/>
                  <a:gd name="connsiteY211" fmla="*/ 74184 h 84574"/>
                  <a:gd name="connsiteX212" fmla="*/ 763105 w 1179211"/>
                  <a:gd name="connsiteY212" fmla="*/ 71768 h 84574"/>
                  <a:gd name="connsiteX213" fmla="*/ 758272 w 1179211"/>
                  <a:gd name="connsiteY213" fmla="*/ 79500 h 84574"/>
                  <a:gd name="connsiteX214" fmla="*/ 777362 w 1179211"/>
                  <a:gd name="connsiteY214" fmla="*/ 85783 h 84574"/>
                  <a:gd name="connsiteX215" fmla="*/ 785094 w 1179211"/>
                  <a:gd name="connsiteY215" fmla="*/ 84575 h 84574"/>
                  <a:gd name="connsiteX216" fmla="*/ 791377 w 1179211"/>
                  <a:gd name="connsiteY216" fmla="*/ 81192 h 84574"/>
                  <a:gd name="connsiteX217" fmla="*/ 795726 w 1179211"/>
                  <a:gd name="connsiteY217" fmla="*/ 75634 h 84574"/>
                  <a:gd name="connsiteX218" fmla="*/ 797418 w 1179211"/>
                  <a:gd name="connsiteY218" fmla="*/ 68143 h 84574"/>
                  <a:gd name="connsiteX219" fmla="*/ 796693 w 1179211"/>
                  <a:gd name="connsiteY219" fmla="*/ 61377 h 84574"/>
                  <a:gd name="connsiteX220" fmla="*/ 711393 w 1179211"/>
                  <a:gd name="connsiteY220" fmla="*/ 6041 h 84574"/>
                  <a:gd name="connsiteX221" fmla="*/ 707286 w 1179211"/>
                  <a:gd name="connsiteY221" fmla="*/ 4350 h 84574"/>
                  <a:gd name="connsiteX222" fmla="*/ 703178 w 1179211"/>
                  <a:gd name="connsiteY222" fmla="*/ 6041 h 84574"/>
                  <a:gd name="connsiteX223" fmla="*/ 701486 w 1179211"/>
                  <a:gd name="connsiteY223" fmla="*/ 9907 h 84574"/>
                  <a:gd name="connsiteX224" fmla="*/ 703178 w 1179211"/>
                  <a:gd name="connsiteY224" fmla="*/ 13774 h 84574"/>
                  <a:gd name="connsiteX225" fmla="*/ 707286 w 1179211"/>
                  <a:gd name="connsiteY225" fmla="*/ 15465 h 84574"/>
                  <a:gd name="connsiteX226" fmla="*/ 711393 w 1179211"/>
                  <a:gd name="connsiteY226" fmla="*/ 13774 h 84574"/>
                  <a:gd name="connsiteX227" fmla="*/ 713085 w 1179211"/>
                  <a:gd name="connsiteY227" fmla="*/ 9907 h 84574"/>
                  <a:gd name="connsiteX228" fmla="*/ 711393 w 1179211"/>
                  <a:gd name="connsiteY228" fmla="*/ 6041 h 84574"/>
                  <a:gd name="connsiteX229" fmla="*/ 734833 w 1179211"/>
                  <a:gd name="connsiteY229" fmla="*/ 6041 h 84574"/>
                  <a:gd name="connsiteX230" fmla="*/ 730725 w 1179211"/>
                  <a:gd name="connsiteY230" fmla="*/ 4350 h 84574"/>
                  <a:gd name="connsiteX231" fmla="*/ 726617 w 1179211"/>
                  <a:gd name="connsiteY231" fmla="*/ 6041 h 84574"/>
                  <a:gd name="connsiteX232" fmla="*/ 724925 w 1179211"/>
                  <a:gd name="connsiteY232" fmla="*/ 9907 h 84574"/>
                  <a:gd name="connsiteX233" fmla="*/ 726617 w 1179211"/>
                  <a:gd name="connsiteY233" fmla="*/ 13774 h 84574"/>
                  <a:gd name="connsiteX234" fmla="*/ 730725 w 1179211"/>
                  <a:gd name="connsiteY234" fmla="*/ 15465 h 84574"/>
                  <a:gd name="connsiteX235" fmla="*/ 734833 w 1179211"/>
                  <a:gd name="connsiteY235" fmla="*/ 13774 h 84574"/>
                  <a:gd name="connsiteX236" fmla="*/ 736524 w 1179211"/>
                  <a:gd name="connsiteY236" fmla="*/ 9907 h 84574"/>
                  <a:gd name="connsiteX237" fmla="*/ 734833 w 1179211"/>
                  <a:gd name="connsiteY237" fmla="*/ 6041 h 84574"/>
                  <a:gd name="connsiteX238" fmla="*/ 695445 w 1179211"/>
                  <a:gd name="connsiteY238" fmla="*/ 28997 h 84574"/>
                  <a:gd name="connsiteX239" fmla="*/ 695445 w 1179211"/>
                  <a:gd name="connsiteY239" fmla="*/ 63552 h 84574"/>
                  <a:gd name="connsiteX240" fmla="*/ 695928 w 1179211"/>
                  <a:gd name="connsiteY240" fmla="*/ 72009 h 84574"/>
                  <a:gd name="connsiteX241" fmla="*/ 698103 w 1179211"/>
                  <a:gd name="connsiteY241" fmla="*/ 79017 h 84574"/>
                  <a:gd name="connsiteX242" fmla="*/ 703903 w 1179211"/>
                  <a:gd name="connsiteY242" fmla="*/ 83850 h 84574"/>
                  <a:gd name="connsiteX243" fmla="*/ 714535 w 1179211"/>
                  <a:gd name="connsiteY243" fmla="*/ 85783 h 84574"/>
                  <a:gd name="connsiteX244" fmla="*/ 722026 w 1179211"/>
                  <a:gd name="connsiteY244" fmla="*/ 84575 h 84574"/>
                  <a:gd name="connsiteX245" fmla="*/ 727342 w 1179211"/>
                  <a:gd name="connsiteY245" fmla="*/ 81433 h 84574"/>
                  <a:gd name="connsiteX246" fmla="*/ 730725 w 1179211"/>
                  <a:gd name="connsiteY246" fmla="*/ 77809 h 84574"/>
                  <a:gd name="connsiteX247" fmla="*/ 732658 w 1179211"/>
                  <a:gd name="connsiteY247" fmla="*/ 75151 h 84574"/>
                  <a:gd name="connsiteX248" fmla="*/ 733866 w 1179211"/>
                  <a:gd name="connsiteY248" fmla="*/ 84575 h 84574"/>
                  <a:gd name="connsiteX249" fmla="*/ 743290 w 1179211"/>
                  <a:gd name="connsiteY249" fmla="*/ 83608 h 84574"/>
                  <a:gd name="connsiteX250" fmla="*/ 743049 w 1179211"/>
                  <a:gd name="connsiteY250" fmla="*/ 81433 h 84574"/>
                  <a:gd name="connsiteX251" fmla="*/ 742565 w 1179211"/>
                  <a:gd name="connsiteY251" fmla="*/ 77809 h 84574"/>
                  <a:gd name="connsiteX252" fmla="*/ 742324 w 1179211"/>
                  <a:gd name="connsiteY252" fmla="*/ 73701 h 84574"/>
                  <a:gd name="connsiteX253" fmla="*/ 742082 w 1179211"/>
                  <a:gd name="connsiteY253" fmla="*/ 69593 h 84574"/>
                  <a:gd name="connsiteX254" fmla="*/ 742082 w 1179211"/>
                  <a:gd name="connsiteY254" fmla="*/ 28755 h 84574"/>
                  <a:gd name="connsiteX255" fmla="*/ 732175 w 1179211"/>
                  <a:gd name="connsiteY255" fmla="*/ 28755 h 84574"/>
                  <a:gd name="connsiteX256" fmla="*/ 732175 w 1179211"/>
                  <a:gd name="connsiteY256" fmla="*/ 59686 h 84574"/>
                  <a:gd name="connsiteX257" fmla="*/ 730966 w 1179211"/>
                  <a:gd name="connsiteY257" fmla="*/ 66935 h 84574"/>
                  <a:gd name="connsiteX258" fmla="*/ 727583 w 1179211"/>
                  <a:gd name="connsiteY258" fmla="*/ 72734 h 84574"/>
                  <a:gd name="connsiteX259" fmla="*/ 722751 w 1179211"/>
                  <a:gd name="connsiteY259" fmla="*/ 76600 h 84574"/>
                  <a:gd name="connsiteX260" fmla="*/ 716468 w 1179211"/>
                  <a:gd name="connsiteY260" fmla="*/ 78050 h 84574"/>
                  <a:gd name="connsiteX261" fmla="*/ 710427 w 1179211"/>
                  <a:gd name="connsiteY261" fmla="*/ 77084 h 84574"/>
                  <a:gd name="connsiteX262" fmla="*/ 706802 w 1179211"/>
                  <a:gd name="connsiteY262" fmla="*/ 74184 h 84574"/>
                  <a:gd name="connsiteX263" fmla="*/ 705111 w 1179211"/>
                  <a:gd name="connsiteY263" fmla="*/ 69593 h 84574"/>
                  <a:gd name="connsiteX264" fmla="*/ 704628 w 1179211"/>
                  <a:gd name="connsiteY264" fmla="*/ 63310 h 84574"/>
                  <a:gd name="connsiteX265" fmla="*/ 704628 w 1179211"/>
                  <a:gd name="connsiteY265" fmla="*/ 28755 h 84574"/>
                  <a:gd name="connsiteX266" fmla="*/ 695445 w 1179211"/>
                  <a:gd name="connsiteY266" fmla="*/ 28755 h 84574"/>
                  <a:gd name="connsiteX267" fmla="*/ 664515 w 1179211"/>
                  <a:gd name="connsiteY267" fmla="*/ 60894 h 84574"/>
                  <a:gd name="connsiteX268" fmla="*/ 657991 w 1179211"/>
                  <a:gd name="connsiteY268" fmla="*/ 71284 h 84574"/>
                  <a:gd name="connsiteX269" fmla="*/ 648325 w 1179211"/>
                  <a:gd name="connsiteY269" fmla="*/ 76600 h 84574"/>
                  <a:gd name="connsiteX270" fmla="*/ 636726 w 1179211"/>
                  <a:gd name="connsiteY270" fmla="*/ 78050 h 84574"/>
                  <a:gd name="connsiteX271" fmla="*/ 631893 w 1179211"/>
                  <a:gd name="connsiteY271" fmla="*/ 77809 h 84574"/>
                  <a:gd name="connsiteX272" fmla="*/ 626577 w 1179211"/>
                  <a:gd name="connsiteY272" fmla="*/ 77325 h 84574"/>
                  <a:gd name="connsiteX273" fmla="*/ 626577 w 1179211"/>
                  <a:gd name="connsiteY273" fmla="*/ 10874 h 84574"/>
                  <a:gd name="connsiteX274" fmla="*/ 630927 w 1179211"/>
                  <a:gd name="connsiteY274" fmla="*/ 10632 h 84574"/>
                  <a:gd name="connsiteX275" fmla="*/ 635276 w 1179211"/>
                  <a:gd name="connsiteY275" fmla="*/ 10632 h 84574"/>
                  <a:gd name="connsiteX276" fmla="*/ 659440 w 1179211"/>
                  <a:gd name="connsiteY276" fmla="*/ 18848 h 84574"/>
                  <a:gd name="connsiteX277" fmla="*/ 666931 w 1179211"/>
                  <a:gd name="connsiteY277" fmla="*/ 44220 h 84574"/>
                  <a:gd name="connsiteX278" fmla="*/ 664515 w 1179211"/>
                  <a:gd name="connsiteY278" fmla="*/ 60894 h 84574"/>
                  <a:gd name="connsiteX279" fmla="*/ 675389 w 1179211"/>
                  <a:gd name="connsiteY279" fmla="*/ 25856 h 84574"/>
                  <a:gd name="connsiteX280" fmla="*/ 667173 w 1179211"/>
                  <a:gd name="connsiteY280" fmla="*/ 13774 h 84574"/>
                  <a:gd name="connsiteX281" fmla="*/ 654366 w 1179211"/>
                  <a:gd name="connsiteY281" fmla="*/ 6524 h 84574"/>
                  <a:gd name="connsiteX282" fmla="*/ 637451 w 1179211"/>
                  <a:gd name="connsiteY282" fmla="*/ 4108 h 84574"/>
                  <a:gd name="connsiteX283" fmla="*/ 631168 w 1179211"/>
                  <a:gd name="connsiteY283" fmla="*/ 4108 h 84574"/>
                  <a:gd name="connsiteX284" fmla="*/ 627060 w 1179211"/>
                  <a:gd name="connsiteY284" fmla="*/ 4350 h 84574"/>
                  <a:gd name="connsiteX285" fmla="*/ 622953 w 1179211"/>
                  <a:gd name="connsiteY285" fmla="*/ 4350 h 84574"/>
                  <a:gd name="connsiteX286" fmla="*/ 616670 w 1179211"/>
                  <a:gd name="connsiteY286" fmla="*/ 4591 h 84574"/>
                  <a:gd name="connsiteX287" fmla="*/ 616670 w 1179211"/>
                  <a:gd name="connsiteY287" fmla="*/ 84091 h 84574"/>
                  <a:gd name="connsiteX288" fmla="*/ 625611 w 1179211"/>
                  <a:gd name="connsiteY288" fmla="*/ 84333 h 84574"/>
                  <a:gd name="connsiteX289" fmla="*/ 637209 w 1179211"/>
                  <a:gd name="connsiteY289" fmla="*/ 84575 h 84574"/>
                  <a:gd name="connsiteX290" fmla="*/ 650741 w 1179211"/>
                  <a:gd name="connsiteY290" fmla="*/ 82883 h 84574"/>
                  <a:gd name="connsiteX291" fmla="*/ 664032 w 1179211"/>
                  <a:gd name="connsiteY291" fmla="*/ 76842 h 84574"/>
                  <a:gd name="connsiteX292" fmla="*/ 674181 w 1179211"/>
                  <a:gd name="connsiteY292" fmla="*/ 64518 h 84574"/>
                  <a:gd name="connsiteX293" fmla="*/ 678289 w 1179211"/>
                  <a:gd name="connsiteY293" fmla="*/ 43979 h 84574"/>
                  <a:gd name="connsiteX294" fmla="*/ 675389 w 1179211"/>
                  <a:gd name="connsiteY294" fmla="*/ 25856 h 84574"/>
                  <a:gd name="connsiteX295" fmla="*/ 562059 w 1179211"/>
                  <a:gd name="connsiteY295" fmla="*/ 77325 h 84574"/>
                  <a:gd name="connsiteX296" fmla="*/ 558918 w 1179211"/>
                  <a:gd name="connsiteY296" fmla="*/ 78534 h 84574"/>
                  <a:gd name="connsiteX297" fmla="*/ 555776 w 1179211"/>
                  <a:gd name="connsiteY297" fmla="*/ 79017 h 84574"/>
                  <a:gd name="connsiteX298" fmla="*/ 553360 w 1179211"/>
                  <a:gd name="connsiteY298" fmla="*/ 78534 h 84574"/>
                  <a:gd name="connsiteX299" fmla="*/ 551185 w 1179211"/>
                  <a:gd name="connsiteY299" fmla="*/ 77567 h 84574"/>
                  <a:gd name="connsiteX300" fmla="*/ 549010 w 1179211"/>
                  <a:gd name="connsiteY300" fmla="*/ 74184 h 84574"/>
                  <a:gd name="connsiteX301" fmla="*/ 548769 w 1179211"/>
                  <a:gd name="connsiteY301" fmla="*/ 67901 h 84574"/>
                  <a:gd name="connsiteX302" fmla="*/ 548769 w 1179211"/>
                  <a:gd name="connsiteY302" fmla="*/ 35280 h 84574"/>
                  <a:gd name="connsiteX303" fmla="*/ 561817 w 1179211"/>
                  <a:gd name="connsiteY303" fmla="*/ 35280 h 84574"/>
                  <a:gd name="connsiteX304" fmla="*/ 561817 w 1179211"/>
                  <a:gd name="connsiteY304" fmla="*/ 28997 h 84574"/>
                  <a:gd name="connsiteX305" fmla="*/ 548769 w 1179211"/>
                  <a:gd name="connsiteY305" fmla="*/ 28997 h 84574"/>
                  <a:gd name="connsiteX306" fmla="*/ 548769 w 1179211"/>
                  <a:gd name="connsiteY306" fmla="*/ 12807 h 84574"/>
                  <a:gd name="connsiteX307" fmla="*/ 539103 w 1179211"/>
                  <a:gd name="connsiteY307" fmla="*/ 14982 h 84574"/>
                  <a:gd name="connsiteX308" fmla="*/ 539103 w 1179211"/>
                  <a:gd name="connsiteY308" fmla="*/ 28997 h 84574"/>
                  <a:gd name="connsiteX309" fmla="*/ 529679 w 1179211"/>
                  <a:gd name="connsiteY309" fmla="*/ 28997 h 84574"/>
                  <a:gd name="connsiteX310" fmla="*/ 529679 w 1179211"/>
                  <a:gd name="connsiteY310" fmla="*/ 35280 h 84574"/>
                  <a:gd name="connsiteX311" fmla="*/ 539103 w 1179211"/>
                  <a:gd name="connsiteY311" fmla="*/ 35280 h 84574"/>
                  <a:gd name="connsiteX312" fmla="*/ 539103 w 1179211"/>
                  <a:gd name="connsiteY312" fmla="*/ 68868 h 84574"/>
                  <a:gd name="connsiteX313" fmla="*/ 539345 w 1179211"/>
                  <a:gd name="connsiteY313" fmla="*/ 76117 h 84574"/>
                  <a:gd name="connsiteX314" fmla="*/ 541278 w 1179211"/>
                  <a:gd name="connsiteY314" fmla="*/ 81433 h 84574"/>
                  <a:gd name="connsiteX315" fmla="*/ 545869 w 1179211"/>
                  <a:gd name="connsiteY315" fmla="*/ 84816 h 84574"/>
                  <a:gd name="connsiteX316" fmla="*/ 551910 w 1179211"/>
                  <a:gd name="connsiteY316" fmla="*/ 85783 h 84574"/>
                  <a:gd name="connsiteX317" fmla="*/ 558434 w 1179211"/>
                  <a:gd name="connsiteY317" fmla="*/ 84816 h 84574"/>
                  <a:gd name="connsiteX318" fmla="*/ 563992 w 1179211"/>
                  <a:gd name="connsiteY318" fmla="*/ 82158 h 84574"/>
                  <a:gd name="connsiteX319" fmla="*/ 562059 w 1179211"/>
                  <a:gd name="connsiteY319" fmla="*/ 77325 h 84574"/>
                  <a:gd name="connsiteX320" fmla="*/ 487392 w 1179211"/>
                  <a:gd name="connsiteY320" fmla="*/ 6041 h 84574"/>
                  <a:gd name="connsiteX321" fmla="*/ 483284 w 1179211"/>
                  <a:gd name="connsiteY321" fmla="*/ 4350 h 84574"/>
                  <a:gd name="connsiteX322" fmla="*/ 479176 w 1179211"/>
                  <a:gd name="connsiteY322" fmla="*/ 6041 h 84574"/>
                  <a:gd name="connsiteX323" fmla="*/ 477484 w 1179211"/>
                  <a:gd name="connsiteY323" fmla="*/ 9907 h 84574"/>
                  <a:gd name="connsiteX324" fmla="*/ 479176 w 1179211"/>
                  <a:gd name="connsiteY324" fmla="*/ 13774 h 84574"/>
                  <a:gd name="connsiteX325" fmla="*/ 483284 w 1179211"/>
                  <a:gd name="connsiteY325" fmla="*/ 15465 h 84574"/>
                  <a:gd name="connsiteX326" fmla="*/ 487392 w 1179211"/>
                  <a:gd name="connsiteY326" fmla="*/ 13774 h 84574"/>
                  <a:gd name="connsiteX327" fmla="*/ 489083 w 1179211"/>
                  <a:gd name="connsiteY327" fmla="*/ 9907 h 84574"/>
                  <a:gd name="connsiteX328" fmla="*/ 487392 w 1179211"/>
                  <a:gd name="connsiteY328" fmla="*/ 6041 h 84574"/>
                  <a:gd name="connsiteX329" fmla="*/ 510589 w 1179211"/>
                  <a:gd name="connsiteY329" fmla="*/ 6041 h 84574"/>
                  <a:gd name="connsiteX330" fmla="*/ 506481 w 1179211"/>
                  <a:gd name="connsiteY330" fmla="*/ 4350 h 84574"/>
                  <a:gd name="connsiteX331" fmla="*/ 502373 w 1179211"/>
                  <a:gd name="connsiteY331" fmla="*/ 6041 h 84574"/>
                  <a:gd name="connsiteX332" fmla="*/ 500682 w 1179211"/>
                  <a:gd name="connsiteY332" fmla="*/ 9907 h 84574"/>
                  <a:gd name="connsiteX333" fmla="*/ 502373 w 1179211"/>
                  <a:gd name="connsiteY333" fmla="*/ 13774 h 84574"/>
                  <a:gd name="connsiteX334" fmla="*/ 506481 w 1179211"/>
                  <a:gd name="connsiteY334" fmla="*/ 15465 h 84574"/>
                  <a:gd name="connsiteX335" fmla="*/ 510589 w 1179211"/>
                  <a:gd name="connsiteY335" fmla="*/ 13774 h 84574"/>
                  <a:gd name="connsiteX336" fmla="*/ 512281 w 1179211"/>
                  <a:gd name="connsiteY336" fmla="*/ 9907 h 84574"/>
                  <a:gd name="connsiteX337" fmla="*/ 510589 w 1179211"/>
                  <a:gd name="connsiteY337" fmla="*/ 6041 h 84574"/>
                  <a:gd name="connsiteX338" fmla="*/ 504548 w 1179211"/>
                  <a:gd name="connsiteY338" fmla="*/ 62827 h 84574"/>
                  <a:gd name="connsiteX339" fmla="*/ 504306 w 1179211"/>
                  <a:gd name="connsiteY339" fmla="*/ 67660 h 84574"/>
                  <a:gd name="connsiteX340" fmla="*/ 502373 w 1179211"/>
                  <a:gd name="connsiteY340" fmla="*/ 72976 h 84574"/>
                  <a:gd name="connsiteX341" fmla="*/ 498990 w 1179211"/>
                  <a:gd name="connsiteY341" fmla="*/ 76600 h 84574"/>
                  <a:gd name="connsiteX342" fmla="*/ 495124 w 1179211"/>
                  <a:gd name="connsiteY342" fmla="*/ 78534 h 84574"/>
                  <a:gd name="connsiteX343" fmla="*/ 491741 w 1179211"/>
                  <a:gd name="connsiteY343" fmla="*/ 79017 h 84574"/>
                  <a:gd name="connsiteX344" fmla="*/ 488116 w 1179211"/>
                  <a:gd name="connsiteY344" fmla="*/ 78534 h 84574"/>
                  <a:gd name="connsiteX345" fmla="*/ 484975 w 1179211"/>
                  <a:gd name="connsiteY345" fmla="*/ 76842 h 84574"/>
                  <a:gd name="connsiteX346" fmla="*/ 482800 w 1179211"/>
                  <a:gd name="connsiteY346" fmla="*/ 73942 h 84574"/>
                  <a:gd name="connsiteX347" fmla="*/ 482075 w 1179211"/>
                  <a:gd name="connsiteY347" fmla="*/ 69351 h 84574"/>
                  <a:gd name="connsiteX348" fmla="*/ 483284 w 1179211"/>
                  <a:gd name="connsiteY348" fmla="*/ 64760 h 84574"/>
                  <a:gd name="connsiteX349" fmla="*/ 486183 w 1179211"/>
                  <a:gd name="connsiteY349" fmla="*/ 61619 h 84574"/>
                  <a:gd name="connsiteX350" fmla="*/ 489566 w 1179211"/>
                  <a:gd name="connsiteY350" fmla="*/ 59686 h 84574"/>
                  <a:gd name="connsiteX351" fmla="*/ 492708 w 1179211"/>
                  <a:gd name="connsiteY351" fmla="*/ 58719 h 84574"/>
                  <a:gd name="connsiteX352" fmla="*/ 496091 w 1179211"/>
                  <a:gd name="connsiteY352" fmla="*/ 58236 h 84574"/>
                  <a:gd name="connsiteX353" fmla="*/ 499715 w 1179211"/>
                  <a:gd name="connsiteY353" fmla="*/ 57994 h 84574"/>
                  <a:gd name="connsiteX354" fmla="*/ 502857 w 1179211"/>
                  <a:gd name="connsiteY354" fmla="*/ 57752 h 84574"/>
                  <a:gd name="connsiteX355" fmla="*/ 505031 w 1179211"/>
                  <a:gd name="connsiteY355" fmla="*/ 57752 h 84574"/>
                  <a:gd name="connsiteX356" fmla="*/ 504548 w 1179211"/>
                  <a:gd name="connsiteY356" fmla="*/ 62827 h 84574"/>
                  <a:gd name="connsiteX357" fmla="*/ 522188 w 1179211"/>
                  <a:gd name="connsiteY357" fmla="*/ 78292 h 84574"/>
                  <a:gd name="connsiteX358" fmla="*/ 517838 w 1179211"/>
                  <a:gd name="connsiteY358" fmla="*/ 79017 h 84574"/>
                  <a:gd name="connsiteX359" fmla="*/ 514939 w 1179211"/>
                  <a:gd name="connsiteY359" fmla="*/ 77809 h 84574"/>
                  <a:gd name="connsiteX360" fmla="*/ 513972 w 1179211"/>
                  <a:gd name="connsiteY360" fmla="*/ 72734 h 84574"/>
                  <a:gd name="connsiteX361" fmla="*/ 513972 w 1179211"/>
                  <a:gd name="connsiteY361" fmla="*/ 43496 h 84574"/>
                  <a:gd name="connsiteX362" fmla="*/ 513972 w 1179211"/>
                  <a:gd name="connsiteY362" fmla="*/ 40354 h 84574"/>
                  <a:gd name="connsiteX363" fmla="*/ 513489 w 1179211"/>
                  <a:gd name="connsiteY363" fmla="*/ 36971 h 84574"/>
                  <a:gd name="connsiteX364" fmla="*/ 512281 w 1179211"/>
                  <a:gd name="connsiteY364" fmla="*/ 33830 h 84574"/>
                  <a:gd name="connsiteX365" fmla="*/ 509864 w 1179211"/>
                  <a:gd name="connsiteY365" fmla="*/ 31172 h 84574"/>
                  <a:gd name="connsiteX366" fmla="*/ 502615 w 1179211"/>
                  <a:gd name="connsiteY366" fmla="*/ 27789 h 84574"/>
                  <a:gd name="connsiteX367" fmla="*/ 494882 w 1179211"/>
                  <a:gd name="connsiteY367" fmla="*/ 27064 h 84574"/>
                  <a:gd name="connsiteX368" fmla="*/ 488116 w 1179211"/>
                  <a:gd name="connsiteY368" fmla="*/ 27789 h 84574"/>
                  <a:gd name="connsiteX369" fmla="*/ 482075 w 1179211"/>
                  <a:gd name="connsiteY369" fmla="*/ 29964 h 84574"/>
                  <a:gd name="connsiteX370" fmla="*/ 477243 w 1179211"/>
                  <a:gd name="connsiteY370" fmla="*/ 33830 h 84574"/>
                  <a:gd name="connsiteX371" fmla="*/ 474584 w 1179211"/>
                  <a:gd name="connsiteY371" fmla="*/ 40113 h 84574"/>
                  <a:gd name="connsiteX372" fmla="*/ 482317 w 1179211"/>
                  <a:gd name="connsiteY372" fmla="*/ 42529 h 84574"/>
                  <a:gd name="connsiteX373" fmla="*/ 483284 w 1179211"/>
                  <a:gd name="connsiteY373" fmla="*/ 38904 h 84574"/>
                  <a:gd name="connsiteX374" fmla="*/ 485217 w 1179211"/>
                  <a:gd name="connsiteY374" fmla="*/ 36005 h 84574"/>
                  <a:gd name="connsiteX375" fmla="*/ 488600 w 1179211"/>
                  <a:gd name="connsiteY375" fmla="*/ 33830 h 84574"/>
                  <a:gd name="connsiteX376" fmla="*/ 493916 w 1179211"/>
                  <a:gd name="connsiteY376" fmla="*/ 33105 h 84574"/>
                  <a:gd name="connsiteX377" fmla="*/ 497299 w 1179211"/>
                  <a:gd name="connsiteY377" fmla="*/ 33347 h 84574"/>
                  <a:gd name="connsiteX378" fmla="*/ 500440 w 1179211"/>
                  <a:gd name="connsiteY378" fmla="*/ 34313 h 84574"/>
                  <a:gd name="connsiteX379" fmla="*/ 503582 w 1179211"/>
                  <a:gd name="connsiteY379" fmla="*/ 37213 h 84574"/>
                  <a:gd name="connsiteX380" fmla="*/ 504548 w 1179211"/>
                  <a:gd name="connsiteY380" fmla="*/ 42287 h 84574"/>
                  <a:gd name="connsiteX381" fmla="*/ 504548 w 1179211"/>
                  <a:gd name="connsiteY381" fmla="*/ 51711 h 84574"/>
                  <a:gd name="connsiteX382" fmla="*/ 497057 w 1179211"/>
                  <a:gd name="connsiteY382" fmla="*/ 51953 h 84574"/>
                  <a:gd name="connsiteX383" fmla="*/ 491016 w 1179211"/>
                  <a:gd name="connsiteY383" fmla="*/ 52436 h 84574"/>
                  <a:gd name="connsiteX384" fmla="*/ 483525 w 1179211"/>
                  <a:gd name="connsiteY384" fmla="*/ 54369 h 84574"/>
                  <a:gd name="connsiteX385" fmla="*/ 477484 w 1179211"/>
                  <a:gd name="connsiteY385" fmla="*/ 57994 h 84574"/>
                  <a:gd name="connsiteX386" fmla="*/ 473618 w 1179211"/>
                  <a:gd name="connsiteY386" fmla="*/ 63310 h 84574"/>
                  <a:gd name="connsiteX387" fmla="*/ 472168 w 1179211"/>
                  <a:gd name="connsiteY387" fmla="*/ 70076 h 84574"/>
                  <a:gd name="connsiteX388" fmla="*/ 473618 w 1179211"/>
                  <a:gd name="connsiteY388" fmla="*/ 76842 h 84574"/>
                  <a:gd name="connsiteX389" fmla="*/ 477243 w 1179211"/>
                  <a:gd name="connsiteY389" fmla="*/ 81675 h 84574"/>
                  <a:gd name="connsiteX390" fmla="*/ 482317 w 1179211"/>
                  <a:gd name="connsiteY390" fmla="*/ 84575 h 84574"/>
                  <a:gd name="connsiteX391" fmla="*/ 488116 w 1179211"/>
                  <a:gd name="connsiteY391" fmla="*/ 85541 h 84574"/>
                  <a:gd name="connsiteX392" fmla="*/ 499232 w 1179211"/>
                  <a:gd name="connsiteY392" fmla="*/ 82641 h 84574"/>
                  <a:gd name="connsiteX393" fmla="*/ 505031 w 1179211"/>
                  <a:gd name="connsiteY393" fmla="*/ 75634 h 84574"/>
                  <a:gd name="connsiteX394" fmla="*/ 507689 w 1179211"/>
                  <a:gd name="connsiteY394" fmla="*/ 82158 h 84574"/>
                  <a:gd name="connsiteX395" fmla="*/ 514214 w 1179211"/>
                  <a:gd name="connsiteY395" fmla="*/ 84816 h 84574"/>
                  <a:gd name="connsiteX396" fmla="*/ 519047 w 1179211"/>
                  <a:gd name="connsiteY396" fmla="*/ 84333 h 84574"/>
                  <a:gd name="connsiteX397" fmla="*/ 522430 w 1179211"/>
                  <a:gd name="connsiteY397" fmla="*/ 83608 h 84574"/>
                  <a:gd name="connsiteX398" fmla="*/ 522430 w 1179211"/>
                  <a:gd name="connsiteY398" fmla="*/ 78292 h 84574"/>
                  <a:gd name="connsiteX399" fmla="*/ 458636 w 1179211"/>
                  <a:gd name="connsiteY399" fmla="*/ 77325 h 84574"/>
                  <a:gd name="connsiteX400" fmla="*/ 455495 w 1179211"/>
                  <a:gd name="connsiteY400" fmla="*/ 78534 h 84574"/>
                  <a:gd name="connsiteX401" fmla="*/ 452353 w 1179211"/>
                  <a:gd name="connsiteY401" fmla="*/ 79017 h 84574"/>
                  <a:gd name="connsiteX402" fmla="*/ 449937 w 1179211"/>
                  <a:gd name="connsiteY402" fmla="*/ 78534 h 84574"/>
                  <a:gd name="connsiteX403" fmla="*/ 447762 w 1179211"/>
                  <a:gd name="connsiteY403" fmla="*/ 77567 h 84574"/>
                  <a:gd name="connsiteX404" fmla="*/ 445587 w 1179211"/>
                  <a:gd name="connsiteY404" fmla="*/ 74184 h 84574"/>
                  <a:gd name="connsiteX405" fmla="*/ 445346 w 1179211"/>
                  <a:gd name="connsiteY405" fmla="*/ 67901 h 84574"/>
                  <a:gd name="connsiteX406" fmla="*/ 445346 w 1179211"/>
                  <a:gd name="connsiteY406" fmla="*/ 35280 h 84574"/>
                  <a:gd name="connsiteX407" fmla="*/ 458394 w 1179211"/>
                  <a:gd name="connsiteY407" fmla="*/ 35280 h 84574"/>
                  <a:gd name="connsiteX408" fmla="*/ 458394 w 1179211"/>
                  <a:gd name="connsiteY408" fmla="*/ 28997 h 84574"/>
                  <a:gd name="connsiteX409" fmla="*/ 445346 w 1179211"/>
                  <a:gd name="connsiteY409" fmla="*/ 28997 h 84574"/>
                  <a:gd name="connsiteX410" fmla="*/ 445346 w 1179211"/>
                  <a:gd name="connsiteY410" fmla="*/ 12807 h 84574"/>
                  <a:gd name="connsiteX411" fmla="*/ 435680 w 1179211"/>
                  <a:gd name="connsiteY411" fmla="*/ 14982 h 84574"/>
                  <a:gd name="connsiteX412" fmla="*/ 435680 w 1179211"/>
                  <a:gd name="connsiteY412" fmla="*/ 28997 h 84574"/>
                  <a:gd name="connsiteX413" fmla="*/ 426256 w 1179211"/>
                  <a:gd name="connsiteY413" fmla="*/ 28997 h 84574"/>
                  <a:gd name="connsiteX414" fmla="*/ 426256 w 1179211"/>
                  <a:gd name="connsiteY414" fmla="*/ 35280 h 84574"/>
                  <a:gd name="connsiteX415" fmla="*/ 435680 w 1179211"/>
                  <a:gd name="connsiteY415" fmla="*/ 35280 h 84574"/>
                  <a:gd name="connsiteX416" fmla="*/ 435680 w 1179211"/>
                  <a:gd name="connsiteY416" fmla="*/ 68868 h 84574"/>
                  <a:gd name="connsiteX417" fmla="*/ 435922 w 1179211"/>
                  <a:gd name="connsiteY417" fmla="*/ 76117 h 84574"/>
                  <a:gd name="connsiteX418" fmla="*/ 437855 w 1179211"/>
                  <a:gd name="connsiteY418" fmla="*/ 81433 h 84574"/>
                  <a:gd name="connsiteX419" fmla="*/ 442446 w 1179211"/>
                  <a:gd name="connsiteY419" fmla="*/ 84816 h 84574"/>
                  <a:gd name="connsiteX420" fmla="*/ 448487 w 1179211"/>
                  <a:gd name="connsiteY420" fmla="*/ 85783 h 84574"/>
                  <a:gd name="connsiteX421" fmla="*/ 455012 w 1179211"/>
                  <a:gd name="connsiteY421" fmla="*/ 84816 h 84574"/>
                  <a:gd name="connsiteX422" fmla="*/ 460569 w 1179211"/>
                  <a:gd name="connsiteY422" fmla="*/ 82158 h 84574"/>
                  <a:gd name="connsiteX423" fmla="*/ 458636 w 1179211"/>
                  <a:gd name="connsiteY423" fmla="*/ 77325 h 84574"/>
                  <a:gd name="connsiteX424" fmla="*/ 409825 w 1179211"/>
                  <a:gd name="connsiteY424" fmla="*/ 28997 h 84574"/>
                  <a:gd name="connsiteX425" fmla="*/ 399676 w 1179211"/>
                  <a:gd name="connsiteY425" fmla="*/ 28997 h 84574"/>
                  <a:gd name="connsiteX426" fmla="*/ 399676 w 1179211"/>
                  <a:gd name="connsiteY426" fmla="*/ 84091 h 84574"/>
                  <a:gd name="connsiteX427" fmla="*/ 409825 w 1179211"/>
                  <a:gd name="connsiteY427" fmla="*/ 84091 h 84574"/>
                  <a:gd name="connsiteX428" fmla="*/ 409825 w 1179211"/>
                  <a:gd name="connsiteY428" fmla="*/ 28997 h 84574"/>
                  <a:gd name="connsiteX429" fmla="*/ 409341 w 1179211"/>
                  <a:gd name="connsiteY429" fmla="*/ 2416 h 84574"/>
                  <a:gd name="connsiteX430" fmla="*/ 404992 w 1179211"/>
                  <a:gd name="connsiteY430" fmla="*/ 483 h 84574"/>
                  <a:gd name="connsiteX431" fmla="*/ 400400 w 1179211"/>
                  <a:gd name="connsiteY431" fmla="*/ 2416 h 84574"/>
                  <a:gd name="connsiteX432" fmla="*/ 398467 w 1179211"/>
                  <a:gd name="connsiteY432" fmla="*/ 6766 h 84574"/>
                  <a:gd name="connsiteX433" fmla="*/ 400400 w 1179211"/>
                  <a:gd name="connsiteY433" fmla="*/ 11116 h 84574"/>
                  <a:gd name="connsiteX434" fmla="*/ 404992 w 1179211"/>
                  <a:gd name="connsiteY434" fmla="*/ 13049 h 84574"/>
                  <a:gd name="connsiteX435" fmla="*/ 409341 w 1179211"/>
                  <a:gd name="connsiteY435" fmla="*/ 11116 h 84574"/>
                  <a:gd name="connsiteX436" fmla="*/ 411274 w 1179211"/>
                  <a:gd name="connsiteY436" fmla="*/ 6766 h 84574"/>
                  <a:gd name="connsiteX437" fmla="*/ 409341 w 1179211"/>
                  <a:gd name="connsiteY437" fmla="*/ 2416 h 84574"/>
                  <a:gd name="connsiteX438" fmla="*/ 379619 w 1179211"/>
                  <a:gd name="connsiteY438" fmla="*/ 61377 h 84574"/>
                  <a:gd name="connsiteX439" fmla="*/ 375511 w 1179211"/>
                  <a:gd name="connsiteY439" fmla="*/ 56544 h 84574"/>
                  <a:gd name="connsiteX440" fmla="*/ 370195 w 1179211"/>
                  <a:gd name="connsiteY440" fmla="*/ 53403 h 84574"/>
                  <a:gd name="connsiteX441" fmla="*/ 364396 w 1179211"/>
                  <a:gd name="connsiteY441" fmla="*/ 51470 h 84574"/>
                  <a:gd name="connsiteX442" fmla="*/ 355938 w 1179211"/>
                  <a:gd name="connsiteY442" fmla="*/ 47603 h 84574"/>
                  <a:gd name="connsiteX443" fmla="*/ 352797 w 1179211"/>
                  <a:gd name="connsiteY443" fmla="*/ 40837 h 84574"/>
                  <a:gd name="connsiteX444" fmla="*/ 355697 w 1179211"/>
                  <a:gd name="connsiteY444" fmla="*/ 35280 h 84574"/>
                  <a:gd name="connsiteX445" fmla="*/ 362946 w 1179211"/>
                  <a:gd name="connsiteY445" fmla="*/ 33105 h 84574"/>
                  <a:gd name="connsiteX446" fmla="*/ 370195 w 1179211"/>
                  <a:gd name="connsiteY446" fmla="*/ 34796 h 84574"/>
                  <a:gd name="connsiteX447" fmla="*/ 374786 w 1179211"/>
                  <a:gd name="connsiteY447" fmla="*/ 38421 h 84574"/>
                  <a:gd name="connsiteX448" fmla="*/ 379619 w 1179211"/>
                  <a:gd name="connsiteY448" fmla="*/ 32380 h 84574"/>
                  <a:gd name="connsiteX449" fmla="*/ 373820 w 1179211"/>
                  <a:gd name="connsiteY449" fmla="*/ 28997 h 84574"/>
                  <a:gd name="connsiteX450" fmla="*/ 363429 w 1179211"/>
                  <a:gd name="connsiteY450" fmla="*/ 27306 h 84574"/>
                  <a:gd name="connsiteX451" fmla="*/ 355938 w 1179211"/>
                  <a:gd name="connsiteY451" fmla="*/ 28272 h 84574"/>
                  <a:gd name="connsiteX452" fmla="*/ 349656 w 1179211"/>
                  <a:gd name="connsiteY452" fmla="*/ 31172 h 84574"/>
                  <a:gd name="connsiteX453" fmla="*/ 345306 w 1179211"/>
                  <a:gd name="connsiteY453" fmla="*/ 36005 h 84574"/>
                  <a:gd name="connsiteX454" fmla="*/ 343615 w 1179211"/>
                  <a:gd name="connsiteY454" fmla="*/ 42771 h 84574"/>
                  <a:gd name="connsiteX455" fmla="*/ 345065 w 1179211"/>
                  <a:gd name="connsiteY455" fmla="*/ 50020 h 84574"/>
                  <a:gd name="connsiteX456" fmla="*/ 348931 w 1179211"/>
                  <a:gd name="connsiteY456" fmla="*/ 54853 h 84574"/>
                  <a:gd name="connsiteX457" fmla="*/ 354005 w 1179211"/>
                  <a:gd name="connsiteY457" fmla="*/ 57752 h 84574"/>
                  <a:gd name="connsiteX458" fmla="*/ 359321 w 1179211"/>
                  <a:gd name="connsiteY458" fmla="*/ 59686 h 84574"/>
                  <a:gd name="connsiteX459" fmla="*/ 367779 w 1179211"/>
                  <a:gd name="connsiteY459" fmla="*/ 63310 h 84574"/>
                  <a:gd name="connsiteX460" fmla="*/ 370920 w 1179211"/>
                  <a:gd name="connsiteY460" fmla="*/ 70559 h 84574"/>
                  <a:gd name="connsiteX461" fmla="*/ 368262 w 1179211"/>
                  <a:gd name="connsiteY461" fmla="*/ 77325 h 84574"/>
                  <a:gd name="connsiteX462" fmla="*/ 360771 w 1179211"/>
                  <a:gd name="connsiteY462" fmla="*/ 79742 h 84574"/>
                  <a:gd name="connsiteX463" fmla="*/ 355938 w 1179211"/>
                  <a:gd name="connsiteY463" fmla="*/ 79017 h 84574"/>
                  <a:gd name="connsiteX464" fmla="*/ 351830 w 1179211"/>
                  <a:gd name="connsiteY464" fmla="*/ 76842 h 84574"/>
                  <a:gd name="connsiteX465" fmla="*/ 348447 w 1179211"/>
                  <a:gd name="connsiteY465" fmla="*/ 74184 h 84574"/>
                  <a:gd name="connsiteX466" fmla="*/ 346031 w 1179211"/>
                  <a:gd name="connsiteY466" fmla="*/ 71768 h 84574"/>
                  <a:gd name="connsiteX467" fmla="*/ 341198 w 1179211"/>
                  <a:gd name="connsiteY467" fmla="*/ 79500 h 84574"/>
                  <a:gd name="connsiteX468" fmla="*/ 360288 w 1179211"/>
                  <a:gd name="connsiteY468" fmla="*/ 85783 h 84574"/>
                  <a:gd name="connsiteX469" fmla="*/ 368020 w 1179211"/>
                  <a:gd name="connsiteY469" fmla="*/ 84575 h 84574"/>
                  <a:gd name="connsiteX470" fmla="*/ 374303 w 1179211"/>
                  <a:gd name="connsiteY470" fmla="*/ 81192 h 84574"/>
                  <a:gd name="connsiteX471" fmla="*/ 378411 w 1179211"/>
                  <a:gd name="connsiteY471" fmla="*/ 75634 h 84574"/>
                  <a:gd name="connsiteX472" fmla="*/ 380103 w 1179211"/>
                  <a:gd name="connsiteY472" fmla="*/ 68143 h 84574"/>
                  <a:gd name="connsiteX473" fmla="*/ 379619 w 1179211"/>
                  <a:gd name="connsiteY473" fmla="*/ 61377 h 84574"/>
                  <a:gd name="connsiteX474" fmla="*/ 298428 w 1179211"/>
                  <a:gd name="connsiteY474" fmla="*/ 84091 h 84574"/>
                  <a:gd name="connsiteX475" fmla="*/ 307852 w 1179211"/>
                  <a:gd name="connsiteY475" fmla="*/ 84091 h 84574"/>
                  <a:gd name="connsiteX476" fmla="*/ 307852 w 1179211"/>
                  <a:gd name="connsiteY476" fmla="*/ 57511 h 84574"/>
                  <a:gd name="connsiteX477" fmla="*/ 308093 w 1179211"/>
                  <a:gd name="connsiteY477" fmla="*/ 51953 h 84574"/>
                  <a:gd name="connsiteX478" fmla="*/ 308818 w 1179211"/>
                  <a:gd name="connsiteY478" fmla="*/ 46637 h 84574"/>
                  <a:gd name="connsiteX479" fmla="*/ 312926 w 1179211"/>
                  <a:gd name="connsiteY479" fmla="*/ 37938 h 84574"/>
                  <a:gd name="connsiteX480" fmla="*/ 318967 w 1179211"/>
                  <a:gd name="connsiteY480" fmla="*/ 34555 h 84574"/>
                  <a:gd name="connsiteX481" fmla="*/ 325008 w 1179211"/>
                  <a:gd name="connsiteY481" fmla="*/ 40596 h 84574"/>
                  <a:gd name="connsiteX482" fmla="*/ 333224 w 1179211"/>
                  <a:gd name="connsiteY482" fmla="*/ 37696 h 84574"/>
                  <a:gd name="connsiteX483" fmla="*/ 332016 w 1179211"/>
                  <a:gd name="connsiteY483" fmla="*/ 32863 h 84574"/>
                  <a:gd name="connsiteX484" fmla="*/ 329599 w 1179211"/>
                  <a:gd name="connsiteY484" fmla="*/ 29722 h 84574"/>
                  <a:gd name="connsiteX485" fmla="*/ 326216 w 1179211"/>
                  <a:gd name="connsiteY485" fmla="*/ 28030 h 84574"/>
                  <a:gd name="connsiteX486" fmla="*/ 322833 w 1179211"/>
                  <a:gd name="connsiteY486" fmla="*/ 27547 h 84574"/>
                  <a:gd name="connsiteX487" fmla="*/ 314134 w 1179211"/>
                  <a:gd name="connsiteY487" fmla="*/ 30205 h 84574"/>
                  <a:gd name="connsiteX488" fmla="*/ 307852 w 1179211"/>
                  <a:gd name="connsiteY488" fmla="*/ 37696 h 84574"/>
                  <a:gd name="connsiteX489" fmla="*/ 306643 w 1179211"/>
                  <a:gd name="connsiteY489" fmla="*/ 28272 h 84574"/>
                  <a:gd name="connsiteX490" fmla="*/ 297219 w 1179211"/>
                  <a:gd name="connsiteY490" fmla="*/ 29239 h 84574"/>
                  <a:gd name="connsiteX491" fmla="*/ 297461 w 1179211"/>
                  <a:gd name="connsiteY491" fmla="*/ 31413 h 84574"/>
                  <a:gd name="connsiteX492" fmla="*/ 297944 w 1179211"/>
                  <a:gd name="connsiteY492" fmla="*/ 35038 h 84574"/>
                  <a:gd name="connsiteX493" fmla="*/ 298186 w 1179211"/>
                  <a:gd name="connsiteY493" fmla="*/ 39146 h 84574"/>
                  <a:gd name="connsiteX494" fmla="*/ 298428 w 1179211"/>
                  <a:gd name="connsiteY494" fmla="*/ 43254 h 84574"/>
                  <a:gd name="connsiteX495" fmla="*/ 298428 w 1179211"/>
                  <a:gd name="connsiteY495" fmla="*/ 84091 h 84574"/>
                  <a:gd name="connsiteX496" fmla="*/ 267981 w 1179211"/>
                  <a:gd name="connsiteY496" fmla="*/ 38179 h 84574"/>
                  <a:gd name="connsiteX497" fmla="*/ 271122 w 1179211"/>
                  <a:gd name="connsiteY497" fmla="*/ 50262 h 84574"/>
                  <a:gd name="connsiteX498" fmla="*/ 271122 w 1179211"/>
                  <a:gd name="connsiteY498" fmla="*/ 52195 h 84574"/>
                  <a:gd name="connsiteX499" fmla="*/ 243817 w 1179211"/>
                  <a:gd name="connsiteY499" fmla="*/ 52195 h 84574"/>
                  <a:gd name="connsiteX500" fmla="*/ 245508 w 1179211"/>
                  <a:gd name="connsiteY500" fmla="*/ 45187 h 84574"/>
                  <a:gd name="connsiteX501" fmla="*/ 248649 w 1179211"/>
                  <a:gd name="connsiteY501" fmla="*/ 39388 h 84574"/>
                  <a:gd name="connsiteX502" fmla="*/ 253241 w 1179211"/>
                  <a:gd name="connsiteY502" fmla="*/ 35280 h 84574"/>
                  <a:gd name="connsiteX503" fmla="*/ 259282 w 1179211"/>
                  <a:gd name="connsiteY503" fmla="*/ 33830 h 84574"/>
                  <a:gd name="connsiteX504" fmla="*/ 267981 w 1179211"/>
                  <a:gd name="connsiteY504" fmla="*/ 38179 h 84574"/>
                  <a:gd name="connsiteX505" fmla="*/ 281029 w 1179211"/>
                  <a:gd name="connsiteY505" fmla="*/ 58236 h 84574"/>
                  <a:gd name="connsiteX506" fmla="*/ 281029 w 1179211"/>
                  <a:gd name="connsiteY506" fmla="*/ 52678 h 84574"/>
                  <a:gd name="connsiteX507" fmla="*/ 280063 w 1179211"/>
                  <a:gd name="connsiteY507" fmla="*/ 43496 h 84574"/>
                  <a:gd name="connsiteX508" fmla="*/ 276438 w 1179211"/>
                  <a:gd name="connsiteY508" fmla="*/ 35280 h 84574"/>
                  <a:gd name="connsiteX509" fmla="*/ 269672 w 1179211"/>
                  <a:gd name="connsiteY509" fmla="*/ 29480 h 84574"/>
                  <a:gd name="connsiteX510" fmla="*/ 259040 w 1179211"/>
                  <a:gd name="connsiteY510" fmla="*/ 27306 h 84574"/>
                  <a:gd name="connsiteX511" fmla="*/ 249133 w 1179211"/>
                  <a:gd name="connsiteY511" fmla="*/ 29480 h 84574"/>
                  <a:gd name="connsiteX512" fmla="*/ 241159 w 1179211"/>
                  <a:gd name="connsiteY512" fmla="*/ 35521 h 84574"/>
                  <a:gd name="connsiteX513" fmla="*/ 235842 w 1179211"/>
                  <a:gd name="connsiteY513" fmla="*/ 44704 h 84574"/>
                  <a:gd name="connsiteX514" fmla="*/ 233909 w 1179211"/>
                  <a:gd name="connsiteY514" fmla="*/ 56544 h 84574"/>
                  <a:gd name="connsiteX515" fmla="*/ 240675 w 1179211"/>
                  <a:gd name="connsiteY515" fmla="*/ 78292 h 84574"/>
                  <a:gd name="connsiteX516" fmla="*/ 260490 w 1179211"/>
                  <a:gd name="connsiteY516" fmla="*/ 85783 h 84574"/>
                  <a:gd name="connsiteX517" fmla="*/ 272572 w 1179211"/>
                  <a:gd name="connsiteY517" fmla="*/ 83125 h 84574"/>
                  <a:gd name="connsiteX518" fmla="*/ 282238 w 1179211"/>
                  <a:gd name="connsiteY518" fmla="*/ 75151 h 84574"/>
                  <a:gd name="connsiteX519" fmla="*/ 278371 w 1179211"/>
                  <a:gd name="connsiteY519" fmla="*/ 71043 h 84574"/>
                  <a:gd name="connsiteX520" fmla="*/ 268947 w 1179211"/>
                  <a:gd name="connsiteY520" fmla="*/ 77567 h 84574"/>
                  <a:gd name="connsiteX521" fmla="*/ 261215 w 1179211"/>
                  <a:gd name="connsiteY521" fmla="*/ 79017 h 84574"/>
                  <a:gd name="connsiteX522" fmla="*/ 248649 w 1179211"/>
                  <a:gd name="connsiteY522" fmla="*/ 73701 h 84574"/>
                  <a:gd name="connsiteX523" fmla="*/ 244058 w 1179211"/>
                  <a:gd name="connsiteY523" fmla="*/ 58477 h 84574"/>
                  <a:gd name="connsiteX524" fmla="*/ 281029 w 1179211"/>
                  <a:gd name="connsiteY524" fmla="*/ 58477 h 84574"/>
                  <a:gd name="connsiteX525" fmla="*/ 183648 w 1179211"/>
                  <a:gd name="connsiteY525" fmla="*/ 28997 h 84574"/>
                  <a:gd name="connsiteX526" fmla="*/ 172774 w 1179211"/>
                  <a:gd name="connsiteY526" fmla="*/ 28997 h 84574"/>
                  <a:gd name="connsiteX527" fmla="*/ 195247 w 1179211"/>
                  <a:gd name="connsiteY527" fmla="*/ 85300 h 84574"/>
                  <a:gd name="connsiteX528" fmla="*/ 203221 w 1179211"/>
                  <a:gd name="connsiteY528" fmla="*/ 85300 h 84574"/>
                  <a:gd name="connsiteX529" fmla="*/ 226418 w 1179211"/>
                  <a:gd name="connsiteY529" fmla="*/ 28997 h 84574"/>
                  <a:gd name="connsiteX530" fmla="*/ 217236 w 1179211"/>
                  <a:gd name="connsiteY530" fmla="*/ 28997 h 84574"/>
                  <a:gd name="connsiteX531" fmla="*/ 202496 w 1179211"/>
                  <a:gd name="connsiteY531" fmla="*/ 67660 h 84574"/>
                  <a:gd name="connsiteX532" fmla="*/ 200079 w 1179211"/>
                  <a:gd name="connsiteY532" fmla="*/ 76359 h 84574"/>
                  <a:gd name="connsiteX533" fmla="*/ 199354 w 1179211"/>
                  <a:gd name="connsiteY533" fmla="*/ 72734 h 84574"/>
                  <a:gd name="connsiteX534" fmla="*/ 197663 w 1179211"/>
                  <a:gd name="connsiteY534" fmla="*/ 67176 h 84574"/>
                  <a:gd name="connsiteX535" fmla="*/ 183648 w 1179211"/>
                  <a:gd name="connsiteY535" fmla="*/ 28997 h 84574"/>
                  <a:gd name="connsiteX536" fmla="*/ 159000 w 1179211"/>
                  <a:gd name="connsiteY536" fmla="*/ 28997 h 84574"/>
                  <a:gd name="connsiteX537" fmla="*/ 148851 w 1179211"/>
                  <a:gd name="connsiteY537" fmla="*/ 28997 h 84574"/>
                  <a:gd name="connsiteX538" fmla="*/ 148851 w 1179211"/>
                  <a:gd name="connsiteY538" fmla="*/ 84091 h 84574"/>
                  <a:gd name="connsiteX539" fmla="*/ 159000 w 1179211"/>
                  <a:gd name="connsiteY539" fmla="*/ 84091 h 84574"/>
                  <a:gd name="connsiteX540" fmla="*/ 159000 w 1179211"/>
                  <a:gd name="connsiteY540" fmla="*/ 28997 h 84574"/>
                  <a:gd name="connsiteX541" fmla="*/ 158517 w 1179211"/>
                  <a:gd name="connsiteY541" fmla="*/ 2416 h 84574"/>
                  <a:gd name="connsiteX542" fmla="*/ 154167 w 1179211"/>
                  <a:gd name="connsiteY542" fmla="*/ 483 h 84574"/>
                  <a:gd name="connsiteX543" fmla="*/ 149576 w 1179211"/>
                  <a:gd name="connsiteY543" fmla="*/ 2416 h 84574"/>
                  <a:gd name="connsiteX544" fmla="*/ 147643 w 1179211"/>
                  <a:gd name="connsiteY544" fmla="*/ 6766 h 84574"/>
                  <a:gd name="connsiteX545" fmla="*/ 149576 w 1179211"/>
                  <a:gd name="connsiteY545" fmla="*/ 11116 h 84574"/>
                  <a:gd name="connsiteX546" fmla="*/ 154167 w 1179211"/>
                  <a:gd name="connsiteY546" fmla="*/ 13049 h 84574"/>
                  <a:gd name="connsiteX547" fmla="*/ 158517 w 1179211"/>
                  <a:gd name="connsiteY547" fmla="*/ 11116 h 84574"/>
                  <a:gd name="connsiteX548" fmla="*/ 160450 w 1179211"/>
                  <a:gd name="connsiteY548" fmla="*/ 6766 h 84574"/>
                  <a:gd name="connsiteX549" fmla="*/ 158517 w 1179211"/>
                  <a:gd name="connsiteY549" fmla="*/ 2416 h 84574"/>
                  <a:gd name="connsiteX550" fmla="*/ 128795 w 1179211"/>
                  <a:gd name="connsiteY550" fmla="*/ 84091 h 84574"/>
                  <a:gd name="connsiteX551" fmla="*/ 128795 w 1179211"/>
                  <a:gd name="connsiteY551" fmla="*/ 49537 h 84574"/>
                  <a:gd name="connsiteX552" fmla="*/ 128312 w 1179211"/>
                  <a:gd name="connsiteY552" fmla="*/ 41079 h 84574"/>
                  <a:gd name="connsiteX553" fmla="*/ 126137 w 1179211"/>
                  <a:gd name="connsiteY553" fmla="*/ 34071 h 84574"/>
                  <a:gd name="connsiteX554" fmla="*/ 120338 w 1179211"/>
                  <a:gd name="connsiteY554" fmla="*/ 29239 h 84574"/>
                  <a:gd name="connsiteX555" fmla="*/ 109705 w 1179211"/>
                  <a:gd name="connsiteY555" fmla="*/ 27306 h 84574"/>
                  <a:gd name="connsiteX556" fmla="*/ 102214 w 1179211"/>
                  <a:gd name="connsiteY556" fmla="*/ 28514 h 84574"/>
                  <a:gd name="connsiteX557" fmla="*/ 96898 w 1179211"/>
                  <a:gd name="connsiteY557" fmla="*/ 31655 h 84574"/>
                  <a:gd name="connsiteX558" fmla="*/ 93274 w 1179211"/>
                  <a:gd name="connsiteY558" fmla="*/ 35280 h 84574"/>
                  <a:gd name="connsiteX559" fmla="*/ 91341 w 1179211"/>
                  <a:gd name="connsiteY559" fmla="*/ 37938 h 84574"/>
                  <a:gd name="connsiteX560" fmla="*/ 90132 w 1179211"/>
                  <a:gd name="connsiteY560" fmla="*/ 28514 h 84574"/>
                  <a:gd name="connsiteX561" fmla="*/ 80708 w 1179211"/>
                  <a:gd name="connsiteY561" fmla="*/ 29480 h 84574"/>
                  <a:gd name="connsiteX562" fmla="*/ 80950 w 1179211"/>
                  <a:gd name="connsiteY562" fmla="*/ 31655 h 84574"/>
                  <a:gd name="connsiteX563" fmla="*/ 81433 w 1179211"/>
                  <a:gd name="connsiteY563" fmla="*/ 35280 h 84574"/>
                  <a:gd name="connsiteX564" fmla="*/ 81675 w 1179211"/>
                  <a:gd name="connsiteY564" fmla="*/ 39388 h 84574"/>
                  <a:gd name="connsiteX565" fmla="*/ 81917 w 1179211"/>
                  <a:gd name="connsiteY565" fmla="*/ 43496 h 84574"/>
                  <a:gd name="connsiteX566" fmla="*/ 81917 w 1179211"/>
                  <a:gd name="connsiteY566" fmla="*/ 84333 h 84574"/>
                  <a:gd name="connsiteX567" fmla="*/ 91824 w 1179211"/>
                  <a:gd name="connsiteY567" fmla="*/ 84333 h 84574"/>
                  <a:gd name="connsiteX568" fmla="*/ 91824 w 1179211"/>
                  <a:gd name="connsiteY568" fmla="*/ 53403 h 84574"/>
                  <a:gd name="connsiteX569" fmla="*/ 93032 w 1179211"/>
                  <a:gd name="connsiteY569" fmla="*/ 46154 h 84574"/>
                  <a:gd name="connsiteX570" fmla="*/ 96415 w 1179211"/>
                  <a:gd name="connsiteY570" fmla="*/ 40354 h 84574"/>
                  <a:gd name="connsiteX571" fmla="*/ 101248 w 1179211"/>
                  <a:gd name="connsiteY571" fmla="*/ 36488 h 84574"/>
                  <a:gd name="connsiteX572" fmla="*/ 107531 w 1179211"/>
                  <a:gd name="connsiteY572" fmla="*/ 35038 h 84574"/>
                  <a:gd name="connsiteX573" fmla="*/ 113572 w 1179211"/>
                  <a:gd name="connsiteY573" fmla="*/ 36005 h 84574"/>
                  <a:gd name="connsiteX574" fmla="*/ 117196 w 1179211"/>
                  <a:gd name="connsiteY574" fmla="*/ 38904 h 84574"/>
                  <a:gd name="connsiteX575" fmla="*/ 118888 w 1179211"/>
                  <a:gd name="connsiteY575" fmla="*/ 43496 h 84574"/>
                  <a:gd name="connsiteX576" fmla="*/ 119371 w 1179211"/>
                  <a:gd name="connsiteY576" fmla="*/ 49778 h 84574"/>
                  <a:gd name="connsiteX577" fmla="*/ 119371 w 1179211"/>
                  <a:gd name="connsiteY577" fmla="*/ 84333 h 84574"/>
                  <a:gd name="connsiteX578" fmla="*/ 128795 w 1179211"/>
                  <a:gd name="connsiteY578" fmla="*/ 84333 h 84574"/>
                  <a:gd name="connsiteX579" fmla="*/ 60894 w 1179211"/>
                  <a:gd name="connsiteY579" fmla="*/ 5799 h 84574"/>
                  <a:gd name="connsiteX580" fmla="*/ 50986 w 1179211"/>
                  <a:gd name="connsiteY580" fmla="*/ 5799 h 84574"/>
                  <a:gd name="connsiteX581" fmla="*/ 50986 w 1179211"/>
                  <a:gd name="connsiteY581" fmla="*/ 54128 h 84574"/>
                  <a:gd name="connsiteX582" fmla="*/ 49295 w 1179211"/>
                  <a:gd name="connsiteY582" fmla="*/ 66935 h 84574"/>
                  <a:gd name="connsiteX583" fmla="*/ 44945 w 1179211"/>
                  <a:gd name="connsiteY583" fmla="*/ 74667 h 84574"/>
                  <a:gd name="connsiteX584" fmla="*/ 38421 w 1179211"/>
                  <a:gd name="connsiteY584" fmla="*/ 78534 h 84574"/>
                  <a:gd name="connsiteX585" fmla="*/ 30447 w 1179211"/>
                  <a:gd name="connsiteY585" fmla="*/ 79500 h 84574"/>
                  <a:gd name="connsiteX586" fmla="*/ 22231 w 1179211"/>
                  <a:gd name="connsiteY586" fmla="*/ 78534 h 84574"/>
                  <a:gd name="connsiteX587" fmla="*/ 15707 w 1179211"/>
                  <a:gd name="connsiteY587" fmla="*/ 74667 h 84574"/>
                  <a:gd name="connsiteX588" fmla="*/ 11357 w 1179211"/>
                  <a:gd name="connsiteY588" fmla="*/ 66935 h 84574"/>
                  <a:gd name="connsiteX589" fmla="*/ 9666 w 1179211"/>
                  <a:gd name="connsiteY589" fmla="*/ 54128 h 84574"/>
                  <a:gd name="connsiteX590" fmla="*/ 9666 w 1179211"/>
                  <a:gd name="connsiteY590" fmla="*/ 5799 h 84574"/>
                  <a:gd name="connsiteX591" fmla="*/ 0 w 1179211"/>
                  <a:gd name="connsiteY591" fmla="*/ 5799 h 84574"/>
                  <a:gd name="connsiteX592" fmla="*/ 0 w 1179211"/>
                  <a:gd name="connsiteY592" fmla="*/ 54853 h 84574"/>
                  <a:gd name="connsiteX593" fmla="*/ 7733 w 1179211"/>
                  <a:gd name="connsiteY593" fmla="*/ 79500 h 84574"/>
                  <a:gd name="connsiteX594" fmla="*/ 30689 w 1179211"/>
                  <a:gd name="connsiteY594" fmla="*/ 86749 h 84574"/>
                  <a:gd name="connsiteX595" fmla="*/ 53403 w 1179211"/>
                  <a:gd name="connsiteY595" fmla="*/ 79500 h 84574"/>
                  <a:gd name="connsiteX596" fmla="*/ 60894 w 1179211"/>
                  <a:gd name="connsiteY596" fmla="*/ 54853 h 84574"/>
                  <a:gd name="connsiteX597" fmla="*/ 60894 w 1179211"/>
                  <a:gd name="connsiteY597" fmla="*/ 5799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Lst>
                <a:rect l="l" t="t" r="r" b="b"/>
                <a:pathLst>
                  <a:path w="1179211" h="84574">
                    <a:moveTo>
                      <a:pt x="1181145" y="2658"/>
                    </a:moveTo>
                    <a:cubicBezTo>
                      <a:pt x="1179937" y="1933"/>
                      <a:pt x="1178245" y="1450"/>
                      <a:pt x="1176071" y="725"/>
                    </a:cubicBezTo>
                    <a:cubicBezTo>
                      <a:pt x="1173654" y="242"/>
                      <a:pt x="1171238" y="0"/>
                      <a:pt x="1168580" y="0"/>
                    </a:cubicBezTo>
                    <a:cubicBezTo>
                      <a:pt x="1164955" y="0"/>
                      <a:pt x="1161572" y="725"/>
                      <a:pt x="1158672" y="1933"/>
                    </a:cubicBezTo>
                    <a:cubicBezTo>
                      <a:pt x="1155773" y="3383"/>
                      <a:pt x="1153115" y="5558"/>
                      <a:pt x="1151182" y="8941"/>
                    </a:cubicBezTo>
                    <a:cubicBezTo>
                      <a:pt x="1149490" y="11357"/>
                      <a:pt x="1148523" y="14015"/>
                      <a:pt x="1148282" y="16915"/>
                    </a:cubicBezTo>
                    <a:cubicBezTo>
                      <a:pt x="1148040" y="19815"/>
                      <a:pt x="1147799" y="22473"/>
                      <a:pt x="1147799" y="25131"/>
                    </a:cubicBezTo>
                    <a:lnTo>
                      <a:pt x="1147799" y="29239"/>
                    </a:lnTo>
                    <a:lnTo>
                      <a:pt x="1137891" y="29239"/>
                    </a:lnTo>
                    <a:lnTo>
                      <a:pt x="1137891" y="35521"/>
                    </a:lnTo>
                    <a:lnTo>
                      <a:pt x="1147799" y="35521"/>
                    </a:lnTo>
                    <a:lnTo>
                      <a:pt x="1147799" y="84333"/>
                    </a:lnTo>
                    <a:lnTo>
                      <a:pt x="1157223" y="84333"/>
                    </a:lnTo>
                    <a:lnTo>
                      <a:pt x="1157223" y="35280"/>
                    </a:lnTo>
                    <a:lnTo>
                      <a:pt x="1172446" y="35280"/>
                    </a:lnTo>
                    <a:lnTo>
                      <a:pt x="1172446" y="28997"/>
                    </a:lnTo>
                    <a:lnTo>
                      <a:pt x="1157223" y="28997"/>
                    </a:lnTo>
                    <a:lnTo>
                      <a:pt x="1157223" y="25372"/>
                    </a:lnTo>
                    <a:cubicBezTo>
                      <a:pt x="1157223" y="23198"/>
                      <a:pt x="1157223" y="21023"/>
                      <a:pt x="1157464" y="18606"/>
                    </a:cubicBezTo>
                    <a:cubicBezTo>
                      <a:pt x="1157706" y="16190"/>
                      <a:pt x="1157948" y="14257"/>
                      <a:pt x="1158672" y="12324"/>
                    </a:cubicBezTo>
                    <a:cubicBezTo>
                      <a:pt x="1159397" y="10391"/>
                      <a:pt x="1160364" y="8941"/>
                      <a:pt x="1161572" y="7733"/>
                    </a:cubicBezTo>
                    <a:cubicBezTo>
                      <a:pt x="1162780" y="6524"/>
                      <a:pt x="1164714" y="5799"/>
                      <a:pt x="1167130" y="5799"/>
                    </a:cubicBezTo>
                    <a:cubicBezTo>
                      <a:pt x="1169546" y="5799"/>
                      <a:pt x="1171721" y="6283"/>
                      <a:pt x="1173413" y="7008"/>
                    </a:cubicBezTo>
                    <a:cubicBezTo>
                      <a:pt x="1175104" y="7733"/>
                      <a:pt x="1176554" y="8699"/>
                      <a:pt x="1177762" y="9666"/>
                    </a:cubicBezTo>
                    <a:lnTo>
                      <a:pt x="1181145" y="2658"/>
                    </a:lnTo>
                    <a:close/>
                    <a:moveTo>
                      <a:pt x="1092946" y="84091"/>
                    </a:moveTo>
                    <a:lnTo>
                      <a:pt x="1102370" y="84091"/>
                    </a:lnTo>
                    <a:lnTo>
                      <a:pt x="1102370" y="57511"/>
                    </a:lnTo>
                    <a:cubicBezTo>
                      <a:pt x="1102370" y="55578"/>
                      <a:pt x="1102370" y="53886"/>
                      <a:pt x="1102612" y="51953"/>
                    </a:cubicBezTo>
                    <a:cubicBezTo>
                      <a:pt x="1102853" y="50020"/>
                      <a:pt x="1103095" y="48328"/>
                      <a:pt x="1103337" y="46637"/>
                    </a:cubicBezTo>
                    <a:cubicBezTo>
                      <a:pt x="1104303" y="43254"/>
                      <a:pt x="1105511" y="40354"/>
                      <a:pt x="1107444" y="37938"/>
                    </a:cubicBezTo>
                    <a:cubicBezTo>
                      <a:pt x="1109136" y="35521"/>
                      <a:pt x="1111311" y="34555"/>
                      <a:pt x="1113485" y="34555"/>
                    </a:cubicBezTo>
                    <a:cubicBezTo>
                      <a:pt x="1117352" y="34555"/>
                      <a:pt x="1119285" y="36488"/>
                      <a:pt x="1119526" y="40596"/>
                    </a:cubicBezTo>
                    <a:lnTo>
                      <a:pt x="1127742" y="37696"/>
                    </a:lnTo>
                    <a:cubicBezTo>
                      <a:pt x="1127742" y="35763"/>
                      <a:pt x="1127259" y="34313"/>
                      <a:pt x="1126534" y="32863"/>
                    </a:cubicBezTo>
                    <a:cubicBezTo>
                      <a:pt x="1125809" y="31413"/>
                      <a:pt x="1125084" y="30447"/>
                      <a:pt x="1124118" y="29722"/>
                    </a:cubicBezTo>
                    <a:cubicBezTo>
                      <a:pt x="1123151" y="28997"/>
                      <a:pt x="1121943" y="28272"/>
                      <a:pt x="1120735" y="28030"/>
                    </a:cubicBezTo>
                    <a:cubicBezTo>
                      <a:pt x="1119526" y="27547"/>
                      <a:pt x="1118318" y="27547"/>
                      <a:pt x="1117352" y="27547"/>
                    </a:cubicBezTo>
                    <a:cubicBezTo>
                      <a:pt x="1113969" y="27547"/>
                      <a:pt x="1111311" y="28514"/>
                      <a:pt x="1108653" y="30205"/>
                    </a:cubicBezTo>
                    <a:cubicBezTo>
                      <a:pt x="1106236" y="32138"/>
                      <a:pt x="1104061" y="34555"/>
                      <a:pt x="1102370" y="37696"/>
                    </a:cubicBezTo>
                    <a:lnTo>
                      <a:pt x="1101162" y="28272"/>
                    </a:lnTo>
                    <a:lnTo>
                      <a:pt x="1091738" y="29239"/>
                    </a:lnTo>
                    <a:cubicBezTo>
                      <a:pt x="1091738" y="29722"/>
                      <a:pt x="1091979" y="30447"/>
                      <a:pt x="1091979" y="31413"/>
                    </a:cubicBezTo>
                    <a:cubicBezTo>
                      <a:pt x="1092221" y="32380"/>
                      <a:pt x="1092221" y="33588"/>
                      <a:pt x="1092463" y="35038"/>
                    </a:cubicBezTo>
                    <a:cubicBezTo>
                      <a:pt x="1092704" y="36488"/>
                      <a:pt x="1092704" y="37696"/>
                      <a:pt x="1092704" y="39146"/>
                    </a:cubicBezTo>
                    <a:cubicBezTo>
                      <a:pt x="1092704" y="40596"/>
                      <a:pt x="1092946" y="41804"/>
                      <a:pt x="1092946" y="43254"/>
                    </a:cubicBezTo>
                    <a:lnTo>
                      <a:pt x="1092946" y="84091"/>
                    </a:lnTo>
                    <a:close/>
                    <a:moveTo>
                      <a:pt x="1062016" y="72251"/>
                    </a:moveTo>
                    <a:cubicBezTo>
                      <a:pt x="1059116" y="76359"/>
                      <a:pt x="1055008" y="78292"/>
                      <a:pt x="1049934" y="78292"/>
                    </a:cubicBezTo>
                    <a:cubicBezTo>
                      <a:pt x="1044617" y="78292"/>
                      <a:pt x="1040751" y="76359"/>
                      <a:pt x="1037852" y="72251"/>
                    </a:cubicBezTo>
                    <a:cubicBezTo>
                      <a:pt x="1034952" y="68143"/>
                      <a:pt x="1033502" y="62827"/>
                      <a:pt x="1033502" y="55819"/>
                    </a:cubicBezTo>
                    <a:cubicBezTo>
                      <a:pt x="1033502" y="49053"/>
                      <a:pt x="1034952" y="43737"/>
                      <a:pt x="1037852" y="39629"/>
                    </a:cubicBezTo>
                    <a:cubicBezTo>
                      <a:pt x="1040751" y="35521"/>
                      <a:pt x="1044859" y="33588"/>
                      <a:pt x="1050175" y="33588"/>
                    </a:cubicBezTo>
                    <a:cubicBezTo>
                      <a:pt x="1055491" y="33588"/>
                      <a:pt x="1059599" y="35521"/>
                      <a:pt x="1062499" y="39629"/>
                    </a:cubicBezTo>
                    <a:cubicBezTo>
                      <a:pt x="1065399" y="43737"/>
                      <a:pt x="1066849" y="49053"/>
                      <a:pt x="1066849" y="55819"/>
                    </a:cubicBezTo>
                    <a:cubicBezTo>
                      <a:pt x="1066365" y="62827"/>
                      <a:pt x="1064915" y="68143"/>
                      <a:pt x="1062016" y="72251"/>
                    </a:cubicBezTo>
                    <a:moveTo>
                      <a:pt x="1075306" y="44462"/>
                    </a:moveTo>
                    <a:cubicBezTo>
                      <a:pt x="1074098" y="40837"/>
                      <a:pt x="1072406" y="37938"/>
                      <a:pt x="1070232" y="35280"/>
                    </a:cubicBezTo>
                    <a:cubicBezTo>
                      <a:pt x="1068057" y="32863"/>
                      <a:pt x="1065157" y="30930"/>
                      <a:pt x="1061774" y="29480"/>
                    </a:cubicBezTo>
                    <a:cubicBezTo>
                      <a:pt x="1058391" y="28030"/>
                      <a:pt x="1054525" y="27306"/>
                      <a:pt x="1050175" y="27306"/>
                    </a:cubicBezTo>
                    <a:cubicBezTo>
                      <a:pt x="1045826" y="27306"/>
                      <a:pt x="1041959" y="28030"/>
                      <a:pt x="1038576" y="29480"/>
                    </a:cubicBezTo>
                    <a:cubicBezTo>
                      <a:pt x="1035193" y="30930"/>
                      <a:pt x="1032294" y="32863"/>
                      <a:pt x="1030119" y="35280"/>
                    </a:cubicBezTo>
                    <a:cubicBezTo>
                      <a:pt x="1027703" y="37696"/>
                      <a:pt x="1026011" y="40837"/>
                      <a:pt x="1024803" y="44462"/>
                    </a:cubicBezTo>
                    <a:cubicBezTo>
                      <a:pt x="1023595" y="48087"/>
                      <a:pt x="1023111" y="51953"/>
                      <a:pt x="1023111" y="56303"/>
                    </a:cubicBezTo>
                    <a:cubicBezTo>
                      <a:pt x="1023111" y="60894"/>
                      <a:pt x="1023836" y="65002"/>
                      <a:pt x="1025286" y="68626"/>
                    </a:cubicBezTo>
                    <a:cubicBezTo>
                      <a:pt x="1026736" y="72251"/>
                      <a:pt x="1028669" y="75392"/>
                      <a:pt x="1031086" y="77809"/>
                    </a:cubicBezTo>
                    <a:cubicBezTo>
                      <a:pt x="1033502" y="80467"/>
                      <a:pt x="1036402" y="82400"/>
                      <a:pt x="1039785" y="83608"/>
                    </a:cubicBezTo>
                    <a:cubicBezTo>
                      <a:pt x="1043168" y="85058"/>
                      <a:pt x="1046551" y="85783"/>
                      <a:pt x="1050417" y="85783"/>
                    </a:cubicBezTo>
                    <a:cubicBezTo>
                      <a:pt x="1054283" y="85783"/>
                      <a:pt x="1057666" y="85058"/>
                      <a:pt x="1061049" y="83608"/>
                    </a:cubicBezTo>
                    <a:cubicBezTo>
                      <a:pt x="1064432" y="82158"/>
                      <a:pt x="1067332" y="80225"/>
                      <a:pt x="1069748" y="77809"/>
                    </a:cubicBezTo>
                    <a:cubicBezTo>
                      <a:pt x="1072165" y="75151"/>
                      <a:pt x="1074098" y="72251"/>
                      <a:pt x="1075548" y="68626"/>
                    </a:cubicBezTo>
                    <a:cubicBezTo>
                      <a:pt x="1076998" y="65002"/>
                      <a:pt x="1077722" y="60894"/>
                      <a:pt x="1077722" y="56303"/>
                    </a:cubicBezTo>
                    <a:cubicBezTo>
                      <a:pt x="1076998" y="51953"/>
                      <a:pt x="1076514" y="48087"/>
                      <a:pt x="1075306" y="44462"/>
                    </a:cubicBezTo>
                    <a:moveTo>
                      <a:pt x="998464" y="84816"/>
                    </a:moveTo>
                    <a:lnTo>
                      <a:pt x="1007888" y="83850"/>
                    </a:lnTo>
                    <a:cubicBezTo>
                      <a:pt x="1007888" y="83366"/>
                      <a:pt x="1007646" y="82641"/>
                      <a:pt x="1007646" y="81675"/>
                    </a:cubicBezTo>
                    <a:cubicBezTo>
                      <a:pt x="1007405" y="80708"/>
                      <a:pt x="1007405" y="79500"/>
                      <a:pt x="1007163" y="78050"/>
                    </a:cubicBezTo>
                    <a:cubicBezTo>
                      <a:pt x="1006921" y="76842"/>
                      <a:pt x="1006921" y="75392"/>
                      <a:pt x="1006921" y="73942"/>
                    </a:cubicBezTo>
                    <a:cubicBezTo>
                      <a:pt x="1006921" y="72493"/>
                      <a:pt x="1006680" y="71043"/>
                      <a:pt x="1006680" y="69834"/>
                    </a:cubicBezTo>
                    <a:lnTo>
                      <a:pt x="1006680" y="483"/>
                    </a:lnTo>
                    <a:lnTo>
                      <a:pt x="997497" y="483"/>
                    </a:lnTo>
                    <a:lnTo>
                      <a:pt x="997497" y="36730"/>
                    </a:lnTo>
                    <a:cubicBezTo>
                      <a:pt x="996048" y="34071"/>
                      <a:pt x="993873" y="31897"/>
                      <a:pt x="990973" y="29964"/>
                    </a:cubicBezTo>
                    <a:cubicBezTo>
                      <a:pt x="988073" y="28030"/>
                      <a:pt x="984449" y="27064"/>
                      <a:pt x="980341" y="27064"/>
                    </a:cubicBezTo>
                    <a:cubicBezTo>
                      <a:pt x="976958" y="27064"/>
                      <a:pt x="973575" y="27789"/>
                      <a:pt x="970675" y="28997"/>
                    </a:cubicBezTo>
                    <a:cubicBezTo>
                      <a:pt x="967534" y="30205"/>
                      <a:pt x="965117" y="32138"/>
                      <a:pt x="962701" y="34555"/>
                    </a:cubicBezTo>
                    <a:cubicBezTo>
                      <a:pt x="960526" y="36971"/>
                      <a:pt x="958593" y="40113"/>
                      <a:pt x="957385" y="43737"/>
                    </a:cubicBezTo>
                    <a:cubicBezTo>
                      <a:pt x="955935" y="47362"/>
                      <a:pt x="955452" y="51711"/>
                      <a:pt x="955452" y="56544"/>
                    </a:cubicBezTo>
                    <a:cubicBezTo>
                      <a:pt x="955452" y="60410"/>
                      <a:pt x="955935" y="64277"/>
                      <a:pt x="956902" y="67660"/>
                    </a:cubicBezTo>
                    <a:cubicBezTo>
                      <a:pt x="957868" y="71043"/>
                      <a:pt x="959318" y="74184"/>
                      <a:pt x="961251" y="76842"/>
                    </a:cubicBezTo>
                    <a:cubicBezTo>
                      <a:pt x="963184" y="79500"/>
                      <a:pt x="965842" y="81433"/>
                      <a:pt x="968742" y="83125"/>
                    </a:cubicBezTo>
                    <a:cubicBezTo>
                      <a:pt x="971883" y="84575"/>
                      <a:pt x="975508" y="85300"/>
                      <a:pt x="979616" y="85300"/>
                    </a:cubicBezTo>
                    <a:cubicBezTo>
                      <a:pt x="982274" y="85300"/>
                      <a:pt x="984690" y="84816"/>
                      <a:pt x="986623" y="84091"/>
                    </a:cubicBezTo>
                    <a:cubicBezTo>
                      <a:pt x="988557" y="83366"/>
                      <a:pt x="990248" y="82400"/>
                      <a:pt x="991698" y="81433"/>
                    </a:cubicBezTo>
                    <a:cubicBezTo>
                      <a:pt x="993148" y="80467"/>
                      <a:pt x="994114" y="79259"/>
                      <a:pt x="995081" y="78050"/>
                    </a:cubicBezTo>
                    <a:cubicBezTo>
                      <a:pt x="995806" y="76842"/>
                      <a:pt x="996531" y="75875"/>
                      <a:pt x="997014" y="74909"/>
                    </a:cubicBezTo>
                    <a:lnTo>
                      <a:pt x="998464" y="84816"/>
                    </a:lnTo>
                    <a:close/>
                    <a:moveTo>
                      <a:pt x="996048" y="67660"/>
                    </a:moveTo>
                    <a:cubicBezTo>
                      <a:pt x="994839" y="70559"/>
                      <a:pt x="993148" y="72976"/>
                      <a:pt x="991456" y="74667"/>
                    </a:cubicBezTo>
                    <a:cubicBezTo>
                      <a:pt x="989765" y="76359"/>
                      <a:pt x="987832" y="77325"/>
                      <a:pt x="985657" y="78050"/>
                    </a:cubicBezTo>
                    <a:cubicBezTo>
                      <a:pt x="983482" y="78775"/>
                      <a:pt x="982032" y="78775"/>
                      <a:pt x="980582" y="78775"/>
                    </a:cubicBezTo>
                    <a:cubicBezTo>
                      <a:pt x="978166" y="78775"/>
                      <a:pt x="975991" y="78292"/>
                      <a:pt x="974058" y="77084"/>
                    </a:cubicBezTo>
                    <a:cubicBezTo>
                      <a:pt x="972125" y="75875"/>
                      <a:pt x="970675" y="74426"/>
                      <a:pt x="969467" y="72493"/>
                    </a:cubicBezTo>
                    <a:cubicBezTo>
                      <a:pt x="968259" y="70559"/>
                      <a:pt x="967292" y="68143"/>
                      <a:pt x="966809" y="65243"/>
                    </a:cubicBezTo>
                    <a:cubicBezTo>
                      <a:pt x="966326" y="62585"/>
                      <a:pt x="965842" y="59444"/>
                      <a:pt x="965842" y="56303"/>
                    </a:cubicBezTo>
                    <a:cubicBezTo>
                      <a:pt x="965842" y="53161"/>
                      <a:pt x="966326" y="50020"/>
                      <a:pt x="967051" y="47362"/>
                    </a:cubicBezTo>
                    <a:cubicBezTo>
                      <a:pt x="967775" y="44704"/>
                      <a:pt x="968984" y="42287"/>
                      <a:pt x="970192" y="40354"/>
                    </a:cubicBezTo>
                    <a:cubicBezTo>
                      <a:pt x="971642" y="38421"/>
                      <a:pt x="973333" y="36971"/>
                      <a:pt x="975266" y="36005"/>
                    </a:cubicBezTo>
                    <a:cubicBezTo>
                      <a:pt x="977199" y="35038"/>
                      <a:pt x="979374" y="34555"/>
                      <a:pt x="981549" y="34555"/>
                    </a:cubicBezTo>
                    <a:cubicBezTo>
                      <a:pt x="983724" y="34555"/>
                      <a:pt x="985899" y="35038"/>
                      <a:pt x="987832" y="35763"/>
                    </a:cubicBezTo>
                    <a:cubicBezTo>
                      <a:pt x="989765" y="36488"/>
                      <a:pt x="991456" y="37938"/>
                      <a:pt x="992906" y="39629"/>
                    </a:cubicBezTo>
                    <a:cubicBezTo>
                      <a:pt x="994356" y="41321"/>
                      <a:pt x="995564" y="43496"/>
                      <a:pt x="996531" y="46395"/>
                    </a:cubicBezTo>
                    <a:cubicBezTo>
                      <a:pt x="997497" y="49053"/>
                      <a:pt x="997739" y="52195"/>
                      <a:pt x="997739" y="56061"/>
                    </a:cubicBezTo>
                    <a:cubicBezTo>
                      <a:pt x="997981" y="60652"/>
                      <a:pt x="997256" y="64760"/>
                      <a:pt x="996048" y="67660"/>
                    </a:cubicBezTo>
                    <a:moveTo>
                      <a:pt x="938537" y="725"/>
                    </a:moveTo>
                    <a:lnTo>
                      <a:pt x="928629" y="725"/>
                    </a:lnTo>
                    <a:lnTo>
                      <a:pt x="928629" y="84333"/>
                    </a:lnTo>
                    <a:lnTo>
                      <a:pt x="938537" y="84333"/>
                    </a:lnTo>
                    <a:lnTo>
                      <a:pt x="938537" y="725"/>
                    </a:lnTo>
                    <a:close/>
                    <a:moveTo>
                      <a:pt x="897699" y="38179"/>
                    </a:moveTo>
                    <a:cubicBezTo>
                      <a:pt x="899874" y="41079"/>
                      <a:pt x="900841" y="45187"/>
                      <a:pt x="900841" y="50262"/>
                    </a:cubicBezTo>
                    <a:lnTo>
                      <a:pt x="900841" y="52195"/>
                    </a:lnTo>
                    <a:lnTo>
                      <a:pt x="873535" y="52195"/>
                    </a:lnTo>
                    <a:cubicBezTo>
                      <a:pt x="873777" y="49778"/>
                      <a:pt x="874502" y="47362"/>
                      <a:pt x="875227" y="45187"/>
                    </a:cubicBezTo>
                    <a:cubicBezTo>
                      <a:pt x="875952" y="43012"/>
                      <a:pt x="877160" y="41079"/>
                      <a:pt x="878368" y="39388"/>
                    </a:cubicBezTo>
                    <a:cubicBezTo>
                      <a:pt x="879576" y="37696"/>
                      <a:pt x="881268" y="36246"/>
                      <a:pt x="882959" y="35280"/>
                    </a:cubicBezTo>
                    <a:cubicBezTo>
                      <a:pt x="884651" y="34313"/>
                      <a:pt x="886825" y="33830"/>
                      <a:pt x="889000" y="33830"/>
                    </a:cubicBezTo>
                    <a:cubicBezTo>
                      <a:pt x="892866" y="33588"/>
                      <a:pt x="895766" y="35038"/>
                      <a:pt x="897699" y="38179"/>
                    </a:cubicBezTo>
                    <a:moveTo>
                      <a:pt x="910748" y="58236"/>
                    </a:moveTo>
                    <a:lnTo>
                      <a:pt x="910748" y="52678"/>
                    </a:lnTo>
                    <a:cubicBezTo>
                      <a:pt x="910748" y="49537"/>
                      <a:pt x="910506" y="46395"/>
                      <a:pt x="909781" y="43496"/>
                    </a:cubicBezTo>
                    <a:cubicBezTo>
                      <a:pt x="909056" y="40354"/>
                      <a:pt x="907848" y="37696"/>
                      <a:pt x="906157" y="35280"/>
                    </a:cubicBezTo>
                    <a:cubicBezTo>
                      <a:pt x="904465" y="32863"/>
                      <a:pt x="902290" y="30930"/>
                      <a:pt x="899391" y="29480"/>
                    </a:cubicBezTo>
                    <a:cubicBezTo>
                      <a:pt x="896491" y="28030"/>
                      <a:pt x="893108" y="27306"/>
                      <a:pt x="888759" y="27306"/>
                    </a:cubicBezTo>
                    <a:cubicBezTo>
                      <a:pt x="885134" y="27306"/>
                      <a:pt x="881993" y="28030"/>
                      <a:pt x="878851" y="29480"/>
                    </a:cubicBezTo>
                    <a:cubicBezTo>
                      <a:pt x="875710" y="30930"/>
                      <a:pt x="873052" y="32863"/>
                      <a:pt x="870877" y="35521"/>
                    </a:cubicBezTo>
                    <a:cubicBezTo>
                      <a:pt x="868702" y="38179"/>
                      <a:pt x="866769" y="41079"/>
                      <a:pt x="865561" y="44704"/>
                    </a:cubicBezTo>
                    <a:cubicBezTo>
                      <a:pt x="864353" y="48328"/>
                      <a:pt x="863628" y="52195"/>
                      <a:pt x="863628" y="56544"/>
                    </a:cubicBezTo>
                    <a:cubicBezTo>
                      <a:pt x="863628" y="66210"/>
                      <a:pt x="865803" y="73459"/>
                      <a:pt x="870394" y="78292"/>
                    </a:cubicBezTo>
                    <a:cubicBezTo>
                      <a:pt x="874985" y="83125"/>
                      <a:pt x="881509" y="85783"/>
                      <a:pt x="890208" y="85783"/>
                    </a:cubicBezTo>
                    <a:cubicBezTo>
                      <a:pt x="894800" y="85783"/>
                      <a:pt x="898666" y="84816"/>
                      <a:pt x="902290" y="83125"/>
                    </a:cubicBezTo>
                    <a:cubicBezTo>
                      <a:pt x="905673" y="81192"/>
                      <a:pt x="909056" y="78534"/>
                      <a:pt x="911956" y="75151"/>
                    </a:cubicBezTo>
                    <a:lnTo>
                      <a:pt x="908090" y="71043"/>
                    </a:lnTo>
                    <a:cubicBezTo>
                      <a:pt x="904465" y="74426"/>
                      <a:pt x="901324" y="76359"/>
                      <a:pt x="898666" y="77567"/>
                    </a:cubicBezTo>
                    <a:cubicBezTo>
                      <a:pt x="896008" y="78534"/>
                      <a:pt x="893350" y="79017"/>
                      <a:pt x="890933" y="79017"/>
                    </a:cubicBezTo>
                    <a:cubicBezTo>
                      <a:pt x="885376" y="79017"/>
                      <a:pt x="881268" y="77325"/>
                      <a:pt x="878368" y="73701"/>
                    </a:cubicBezTo>
                    <a:cubicBezTo>
                      <a:pt x="875468" y="70076"/>
                      <a:pt x="874018" y="65002"/>
                      <a:pt x="873777" y="58477"/>
                    </a:cubicBezTo>
                    <a:lnTo>
                      <a:pt x="910748" y="58477"/>
                    </a:lnTo>
                    <a:close/>
                    <a:moveTo>
                      <a:pt x="848404" y="61377"/>
                    </a:moveTo>
                    <a:cubicBezTo>
                      <a:pt x="847438" y="59444"/>
                      <a:pt x="845988" y="57994"/>
                      <a:pt x="844296" y="56544"/>
                    </a:cubicBezTo>
                    <a:cubicBezTo>
                      <a:pt x="842605" y="55094"/>
                      <a:pt x="840913" y="54128"/>
                      <a:pt x="838980" y="53403"/>
                    </a:cubicBezTo>
                    <a:cubicBezTo>
                      <a:pt x="837047" y="52678"/>
                      <a:pt x="835114" y="51953"/>
                      <a:pt x="833181" y="51470"/>
                    </a:cubicBezTo>
                    <a:cubicBezTo>
                      <a:pt x="829798" y="50503"/>
                      <a:pt x="826898" y="49295"/>
                      <a:pt x="824723" y="47603"/>
                    </a:cubicBezTo>
                    <a:cubicBezTo>
                      <a:pt x="822549" y="45912"/>
                      <a:pt x="821582" y="43737"/>
                      <a:pt x="821582" y="40837"/>
                    </a:cubicBezTo>
                    <a:cubicBezTo>
                      <a:pt x="821582" y="38663"/>
                      <a:pt x="822549" y="36730"/>
                      <a:pt x="824482" y="35280"/>
                    </a:cubicBezTo>
                    <a:cubicBezTo>
                      <a:pt x="826415" y="33830"/>
                      <a:pt x="828831" y="33105"/>
                      <a:pt x="831731" y="33105"/>
                    </a:cubicBezTo>
                    <a:cubicBezTo>
                      <a:pt x="834872" y="33105"/>
                      <a:pt x="837289" y="33588"/>
                      <a:pt x="838980" y="34796"/>
                    </a:cubicBezTo>
                    <a:cubicBezTo>
                      <a:pt x="840672" y="36005"/>
                      <a:pt x="842122" y="37213"/>
                      <a:pt x="843572" y="38421"/>
                    </a:cubicBezTo>
                    <a:lnTo>
                      <a:pt x="848404" y="32380"/>
                    </a:lnTo>
                    <a:cubicBezTo>
                      <a:pt x="846955" y="31172"/>
                      <a:pt x="845021" y="29964"/>
                      <a:pt x="842605" y="28997"/>
                    </a:cubicBezTo>
                    <a:cubicBezTo>
                      <a:pt x="840189" y="28030"/>
                      <a:pt x="836564" y="27306"/>
                      <a:pt x="832214" y="27306"/>
                    </a:cubicBezTo>
                    <a:cubicBezTo>
                      <a:pt x="829556" y="27306"/>
                      <a:pt x="827140" y="27547"/>
                      <a:pt x="824723" y="28272"/>
                    </a:cubicBezTo>
                    <a:cubicBezTo>
                      <a:pt x="822307" y="28997"/>
                      <a:pt x="820374" y="29722"/>
                      <a:pt x="818441" y="31172"/>
                    </a:cubicBezTo>
                    <a:cubicBezTo>
                      <a:pt x="816749" y="32380"/>
                      <a:pt x="815299" y="34071"/>
                      <a:pt x="814091" y="36005"/>
                    </a:cubicBezTo>
                    <a:cubicBezTo>
                      <a:pt x="812883" y="37938"/>
                      <a:pt x="812400" y="40113"/>
                      <a:pt x="812400" y="42771"/>
                    </a:cubicBezTo>
                    <a:cubicBezTo>
                      <a:pt x="812400" y="45670"/>
                      <a:pt x="812883" y="48087"/>
                      <a:pt x="813850" y="50020"/>
                    </a:cubicBezTo>
                    <a:cubicBezTo>
                      <a:pt x="814816" y="51953"/>
                      <a:pt x="816266" y="53644"/>
                      <a:pt x="817716" y="54853"/>
                    </a:cubicBezTo>
                    <a:cubicBezTo>
                      <a:pt x="819407" y="56061"/>
                      <a:pt x="821099" y="57269"/>
                      <a:pt x="822790" y="57752"/>
                    </a:cubicBezTo>
                    <a:cubicBezTo>
                      <a:pt x="824723" y="58477"/>
                      <a:pt x="826415" y="58961"/>
                      <a:pt x="828106" y="59686"/>
                    </a:cubicBezTo>
                    <a:cubicBezTo>
                      <a:pt x="831731" y="60652"/>
                      <a:pt x="834389" y="61860"/>
                      <a:pt x="836564" y="63310"/>
                    </a:cubicBezTo>
                    <a:cubicBezTo>
                      <a:pt x="838739" y="64760"/>
                      <a:pt x="839705" y="67176"/>
                      <a:pt x="839705" y="70559"/>
                    </a:cubicBezTo>
                    <a:cubicBezTo>
                      <a:pt x="839705" y="73459"/>
                      <a:pt x="838739" y="75634"/>
                      <a:pt x="837047" y="77325"/>
                    </a:cubicBezTo>
                    <a:cubicBezTo>
                      <a:pt x="835356" y="78775"/>
                      <a:pt x="832939" y="79742"/>
                      <a:pt x="829556" y="79742"/>
                    </a:cubicBezTo>
                    <a:cubicBezTo>
                      <a:pt x="827865" y="79742"/>
                      <a:pt x="826415" y="79500"/>
                      <a:pt x="824723" y="79017"/>
                    </a:cubicBezTo>
                    <a:cubicBezTo>
                      <a:pt x="823274" y="78534"/>
                      <a:pt x="821824" y="77809"/>
                      <a:pt x="820616" y="76842"/>
                    </a:cubicBezTo>
                    <a:cubicBezTo>
                      <a:pt x="819407" y="76117"/>
                      <a:pt x="818199" y="75151"/>
                      <a:pt x="817233" y="74184"/>
                    </a:cubicBezTo>
                    <a:cubicBezTo>
                      <a:pt x="816266" y="73217"/>
                      <a:pt x="815541" y="72493"/>
                      <a:pt x="814816" y="71768"/>
                    </a:cubicBezTo>
                    <a:lnTo>
                      <a:pt x="809983" y="79500"/>
                    </a:lnTo>
                    <a:cubicBezTo>
                      <a:pt x="815299" y="83608"/>
                      <a:pt x="821582" y="85783"/>
                      <a:pt x="829073" y="85783"/>
                    </a:cubicBezTo>
                    <a:cubicBezTo>
                      <a:pt x="831731" y="85783"/>
                      <a:pt x="834389" y="85300"/>
                      <a:pt x="836806" y="84575"/>
                    </a:cubicBezTo>
                    <a:cubicBezTo>
                      <a:pt x="839222" y="83850"/>
                      <a:pt x="841397" y="82641"/>
                      <a:pt x="843088" y="81192"/>
                    </a:cubicBezTo>
                    <a:cubicBezTo>
                      <a:pt x="844780" y="79742"/>
                      <a:pt x="846230" y="77809"/>
                      <a:pt x="847438" y="75634"/>
                    </a:cubicBezTo>
                    <a:cubicBezTo>
                      <a:pt x="848404" y="73459"/>
                      <a:pt x="849129" y="71043"/>
                      <a:pt x="849129" y="68143"/>
                    </a:cubicBezTo>
                    <a:cubicBezTo>
                      <a:pt x="849854" y="65485"/>
                      <a:pt x="849371" y="63310"/>
                      <a:pt x="848404" y="61377"/>
                    </a:cubicBezTo>
                    <a:moveTo>
                      <a:pt x="796693" y="61377"/>
                    </a:moveTo>
                    <a:cubicBezTo>
                      <a:pt x="795726" y="59444"/>
                      <a:pt x="794277" y="57994"/>
                      <a:pt x="792585" y="56544"/>
                    </a:cubicBezTo>
                    <a:cubicBezTo>
                      <a:pt x="790894" y="55094"/>
                      <a:pt x="789202" y="54128"/>
                      <a:pt x="787269" y="53403"/>
                    </a:cubicBezTo>
                    <a:cubicBezTo>
                      <a:pt x="785336" y="52678"/>
                      <a:pt x="783403" y="51953"/>
                      <a:pt x="781470" y="51470"/>
                    </a:cubicBezTo>
                    <a:cubicBezTo>
                      <a:pt x="778087" y="50503"/>
                      <a:pt x="775187" y="49295"/>
                      <a:pt x="773012" y="47603"/>
                    </a:cubicBezTo>
                    <a:cubicBezTo>
                      <a:pt x="770837" y="45912"/>
                      <a:pt x="769871" y="43737"/>
                      <a:pt x="769871" y="40837"/>
                    </a:cubicBezTo>
                    <a:cubicBezTo>
                      <a:pt x="769871" y="38663"/>
                      <a:pt x="770837" y="36730"/>
                      <a:pt x="772770" y="35280"/>
                    </a:cubicBezTo>
                    <a:cubicBezTo>
                      <a:pt x="774704" y="33830"/>
                      <a:pt x="777120" y="33105"/>
                      <a:pt x="780020" y="33105"/>
                    </a:cubicBezTo>
                    <a:cubicBezTo>
                      <a:pt x="783161" y="33105"/>
                      <a:pt x="785578" y="33588"/>
                      <a:pt x="787269" y="34796"/>
                    </a:cubicBezTo>
                    <a:cubicBezTo>
                      <a:pt x="788960" y="36005"/>
                      <a:pt x="790410" y="37213"/>
                      <a:pt x="791860" y="38421"/>
                    </a:cubicBezTo>
                    <a:lnTo>
                      <a:pt x="796693" y="32380"/>
                    </a:lnTo>
                    <a:cubicBezTo>
                      <a:pt x="795243" y="31172"/>
                      <a:pt x="793310" y="29964"/>
                      <a:pt x="790894" y="28997"/>
                    </a:cubicBezTo>
                    <a:cubicBezTo>
                      <a:pt x="788236" y="27789"/>
                      <a:pt x="784853" y="27306"/>
                      <a:pt x="780503" y="27306"/>
                    </a:cubicBezTo>
                    <a:cubicBezTo>
                      <a:pt x="777845" y="27306"/>
                      <a:pt x="775429" y="27547"/>
                      <a:pt x="773012" y="28272"/>
                    </a:cubicBezTo>
                    <a:cubicBezTo>
                      <a:pt x="770596" y="28997"/>
                      <a:pt x="768663" y="29722"/>
                      <a:pt x="766729" y="31172"/>
                    </a:cubicBezTo>
                    <a:cubicBezTo>
                      <a:pt x="765038" y="32380"/>
                      <a:pt x="763346" y="34071"/>
                      <a:pt x="762380" y="36005"/>
                    </a:cubicBezTo>
                    <a:cubicBezTo>
                      <a:pt x="761172" y="37938"/>
                      <a:pt x="760688" y="40113"/>
                      <a:pt x="760688" y="42771"/>
                    </a:cubicBezTo>
                    <a:cubicBezTo>
                      <a:pt x="760688" y="45670"/>
                      <a:pt x="761172" y="48087"/>
                      <a:pt x="762138" y="50020"/>
                    </a:cubicBezTo>
                    <a:cubicBezTo>
                      <a:pt x="763105" y="51953"/>
                      <a:pt x="764555" y="53644"/>
                      <a:pt x="766005" y="54853"/>
                    </a:cubicBezTo>
                    <a:cubicBezTo>
                      <a:pt x="767696" y="56061"/>
                      <a:pt x="769387" y="57269"/>
                      <a:pt x="771079" y="57752"/>
                    </a:cubicBezTo>
                    <a:cubicBezTo>
                      <a:pt x="773012" y="58477"/>
                      <a:pt x="774704" y="58961"/>
                      <a:pt x="776395" y="59686"/>
                    </a:cubicBezTo>
                    <a:cubicBezTo>
                      <a:pt x="780020" y="60652"/>
                      <a:pt x="782678" y="61860"/>
                      <a:pt x="784853" y="63310"/>
                    </a:cubicBezTo>
                    <a:cubicBezTo>
                      <a:pt x="787027" y="64760"/>
                      <a:pt x="787994" y="67176"/>
                      <a:pt x="787994" y="70559"/>
                    </a:cubicBezTo>
                    <a:cubicBezTo>
                      <a:pt x="787994" y="73459"/>
                      <a:pt x="787027" y="75634"/>
                      <a:pt x="785336" y="77325"/>
                    </a:cubicBezTo>
                    <a:cubicBezTo>
                      <a:pt x="783644" y="78775"/>
                      <a:pt x="781228" y="79742"/>
                      <a:pt x="777845" y="79742"/>
                    </a:cubicBezTo>
                    <a:cubicBezTo>
                      <a:pt x="776154" y="79742"/>
                      <a:pt x="774704" y="79500"/>
                      <a:pt x="773012" y="79017"/>
                    </a:cubicBezTo>
                    <a:cubicBezTo>
                      <a:pt x="771562" y="78534"/>
                      <a:pt x="770112" y="77809"/>
                      <a:pt x="768904" y="76842"/>
                    </a:cubicBezTo>
                    <a:cubicBezTo>
                      <a:pt x="767696" y="76117"/>
                      <a:pt x="766488" y="75151"/>
                      <a:pt x="765521" y="74184"/>
                    </a:cubicBezTo>
                    <a:cubicBezTo>
                      <a:pt x="764555" y="73217"/>
                      <a:pt x="763830" y="72493"/>
                      <a:pt x="763105" y="71768"/>
                    </a:cubicBezTo>
                    <a:lnTo>
                      <a:pt x="758272" y="79500"/>
                    </a:lnTo>
                    <a:cubicBezTo>
                      <a:pt x="763588" y="83608"/>
                      <a:pt x="769871" y="85783"/>
                      <a:pt x="777362" y="85783"/>
                    </a:cubicBezTo>
                    <a:cubicBezTo>
                      <a:pt x="780261" y="85783"/>
                      <a:pt x="782678" y="85300"/>
                      <a:pt x="785094" y="84575"/>
                    </a:cubicBezTo>
                    <a:cubicBezTo>
                      <a:pt x="787511" y="83850"/>
                      <a:pt x="789685" y="82641"/>
                      <a:pt x="791377" y="81192"/>
                    </a:cubicBezTo>
                    <a:cubicBezTo>
                      <a:pt x="793068" y="79742"/>
                      <a:pt x="794518" y="77809"/>
                      <a:pt x="795726" y="75634"/>
                    </a:cubicBezTo>
                    <a:cubicBezTo>
                      <a:pt x="796693" y="73459"/>
                      <a:pt x="797418" y="71043"/>
                      <a:pt x="797418" y="68143"/>
                    </a:cubicBezTo>
                    <a:cubicBezTo>
                      <a:pt x="798385" y="65485"/>
                      <a:pt x="797660" y="63310"/>
                      <a:pt x="796693" y="61377"/>
                    </a:cubicBezTo>
                    <a:moveTo>
                      <a:pt x="711393" y="6041"/>
                    </a:moveTo>
                    <a:cubicBezTo>
                      <a:pt x="710185" y="4833"/>
                      <a:pt x="708977" y="4350"/>
                      <a:pt x="707286" y="4350"/>
                    </a:cubicBezTo>
                    <a:cubicBezTo>
                      <a:pt x="705594" y="4350"/>
                      <a:pt x="704386" y="4833"/>
                      <a:pt x="703178" y="6041"/>
                    </a:cubicBezTo>
                    <a:cubicBezTo>
                      <a:pt x="701969" y="7249"/>
                      <a:pt x="701486" y="8457"/>
                      <a:pt x="701486" y="9907"/>
                    </a:cubicBezTo>
                    <a:cubicBezTo>
                      <a:pt x="701486" y="11357"/>
                      <a:pt x="701969" y="12807"/>
                      <a:pt x="703178" y="13774"/>
                    </a:cubicBezTo>
                    <a:cubicBezTo>
                      <a:pt x="704386" y="14982"/>
                      <a:pt x="705594" y="15465"/>
                      <a:pt x="707286" y="15465"/>
                    </a:cubicBezTo>
                    <a:cubicBezTo>
                      <a:pt x="708977" y="15465"/>
                      <a:pt x="710427" y="14982"/>
                      <a:pt x="711393" y="13774"/>
                    </a:cubicBezTo>
                    <a:cubicBezTo>
                      <a:pt x="712602" y="12565"/>
                      <a:pt x="713085" y="11357"/>
                      <a:pt x="713085" y="9907"/>
                    </a:cubicBezTo>
                    <a:cubicBezTo>
                      <a:pt x="713085" y="8457"/>
                      <a:pt x="712602" y="7249"/>
                      <a:pt x="711393" y="6041"/>
                    </a:cubicBezTo>
                    <a:moveTo>
                      <a:pt x="734833" y="6041"/>
                    </a:moveTo>
                    <a:cubicBezTo>
                      <a:pt x="733625" y="4833"/>
                      <a:pt x="732416" y="4350"/>
                      <a:pt x="730725" y="4350"/>
                    </a:cubicBezTo>
                    <a:cubicBezTo>
                      <a:pt x="729033" y="4350"/>
                      <a:pt x="727583" y="4833"/>
                      <a:pt x="726617" y="6041"/>
                    </a:cubicBezTo>
                    <a:cubicBezTo>
                      <a:pt x="725409" y="7249"/>
                      <a:pt x="724925" y="8457"/>
                      <a:pt x="724925" y="9907"/>
                    </a:cubicBezTo>
                    <a:cubicBezTo>
                      <a:pt x="724925" y="11357"/>
                      <a:pt x="725409" y="12807"/>
                      <a:pt x="726617" y="13774"/>
                    </a:cubicBezTo>
                    <a:cubicBezTo>
                      <a:pt x="727825" y="14982"/>
                      <a:pt x="729033" y="15465"/>
                      <a:pt x="730725" y="15465"/>
                    </a:cubicBezTo>
                    <a:cubicBezTo>
                      <a:pt x="732416" y="15465"/>
                      <a:pt x="733625" y="14982"/>
                      <a:pt x="734833" y="13774"/>
                    </a:cubicBezTo>
                    <a:cubicBezTo>
                      <a:pt x="736041" y="12565"/>
                      <a:pt x="736524" y="11357"/>
                      <a:pt x="736524" y="9907"/>
                    </a:cubicBezTo>
                    <a:cubicBezTo>
                      <a:pt x="736524" y="8457"/>
                      <a:pt x="735799" y="7249"/>
                      <a:pt x="734833" y="6041"/>
                    </a:cubicBezTo>
                    <a:moveTo>
                      <a:pt x="695445" y="28997"/>
                    </a:moveTo>
                    <a:lnTo>
                      <a:pt x="695445" y="63552"/>
                    </a:lnTo>
                    <a:cubicBezTo>
                      <a:pt x="695445" y="66451"/>
                      <a:pt x="695687" y="69351"/>
                      <a:pt x="695928" y="72009"/>
                    </a:cubicBezTo>
                    <a:cubicBezTo>
                      <a:pt x="696170" y="74667"/>
                      <a:pt x="696895" y="77084"/>
                      <a:pt x="698103" y="79017"/>
                    </a:cubicBezTo>
                    <a:cubicBezTo>
                      <a:pt x="699311" y="80950"/>
                      <a:pt x="701245" y="82641"/>
                      <a:pt x="703903" y="83850"/>
                    </a:cubicBezTo>
                    <a:cubicBezTo>
                      <a:pt x="706561" y="85058"/>
                      <a:pt x="709944" y="85783"/>
                      <a:pt x="714535" y="85783"/>
                    </a:cubicBezTo>
                    <a:cubicBezTo>
                      <a:pt x="717435" y="85783"/>
                      <a:pt x="719851" y="85300"/>
                      <a:pt x="722026" y="84575"/>
                    </a:cubicBezTo>
                    <a:cubicBezTo>
                      <a:pt x="724201" y="83608"/>
                      <a:pt x="725892" y="82641"/>
                      <a:pt x="727342" y="81433"/>
                    </a:cubicBezTo>
                    <a:cubicBezTo>
                      <a:pt x="728792" y="80225"/>
                      <a:pt x="730000" y="79017"/>
                      <a:pt x="730725" y="77809"/>
                    </a:cubicBezTo>
                    <a:cubicBezTo>
                      <a:pt x="731450" y="76600"/>
                      <a:pt x="732175" y="75875"/>
                      <a:pt x="732658" y="75151"/>
                    </a:cubicBezTo>
                    <a:lnTo>
                      <a:pt x="733866" y="84575"/>
                    </a:lnTo>
                    <a:lnTo>
                      <a:pt x="743290" y="83608"/>
                    </a:lnTo>
                    <a:cubicBezTo>
                      <a:pt x="743290" y="83125"/>
                      <a:pt x="743049" y="82400"/>
                      <a:pt x="743049" y="81433"/>
                    </a:cubicBezTo>
                    <a:cubicBezTo>
                      <a:pt x="742807" y="80467"/>
                      <a:pt x="742807" y="79259"/>
                      <a:pt x="742565" y="77809"/>
                    </a:cubicBezTo>
                    <a:cubicBezTo>
                      <a:pt x="742324" y="76600"/>
                      <a:pt x="742324" y="75151"/>
                      <a:pt x="742324" y="73701"/>
                    </a:cubicBezTo>
                    <a:cubicBezTo>
                      <a:pt x="742324" y="72251"/>
                      <a:pt x="742082" y="70801"/>
                      <a:pt x="742082" y="69593"/>
                    </a:cubicBezTo>
                    <a:lnTo>
                      <a:pt x="742082" y="28755"/>
                    </a:lnTo>
                    <a:lnTo>
                      <a:pt x="732175" y="28755"/>
                    </a:lnTo>
                    <a:lnTo>
                      <a:pt x="732175" y="59686"/>
                    </a:lnTo>
                    <a:cubicBezTo>
                      <a:pt x="732175" y="62102"/>
                      <a:pt x="731691" y="64518"/>
                      <a:pt x="730966" y="66935"/>
                    </a:cubicBezTo>
                    <a:cubicBezTo>
                      <a:pt x="730242" y="69110"/>
                      <a:pt x="729033" y="71284"/>
                      <a:pt x="727583" y="72734"/>
                    </a:cubicBezTo>
                    <a:cubicBezTo>
                      <a:pt x="726134" y="74426"/>
                      <a:pt x="724442" y="75634"/>
                      <a:pt x="722751" y="76600"/>
                    </a:cubicBezTo>
                    <a:cubicBezTo>
                      <a:pt x="720817" y="77567"/>
                      <a:pt x="718884" y="78050"/>
                      <a:pt x="716468" y="78050"/>
                    </a:cubicBezTo>
                    <a:cubicBezTo>
                      <a:pt x="714052" y="78050"/>
                      <a:pt x="711877" y="77809"/>
                      <a:pt x="710427" y="77084"/>
                    </a:cubicBezTo>
                    <a:cubicBezTo>
                      <a:pt x="708977" y="76359"/>
                      <a:pt x="707769" y="75634"/>
                      <a:pt x="706802" y="74184"/>
                    </a:cubicBezTo>
                    <a:cubicBezTo>
                      <a:pt x="706077" y="72976"/>
                      <a:pt x="705594" y="71284"/>
                      <a:pt x="705111" y="69593"/>
                    </a:cubicBezTo>
                    <a:cubicBezTo>
                      <a:pt x="704869" y="67660"/>
                      <a:pt x="704628" y="65727"/>
                      <a:pt x="704628" y="63310"/>
                    </a:cubicBezTo>
                    <a:lnTo>
                      <a:pt x="704628" y="28755"/>
                    </a:lnTo>
                    <a:lnTo>
                      <a:pt x="695445" y="28755"/>
                    </a:lnTo>
                    <a:close/>
                    <a:moveTo>
                      <a:pt x="664515" y="60894"/>
                    </a:moveTo>
                    <a:cubicBezTo>
                      <a:pt x="662823" y="65243"/>
                      <a:pt x="660649" y="68626"/>
                      <a:pt x="657991" y="71284"/>
                    </a:cubicBezTo>
                    <a:cubicBezTo>
                      <a:pt x="655091" y="73701"/>
                      <a:pt x="651950" y="75634"/>
                      <a:pt x="648325" y="76600"/>
                    </a:cubicBezTo>
                    <a:cubicBezTo>
                      <a:pt x="644700" y="77567"/>
                      <a:pt x="640834" y="78050"/>
                      <a:pt x="636726" y="78050"/>
                    </a:cubicBezTo>
                    <a:cubicBezTo>
                      <a:pt x="635035" y="78050"/>
                      <a:pt x="633585" y="78050"/>
                      <a:pt x="631893" y="77809"/>
                    </a:cubicBezTo>
                    <a:cubicBezTo>
                      <a:pt x="630202" y="77809"/>
                      <a:pt x="628510" y="77567"/>
                      <a:pt x="626577" y="77325"/>
                    </a:cubicBezTo>
                    <a:lnTo>
                      <a:pt x="626577" y="10874"/>
                    </a:lnTo>
                    <a:cubicBezTo>
                      <a:pt x="628027" y="10874"/>
                      <a:pt x="629477" y="10632"/>
                      <a:pt x="630927" y="10632"/>
                    </a:cubicBezTo>
                    <a:lnTo>
                      <a:pt x="635276" y="10632"/>
                    </a:lnTo>
                    <a:cubicBezTo>
                      <a:pt x="646392" y="10632"/>
                      <a:pt x="654366" y="13290"/>
                      <a:pt x="659440" y="18848"/>
                    </a:cubicBezTo>
                    <a:cubicBezTo>
                      <a:pt x="664515" y="24406"/>
                      <a:pt x="666931" y="33588"/>
                      <a:pt x="666931" y="44220"/>
                    </a:cubicBezTo>
                    <a:cubicBezTo>
                      <a:pt x="666931" y="50986"/>
                      <a:pt x="666206" y="56544"/>
                      <a:pt x="664515" y="60894"/>
                    </a:cubicBezTo>
                    <a:moveTo>
                      <a:pt x="675389" y="25856"/>
                    </a:moveTo>
                    <a:cubicBezTo>
                      <a:pt x="673456" y="21023"/>
                      <a:pt x="670798" y="16915"/>
                      <a:pt x="667173" y="13774"/>
                    </a:cubicBezTo>
                    <a:cubicBezTo>
                      <a:pt x="663548" y="10632"/>
                      <a:pt x="659440" y="8216"/>
                      <a:pt x="654366" y="6524"/>
                    </a:cubicBezTo>
                    <a:cubicBezTo>
                      <a:pt x="649292" y="4833"/>
                      <a:pt x="643734" y="4108"/>
                      <a:pt x="637451" y="4108"/>
                    </a:cubicBezTo>
                    <a:cubicBezTo>
                      <a:pt x="634793" y="4108"/>
                      <a:pt x="632860" y="4108"/>
                      <a:pt x="631168" y="4108"/>
                    </a:cubicBezTo>
                    <a:cubicBezTo>
                      <a:pt x="629719" y="4108"/>
                      <a:pt x="628269" y="4108"/>
                      <a:pt x="627060" y="4350"/>
                    </a:cubicBezTo>
                    <a:cubicBezTo>
                      <a:pt x="625852" y="4350"/>
                      <a:pt x="624402" y="4350"/>
                      <a:pt x="622953" y="4350"/>
                    </a:cubicBezTo>
                    <a:cubicBezTo>
                      <a:pt x="621503" y="4350"/>
                      <a:pt x="619328" y="4350"/>
                      <a:pt x="616670" y="4591"/>
                    </a:cubicBezTo>
                    <a:lnTo>
                      <a:pt x="616670" y="84091"/>
                    </a:lnTo>
                    <a:cubicBezTo>
                      <a:pt x="619086" y="84091"/>
                      <a:pt x="622228" y="84091"/>
                      <a:pt x="625611" y="84333"/>
                    </a:cubicBezTo>
                    <a:cubicBezTo>
                      <a:pt x="629235" y="84333"/>
                      <a:pt x="633102" y="84575"/>
                      <a:pt x="637209" y="84575"/>
                    </a:cubicBezTo>
                    <a:cubicBezTo>
                      <a:pt x="641317" y="84575"/>
                      <a:pt x="645909" y="84091"/>
                      <a:pt x="650741" y="82883"/>
                    </a:cubicBezTo>
                    <a:cubicBezTo>
                      <a:pt x="655574" y="81675"/>
                      <a:pt x="659924" y="79742"/>
                      <a:pt x="664032" y="76842"/>
                    </a:cubicBezTo>
                    <a:cubicBezTo>
                      <a:pt x="668140" y="73942"/>
                      <a:pt x="671523" y="69834"/>
                      <a:pt x="674181" y="64518"/>
                    </a:cubicBezTo>
                    <a:cubicBezTo>
                      <a:pt x="676839" y="59202"/>
                      <a:pt x="678289" y="52436"/>
                      <a:pt x="678289" y="43979"/>
                    </a:cubicBezTo>
                    <a:cubicBezTo>
                      <a:pt x="678289" y="37454"/>
                      <a:pt x="677322" y="30689"/>
                      <a:pt x="675389" y="25856"/>
                    </a:cubicBezTo>
                    <a:moveTo>
                      <a:pt x="562059" y="77325"/>
                    </a:moveTo>
                    <a:cubicBezTo>
                      <a:pt x="560851" y="77809"/>
                      <a:pt x="559884" y="78292"/>
                      <a:pt x="558918" y="78534"/>
                    </a:cubicBezTo>
                    <a:cubicBezTo>
                      <a:pt x="557951" y="78775"/>
                      <a:pt x="556984" y="79017"/>
                      <a:pt x="555776" y="79017"/>
                    </a:cubicBezTo>
                    <a:cubicBezTo>
                      <a:pt x="555051" y="79017"/>
                      <a:pt x="554326" y="78775"/>
                      <a:pt x="553360" y="78534"/>
                    </a:cubicBezTo>
                    <a:cubicBezTo>
                      <a:pt x="552393" y="78292"/>
                      <a:pt x="551668" y="78050"/>
                      <a:pt x="551185" y="77567"/>
                    </a:cubicBezTo>
                    <a:cubicBezTo>
                      <a:pt x="549977" y="76600"/>
                      <a:pt x="549252" y="75634"/>
                      <a:pt x="549010" y="74184"/>
                    </a:cubicBezTo>
                    <a:cubicBezTo>
                      <a:pt x="548769" y="72734"/>
                      <a:pt x="548769" y="70801"/>
                      <a:pt x="548769" y="67901"/>
                    </a:cubicBezTo>
                    <a:lnTo>
                      <a:pt x="548769" y="35280"/>
                    </a:lnTo>
                    <a:lnTo>
                      <a:pt x="561817" y="35280"/>
                    </a:lnTo>
                    <a:lnTo>
                      <a:pt x="561817" y="28997"/>
                    </a:lnTo>
                    <a:lnTo>
                      <a:pt x="548769" y="28997"/>
                    </a:lnTo>
                    <a:lnTo>
                      <a:pt x="548769" y="12807"/>
                    </a:lnTo>
                    <a:lnTo>
                      <a:pt x="539103" y="14982"/>
                    </a:lnTo>
                    <a:lnTo>
                      <a:pt x="539103" y="28997"/>
                    </a:lnTo>
                    <a:lnTo>
                      <a:pt x="529679" y="28997"/>
                    </a:lnTo>
                    <a:lnTo>
                      <a:pt x="529679" y="35280"/>
                    </a:lnTo>
                    <a:lnTo>
                      <a:pt x="539103" y="35280"/>
                    </a:lnTo>
                    <a:lnTo>
                      <a:pt x="539103" y="68868"/>
                    </a:lnTo>
                    <a:cubicBezTo>
                      <a:pt x="539103" y="71768"/>
                      <a:pt x="539103" y="74184"/>
                      <a:pt x="539345" y="76117"/>
                    </a:cubicBezTo>
                    <a:cubicBezTo>
                      <a:pt x="539586" y="78050"/>
                      <a:pt x="540311" y="79983"/>
                      <a:pt x="541278" y="81433"/>
                    </a:cubicBezTo>
                    <a:cubicBezTo>
                      <a:pt x="542486" y="83125"/>
                      <a:pt x="543936" y="84091"/>
                      <a:pt x="545869" y="84816"/>
                    </a:cubicBezTo>
                    <a:cubicBezTo>
                      <a:pt x="547802" y="85541"/>
                      <a:pt x="549735" y="85783"/>
                      <a:pt x="551910" y="85783"/>
                    </a:cubicBezTo>
                    <a:cubicBezTo>
                      <a:pt x="554085" y="85783"/>
                      <a:pt x="556259" y="85541"/>
                      <a:pt x="558434" y="84816"/>
                    </a:cubicBezTo>
                    <a:cubicBezTo>
                      <a:pt x="560609" y="84091"/>
                      <a:pt x="562300" y="83125"/>
                      <a:pt x="563992" y="82158"/>
                    </a:cubicBezTo>
                    <a:lnTo>
                      <a:pt x="562059" y="77325"/>
                    </a:lnTo>
                    <a:close/>
                    <a:moveTo>
                      <a:pt x="487392" y="6041"/>
                    </a:moveTo>
                    <a:cubicBezTo>
                      <a:pt x="486183" y="4833"/>
                      <a:pt x="484975" y="4350"/>
                      <a:pt x="483284" y="4350"/>
                    </a:cubicBezTo>
                    <a:cubicBezTo>
                      <a:pt x="481592" y="4350"/>
                      <a:pt x="480384" y="4833"/>
                      <a:pt x="479176" y="6041"/>
                    </a:cubicBezTo>
                    <a:cubicBezTo>
                      <a:pt x="477967" y="7249"/>
                      <a:pt x="477484" y="8457"/>
                      <a:pt x="477484" y="9907"/>
                    </a:cubicBezTo>
                    <a:cubicBezTo>
                      <a:pt x="477484" y="11357"/>
                      <a:pt x="477967" y="12807"/>
                      <a:pt x="479176" y="13774"/>
                    </a:cubicBezTo>
                    <a:cubicBezTo>
                      <a:pt x="480384" y="14982"/>
                      <a:pt x="481592" y="15465"/>
                      <a:pt x="483284" y="15465"/>
                    </a:cubicBezTo>
                    <a:cubicBezTo>
                      <a:pt x="484975" y="15465"/>
                      <a:pt x="486425" y="14982"/>
                      <a:pt x="487392" y="13774"/>
                    </a:cubicBezTo>
                    <a:cubicBezTo>
                      <a:pt x="488600" y="12565"/>
                      <a:pt x="489083" y="11357"/>
                      <a:pt x="489083" y="9907"/>
                    </a:cubicBezTo>
                    <a:cubicBezTo>
                      <a:pt x="488841" y="8457"/>
                      <a:pt x="488358" y="7249"/>
                      <a:pt x="487392" y="6041"/>
                    </a:cubicBezTo>
                    <a:moveTo>
                      <a:pt x="510589" y="6041"/>
                    </a:moveTo>
                    <a:cubicBezTo>
                      <a:pt x="509381" y="4833"/>
                      <a:pt x="508173" y="4350"/>
                      <a:pt x="506481" y="4350"/>
                    </a:cubicBezTo>
                    <a:cubicBezTo>
                      <a:pt x="504790" y="4350"/>
                      <a:pt x="503340" y="4833"/>
                      <a:pt x="502373" y="6041"/>
                    </a:cubicBezTo>
                    <a:cubicBezTo>
                      <a:pt x="501165" y="7249"/>
                      <a:pt x="500682" y="8457"/>
                      <a:pt x="500682" y="9907"/>
                    </a:cubicBezTo>
                    <a:cubicBezTo>
                      <a:pt x="500682" y="11357"/>
                      <a:pt x="501165" y="12807"/>
                      <a:pt x="502373" y="13774"/>
                    </a:cubicBezTo>
                    <a:cubicBezTo>
                      <a:pt x="503582" y="14982"/>
                      <a:pt x="504790" y="15465"/>
                      <a:pt x="506481" y="15465"/>
                    </a:cubicBezTo>
                    <a:cubicBezTo>
                      <a:pt x="508173" y="15465"/>
                      <a:pt x="509381" y="14982"/>
                      <a:pt x="510589" y="13774"/>
                    </a:cubicBezTo>
                    <a:cubicBezTo>
                      <a:pt x="511797" y="12565"/>
                      <a:pt x="512281" y="11357"/>
                      <a:pt x="512281" y="9907"/>
                    </a:cubicBezTo>
                    <a:cubicBezTo>
                      <a:pt x="512281" y="8457"/>
                      <a:pt x="511797" y="7249"/>
                      <a:pt x="510589" y="6041"/>
                    </a:cubicBezTo>
                    <a:moveTo>
                      <a:pt x="504548" y="62827"/>
                    </a:moveTo>
                    <a:cubicBezTo>
                      <a:pt x="504548" y="64518"/>
                      <a:pt x="504306" y="65968"/>
                      <a:pt x="504306" y="67660"/>
                    </a:cubicBezTo>
                    <a:cubicBezTo>
                      <a:pt x="504065" y="69834"/>
                      <a:pt x="503340" y="71526"/>
                      <a:pt x="502373" y="72976"/>
                    </a:cubicBezTo>
                    <a:cubicBezTo>
                      <a:pt x="501407" y="74426"/>
                      <a:pt x="500199" y="75634"/>
                      <a:pt x="498990" y="76600"/>
                    </a:cubicBezTo>
                    <a:cubicBezTo>
                      <a:pt x="497782" y="77567"/>
                      <a:pt x="496332" y="78050"/>
                      <a:pt x="495124" y="78534"/>
                    </a:cubicBezTo>
                    <a:cubicBezTo>
                      <a:pt x="493916" y="79017"/>
                      <a:pt x="492708" y="79017"/>
                      <a:pt x="491741" y="79017"/>
                    </a:cubicBezTo>
                    <a:cubicBezTo>
                      <a:pt x="490533" y="79017"/>
                      <a:pt x="489325" y="78775"/>
                      <a:pt x="488116" y="78534"/>
                    </a:cubicBezTo>
                    <a:cubicBezTo>
                      <a:pt x="486908" y="78292"/>
                      <a:pt x="485942" y="77567"/>
                      <a:pt x="484975" y="76842"/>
                    </a:cubicBezTo>
                    <a:cubicBezTo>
                      <a:pt x="484009" y="76117"/>
                      <a:pt x="483284" y="75151"/>
                      <a:pt x="482800" y="73942"/>
                    </a:cubicBezTo>
                    <a:cubicBezTo>
                      <a:pt x="482317" y="72734"/>
                      <a:pt x="482075" y="71284"/>
                      <a:pt x="482075" y="69351"/>
                    </a:cubicBezTo>
                    <a:cubicBezTo>
                      <a:pt x="482075" y="67418"/>
                      <a:pt x="482559" y="65968"/>
                      <a:pt x="483284" y="64760"/>
                    </a:cubicBezTo>
                    <a:cubicBezTo>
                      <a:pt x="484009" y="63552"/>
                      <a:pt x="484975" y="62585"/>
                      <a:pt x="486183" y="61619"/>
                    </a:cubicBezTo>
                    <a:cubicBezTo>
                      <a:pt x="487392" y="60894"/>
                      <a:pt x="488358" y="60169"/>
                      <a:pt x="489566" y="59686"/>
                    </a:cubicBezTo>
                    <a:cubicBezTo>
                      <a:pt x="490775" y="59202"/>
                      <a:pt x="491741" y="58961"/>
                      <a:pt x="492708" y="58719"/>
                    </a:cubicBezTo>
                    <a:cubicBezTo>
                      <a:pt x="493674" y="58477"/>
                      <a:pt x="494882" y="58236"/>
                      <a:pt x="496091" y="58236"/>
                    </a:cubicBezTo>
                    <a:cubicBezTo>
                      <a:pt x="497299" y="58236"/>
                      <a:pt x="498507" y="57994"/>
                      <a:pt x="499715" y="57994"/>
                    </a:cubicBezTo>
                    <a:cubicBezTo>
                      <a:pt x="500923" y="57994"/>
                      <a:pt x="501890" y="57752"/>
                      <a:pt x="502857" y="57752"/>
                    </a:cubicBezTo>
                    <a:lnTo>
                      <a:pt x="505031" y="57752"/>
                    </a:lnTo>
                    <a:cubicBezTo>
                      <a:pt x="504548" y="59444"/>
                      <a:pt x="504548" y="61135"/>
                      <a:pt x="504548" y="62827"/>
                    </a:cubicBezTo>
                    <a:moveTo>
                      <a:pt x="522188" y="78292"/>
                    </a:moveTo>
                    <a:cubicBezTo>
                      <a:pt x="520738" y="78775"/>
                      <a:pt x="519288" y="79017"/>
                      <a:pt x="517838" y="79017"/>
                    </a:cubicBezTo>
                    <a:cubicBezTo>
                      <a:pt x="516630" y="79017"/>
                      <a:pt x="515664" y="78534"/>
                      <a:pt x="514939" y="77809"/>
                    </a:cubicBezTo>
                    <a:cubicBezTo>
                      <a:pt x="514214" y="77084"/>
                      <a:pt x="513972" y="75392"/>
                      <a:pt x="513972" y="72734"/>
                    </a:cubicBezTo>
                    <a:lnTo>
                      <a:pt x="513972" y="43496"/>
                    </a:lnTo>
                    <a:cubicBezTo>
                      <a:pt x="513972" y="42529"/>
                      <a:pt x="513972" y="41562"/>
                      <a:pt x="513972" y="40354"/>
                    </a:cubicBezTo>
                    <a:cubicBezTo>
                      <a:pt x="513972" y="39146"/>
                      <a:pt x="513730" y="38179"/>
                      <a:pt x="513489" y="36971"/>
                    </a:cubicBezTo>
                    <a:cubicBezTo>
                      <a:pt x="513247" y="35763"/>
                      <a:pt x="512764" y="34796"/>
                      <a:pt x="512281" y="33830"/>
                    </a:cubicBezTo>
                    <a:cubicBezTo>
                      <a:pt x="511797" y="32863"/>
                      <a:pt x="510831" y="31897"/>
                      <a:pt x="509864" y="31172"/>
                    </a:cubicBezTo>
                    <a:cubicBezTo>
                      <a:pt x="507689" y="29480"/>
                      <a:pt x="505273" y="28514"/>
                      <a:pt x="502615" y="27789"/>
                    </a:cubicBezTo>
                    <a:cubicBezTo>
                      <a:pt x="499957" y="27306"/>
                      <a:pt x="497540" y="27064"/>
                      <a:pt x="494882" y="27064"/>
                    </a:cubicBezTo>
                    <a:cubicBezTo>
                      <a:pt x="492708" y="27064"/>
                      <a:pt x="490291" y="27306"/>
                      <a:pt x="488116" y="27789"/>
                    </a:cubicBezTo>
                    <a:cubicBezTo>
                      <a:pt x="485942" y="28272"/>
                      <a:pt x="483767" y="28997"/>
                      <a:pt x="482075" y="29964"/>
                    </a:cubicBezTo>
                    <a:cubicBezTo>
                      <a:pt x="480142" y="30930"/>
                      <a:pt x="478692" y="32380"/>
                      <a:pt x="477243" y="33830"/>
                    </a:cubicBezTo>
                    <a:cubicBezTo>
                      <a:pt x="475793" y="35280"/>
                      <a:pt x="475068" y="37454"/>
                      <a:pt x="474584" y="40113"/>
                    </a:cubicBezTo>
                    <a:lnTo>
                      <a:pt x="482317" y="42529"/>
                    </a:lnTo>
                    <a:cubicBezTo>
                      <a:pt x="482559" y="41321"/>
                      <a:pt x="482800" y="40113"/>
                      <a:pt x="483284" y="38904"/>
                    </a:cubicBezTo>
                    <a:cubicBezTo>
                      <a:pt x="483767" y="37938"/>
                      <a:pt x="484250" y="36730"/>
                      <a:pt x="485217" y="36005"/>
                    </a:cubicBezTo>
                    <a:cubicBezTo>
                      <a:pt x="486183" y="35038"/>
                      <a:pt x="487150" y="34555"/>
                      <a:pt x="488600" y="33830"/>
                    </a:cubicBezTo>
                    <a:cubicBezTo>
                      <a:pt x="490050" y="33347"/>
                      <a:pt x="491741" y="33105"/>
                      <a:pt x="493916" y="33105"/>
                    </a:cubicBezTo>
                    <a:cubicBezTo>
                      <a:pt x="495124" y="33105"/>
                      <a:pt x="496332" y="33105"/>
                      <a:pt x="497299" y="33347"/>
                    </a:cubicBezTo>
                    <a:cubicBezTo>
                      <a:pt x="498507" y="33588"/>
                      <a:pt x="499474" y="33830"/>
                      <a:pt x="500440" y="34313"/>
                    </a:cubicBezTo>
                    <a:cubicBezTo>
                      <a:pt x="501890" y="35038"/>
                      <a:pt x="502857" y="36005"/>
                      <a:pt x="503582" y="37213"/>
                    </a:cubicBezTo>
                    <a:cubicBezTo>
                      <a:pt x="504065" y="38421"/>
                      <a:pt x="504548" y="40113"/>
                      <a:pt x="504548" y="42287"/>
                    </a:cubicBezTo>
                    <a:lnTo>
                      <a:pt x="504548" y="51711"/>
                    </a:lnTo>
                    <a:cubicBezTo>
                      <a:pt x="501648" y="51711"/>
                      <a:pt x="499232" y="51711"/>
                      <a:pt x="497057" y="51953"/>
                    </a:cubicBezTo>
                    <a:cubicBezTo>
                      <a:pt x="494882" y="51953"/>
                      <a:pt x="492949" y="52195"/>
                      <a:pt x="491016" y="52436"/>
                    </a:cubicBezTo>
                    <a:cubicBezTo>
                      <a:pt x="488358" y="52920"/>
                      <a:pt x="485942" y="53644"/>
                      <a:pt x="483525" y="54369"/>
                    </a:cubicBezTo>
                    <a:cubicBezTo>
                      <a:pt x="481350" y="55336"/>
                      <a:pt x="479176" y="56544"/>
                      <a:pt x="477484" y="57994"/>
                    </a:cubicBezTo>
                    <a:cubicBezTo>
                      <a:pt x="475793" y="59444"/>
                      <a:pt x="474584" y="61135"/>
                      <a:pt x="473618" y="63310"/>
                    </a:cubicBezTo>
                    <a:cubicBezTo>
                      <a:pt x="472651" y="65243"/>
                      <a:pt x="472168" y="67660"/>
                      <a:pt x="472168" y="70076"/>
                    </a:cubicBezTo>
                    <a:cubicBezTo>
                      <a:pt x="472168" y="72493"/>
                      <a:pt x="472651" y="74909"/>
                      <a:pt x="473618" y="76842"/>
                    </a:cubicBezTo>
                    <a:cubicBezTo>
                      <a:pt x="474584" y="78775"/>
                      <a:pt x="475793" y="80467"/>
                      <a:pt x="477243" y="81675"/>
                    </a:cubicBezTo>
                    <a:cubicBezTo>
                      <a:pt x="478692" y="82883"/>
                      <a:pt x="480384" y="83850"/>
                      <a:pt x="482317" y="84575"/>
                    </a:cubicBezTo>
                    <a:cubicBezTo>
                      <a:pt x="484250" y="85300"/>
                      <a:pt x="485942" y="85541"/>
                      <a:pt x="488116" y="85541"/>
                    </a:cubicBezTo>
                    <a:cubicBezTo>
                      <a:pt x="492708" y="85541"/>
                      <a:pt x="496332" y="84575"/>
                      <a:pt x="499232" y="82641"/>
                    </a:cubicBezTo>
                    <a:cubicBezTo>
                      <a:pt x="502132" y="80708"/>
                      <a:pt x="504065" y="78292"/>
                      <a:pt x="505031" y="75634"/>
                    </a:cubicBezTo>
                    <a:cubicBezTo>
                      <a:pt x="505273" y="78050"/>
                      <a:pt x="506240" y="80225"/>
                      <a:pt x="507689" y="82158"/>
                    </a:cubicBezTo>
                    <a:cubicBezTo>
                      <a:pt x="509139" y="84091"/>
                      <a:pt x="511314" y="84816"/>
                      <a:pt x="514214" y="84816"/>
                    </a:cubicBezTo>
                    <a:cubicBezTo>
                      <a:pt x="515905" y="84816"/>
                      <a:pt x="517597" y="84575"/>
                      <a:pt x="519047" y="84333"/>
                    </a:cubicBezTo>
                    <a:cubicBezTo>
                      <a:pt x="520496" y="84091"/>
                      <a:pt x="521705" y="83850"/>
                      <a:pt x="522430" y="83608"/>
                    </a:cubicBezTo>
                    <a:lnTo>
                      <a:pt x="522430" y="78292"/>
                    </a:lnTo>
                    <a:close/>
                    <a:moveTo>
                      <a:pt x="458636" y="77325"/>
                    </a:moveTo>
                    <a:cubicBezTo>
                      <a:pt x="457428" y="77809"/>
                      <a:pt x="456461" y="78292"/>
                      <a:pt x="455495" y="78534"/>
                    </a:cubicBezTo>
                    <a:cubicBezTo>
                      <a:pt x="454528" y="78775"/>
                      <a:pt x="453562" y="79017"/>
                      <a:pt x="452353" y="79017"/>
                    </a:cubicBezTo>
                    <a:cubicBezTo>
                      <a:pt x="451629" y="79017"/>
                      <a:pt x="450904" y="78775"/>
                      <a:pt x="449937" y="78534"/>
                    </a:cubicBezTo>
                    <a:cubicBezTo>
                      <a:pt x="448970" y="78292"/>
                      <a:pt x="448246" y="78050"/>
                      <a:pt x="447762" y="77567"/>
                    </a:cubicBezTo>
                    <a:cubicBezTo>
                      <a:pt x="446554" y="76600"/>
                      <a:pt x="445829" y="75634"/>
                      <a:pt x="445587" y="74184"/>
                    </a:cubicBezTo>
                    <a:cubicBezTo>
                      <a:pt x="445346" y="72734"/>
                      <a:pt x="445346" y="70801"/>
                      <a:pt x="445346" y="67901"/>
                    </a:cubicBezTo>
                    <a:lnTo>
                      <a:pt x="445346" y="35280"/>
                    </a:lnTo>
                    <a:lnTo>
                      <a:pt x="458394" y="35280"/>
                    </a:lnTo>
                    <a:lnTo>
                      <a:pt x="458394" y="28997"/>
                    </a:lnTo>
                    <a:lnTo>
                      <a:pt x="445346" y="28997"/>
                    </a:lnTo>
                    <a:lnTo>
                      <a:pt x="445346" y="12807"/>
                    </a:lnTo>
                    <a:lnTo>
                      <a:pt x="435680" y="14982"/>
                    </a:lnTo>
                    <a:lnTo>
                      <a:pt x="435680" y="28997"/>
                    </a:lnTo>
                    <a:lnTo>
                      <a:pt x="426256" y="28997"/>
                    </a:lnTo>
                    <a:lnTo>
                      <a:pt x="426256" y="35280"/>
                    </a:lnTo>
                    <a:lnTo>
                      <a:pt x="435680" y="35280"/>
                    </a:lnTo>
                    <a:lnTo>
                      <a:pt x="435680" y="68868"/>
                    </a:lnTo>
                    <a:cubicBezTo>
                      <a:pt x="435680" y="71768"/>
                      <a:pt x="435680" y="74184"/>
                      <a:pt x="435922" y="76117"/>
                    </a:cubicBezTo>
                    <a:cubicBezTo>
                      <a:pt x="436163" y="78050"/>
                      <a:pt x="436888" y="79983"/>
                      <a:pt x="437855" y="81433"/>
                    </a:cubicBezTo>
                    <a:cubicBezTo>
                      <a:pt x="439063" y="83125"/>
                      <a:pt x="440513" y="84091"/>
                      <a:pt x="442446" y="84816"/>
                    </a:cubicBezTo>
                    <a:cubicBezTo>
                      <a:pt x="444379" y="85541"/>
                      <a:pt x="446312" y="85783"/>
                      <a:pt x="448487" y="85783"/>
                    </a:cubicBezTo>
                    <a:cubicBezTo>
                      <a:pt x="450662" y="85783"/>
                      <a:pt x="452837" y="85541"/>
                      <a:pt x="455012" y="84816"/>
                    </a:cubicBezTo>
                    <a:cubicBezTo>
                      <a:pt x="457186" y="84091"/>
                      <a:pt x="458878" y="83125"/>
                      <a:pt x="460569" y="82158"/>
                    </a:cubicBezTo>
                    <a:lnTo>
                      <a:pt x="458636" y="77325"/>
                    </a:lnTo>
                    <a:close/>
                    <a:moveTo>
                      <a:pt x="409825" y="28997"/>
                    </a:moveTo>
                    <a:lnTo>
                      <a:pt x="399676" y="28997"/>
                    </a:lnTo>
                    <a:lnTo>
                      <a:pt x="399676" y="84091"/>
                    </a:lnTo>
                    <a:lnTo>
                      <a:pt x="409825" y="84091"/>
                    </a:lnTo>
                    <a:lnTo>
                      <a:pt x="409825" y="28997"/>
                    </a:lnTo>
                    <a:close/>
                    <a:moveTo>
                      <a:pt x="409341" y="2416"/>
                    </a:moveTo>
                    <a:cubicBezTo>
                      <a:pt x="408133" y="1208"/>
                      <a:pt x="406683" y="483"/>
                      <a:pt x="404992" y="483"/>
                    </a:cubicBezTo>
                    <a:cubicBezTo>
                      <a:pt x="403300" y="483"/>
                      <a:pt x="401609" y="1208"/>
                      <a:pt x="400400" y="2416"/>
                    </a:cubicBezTo>
                    <a:cubicBezTo>
                      <a:pt x="399192" y="3625"/>
                      <a:pt x="398467" y="5316"/>
                      <a:pt x="398467" y="6766"/>
                    </a:cubicBezTo>
                    <a:cubicBezTo>
                      <a:pt x="398467" y="8457"/>
                      <a:pt x="399192" y="9907"/>
                      <a:pt x="400400" y="11116"/>
                    </a:cubicBezTo>
                    <a:cubicBezTo>
                      <a:pt x="401609" y="12324"/>
                      <a:pt x="403059" y="13049"/>
                      <a:pt x="404992" y="13049"/>
                    </a:cubicBezTo>
                    <a:cubicBezTo>
                      <a:pt x="406683" y="13049"/>
                      <a:pt x="408133" y="12324"/>
                      <a:pt x="409341" y="11116"/>
                    </a:cubicBezTo>
                    <a:cubicBezTo>
                      <a:pt x="410549" y="9907"/>
                      <a:pt x="411274" y="8457"/>
                      <a:pt x="411274" y="6766"/>
                    </a:cubicBezTo>
                    <a:cubicBezTo>
                      <a:pt x="411274" y="5074"/>
                      <a:pt x="410549" y="3625"/>
                      <a:pt x="409341" y="2416"/>
                    </a:cubicBezTo>
                    <a:moveTo>
                      <a:pt x="379619" y="61377"/>
                    </a:moveTo>
                    <a:cubicBezTo>
                      <a:pt x="378653" y="59444"/>
                      <a:pt x="377203" y="57994"/>
                      <a:pt x="375511" y="56544"/>
                    </a:cubicBezTo>
                    <a:cubicBezTo>
                      <a:pt x="373820" y="55094"/>
                      <a:pt x="372128" y="54128"/>
                      <a:pt x="370195" y="53403"/>
                    </a:cubicBezTo>
                    <a:cubicBezTo>
                      <a:pt x="368262" y="52678"/>
                      <a:pt x="366329" y="51953"/>
                      <a:pt x="364396" y="51470"/>
                    </a:cubicBezTo>
                    <a:cubicBezTo>
                      <a:pt x="361013" y="50503"/>
                      <a:pt x="358113" y="49295"/>
                      <a:pt x="355938" y="47603"/>
                    </a:cubicBezTo>
                    <a:cubicBezTo>
                      <a:pt x="353764" y="45912"/>
                      <a:pt x="352797" y="43737"/>
                      <a:pt x="352797" y="40837"/>
                    </a:cubicBezTo>
                    <a:cubicBezTo>
                      <a:pt x="352797" y="38663"/>
                      <a:pt x="353764" y="36730"/>
                      <a:pt x="355697" y="35280"/>
                    </a:cubicBezTo>
                    <a:cubicBezTo>
                      <a:pt x="357630" y="33830"/>
                      <a:pt x="360046" y="33105"/>
                      <a:pt x="362946" y="33105"/>
                    </a:cubicBezTo>
                    <a:cubicBezTo>
                      <a:pt x="366087" y="33105"/>
                      <a:pt x="368504" y="33588"/>
                      <a:pt x="370195" y="34796"/>
                    </a:cubicBezTo>
                    <a:cubicBezTo>
                      <a:pt x="371887" y="36005"/>
                      <a:pt x="373337" y="37213"/>
                      <a:pt x="374786" y="38421"/>
                    </a:cubicBezTo>
                    <a:lnTo>
                      <a:pt x="379619" y="32380"/>
                    </a:lnTo>
                    <a:cubicBezTo>
                      <a:pt x="378169" y="31172"/>
                      <a:pt x="376236" y="29964"/>
                      <a:pt x="373820" y="28997"/>
                    </a:cubicBezTo>
                    <a:cubicBezTo>
                      <a:pt x="371162" y="27789"/>
                      <a:pt x="367779" y="27306"/>
                      <a:pt x="363429" y="27306"/>
                    </a:cubicBezTo>
                    <a:cubicBezTo>
                      <a:pt x="360771" y="27306"/>
                      <a:pt x="358355" y="27547"/>
                      <a:pt x="355938" y="28272"/>
                    </a:cubicBezTo>
                    <a:cubicBezTo>
                      <a:pt x="353522" y="28997"/>
                      <a:pt x="351589" y="29722"/>
                      <a:pt x="349656" y="31172"/>
                    </a:cubicBezTo>
                    <a:cubicBezTo>
                      <a:pt x="347964" y="32380"/>
                      <a:pt x="346514" y="34071"/>
                      <a:pt x="345306" y="36005"/>
                    </a:cubicBezTo>
                    <a:cubicBezTo>
                      <a:pt x="344098" y="37938"/>
                      <a:pt x="343615" y="40113"/>
                      <a:pt x="343615" y="42771"/>
                    </a:cubicBezTo>
                    <a:cubicBezTo>
                      <a:pt x="343615" y="45670"/>
                      <a:pt x="344098" y="48087"/>
                      <a:pt x="345065" y="50020"/>
                    </a:cubicBezTo>
                    <a:cubicBezTo>
                      <a:pt x="346031" y="51953"/>
                      <a:pt x="347481" y="53644"/>
                      <a:pt x="348931" y="54853"/>
                    </a:cubicBezTo>
                    <a:cubicBezTo>
                      <a:pt x="350622" y="56061"/>
                      <a:pt x="352314" y="57269"/>
                      <a:pt x="354005" y="57752"/>
                    </a:cubicBezTo>
                    <a:cubicBezTo>
                      <a:pt x="355938" y="58477"/>
                      <a:pt x="357630" y="58961"/>
                      <a:pt x="359321" y="59686"/>
                    </a:cubicBezTo>
                    <a:cubicBezTo>
                      <a:pt x="362946" y="60652"/>
                      <a:pt x="365604" y="61860"/>
                      <a:pt x="367779" y="63310"/>
                    </a:cubicBezTo>
                    <a:cubicBezTo>
                      <a:pt x="369954" y="64760"/>
                      <a:pt x="370920" y="67176"/>
                      <a:pt x="370920" y="70559"/>
                    </a:cubicBezTo>
                    <a:cubicBezTo>
                      <a:pt x="370920" y="73459"/>
                      <a:pt x="369954" y="75634"/>
                      <a:pt x="368262" y="77325"/>
                    </a:cubicBezTo>
                    <a:cubicBezTo>
                      <a:pt x="366571" y="78775"/>
                      <a:pt x="364154" y="79742"/>
                      <a:pt x="360771" y="79742"/>
                    </a:cubicBezTo>
                    <a:cubicBezTo>
                      <a:pt x="359080" y="79742"/>
                      <a:pt x="357630" y="79500"/>
                      <a:pt x="355938" y="79017"/>
                    </a:cubicBezTo>
                    <a:cubicBezTo>
                      <a:pt x="354489" y="78534"/>
                      <a:pt x="353039" y="77809"/>
                      <a:pt x="351830" y="76842"/>
                    </a:cubicBezTo>
                    <a:cubicBezTo>
                      <a:pt x="350622" y="76117"/>
                      <a:pt x="349414" y="75151"/>
                      <a:pt x="348447" y="74184"/>
                    </a:cubicBezTo>
                    <a:cubicBezTo>
                      <a:pt x="347481" y="73217"/>
                      <a:pt x="346756" y="72493"/>
                      <a:pt x="346031" y="71768"/>
                    </a:cubicBezTo>
                    <a:lnTo>
                      <a:pt x="341198" y="79500"/>
                    </a:lnTo>
                    <a:cubicBezTo>
                      <a:pt x="346514" y="83608"/>
                      <a:pt x="352797" y="85783"/>
                      <a:pt x="360288" y="85783"/>
                    </a:cubicBezTo>
                    <a:cubicBezTo>
                      <a:pt x="363188" y="85783"/>
                      <a:pt x="365604" y="85300"/>
                      <a:pt x="368020" y="84575"/>
                    </a:cubicBezTo>
                    <a:cubicBezTo>
                      <a:pt x="370437" y="83850"/>
                      <a:pt x="372612" y="82641"/>
                      <a:pt x="374303" y="81192"/>
                    </a:cubicBezTo>
                    <a:cubicBezTo>
                      <a:pt x="375995" y="79742"/>
                      <a:pt x="377444" y="77809"/>
                      <a:pt x="378411" y="75634"/>
                    </a:cubicBezTo>
                    <a:cubicBezTo>
                      <a:pt x="379378" y="73459"/>
                      <a:pt x="380103" y="71043"/>
                      <a:pt x="380103" y="68143"/>
                    </a:cubicBezTo>
                    <a:cubicBezTo>
                      <a:pt x="381069" y="65485"/>
                      <a:pt x="380586" y="63310"/>
                      <a:pt x="379619" y="61377"/>
                    </a:cubicBezTo>
                    <a:moveTo>
                      <a:pt x="298428" y="84091"/>
                    </a:moveTo>
                    <a:lnTo>
                      <a:pt x="307852" y="84091"/>
                    </a:lnTo>
                    <a:lnTo>
                      <a:pt x="307852" y="57511"/>
                    </a:lnTo>
                    <a:cubicBezTo>
                      <a:pt x="307852" y="55578"/>
                      <a:pt x="307852" y="53886"/>
                      <a:pt x="308093" y="51953"/>
                    </a:cubicBezTo>
                    <a:cubicBezTo>
                      <a:pt x="308335" y="50020"/>
                      <a:pt x="308577" y="48328"/>
                      <a:pt x="308818" y="46637"/>
                    </a:cubicBezTo>
                    <a:cubicBezTo>
                      <a:pt x="309785" y="43254"/>
                      <a:pt x="310993" y="40354"/>
                      <a:pt x="312926" y="37938"/>
                    </a:cubicBezTo>
                    <a:cubicBezTo>
                      <a:pt x="314618" y="35521"/>
                      <a:pt x="316792" y="34555"/>
                      <a:pt x="318967" y="34555"/>
                    </a:cubicBezTo>
                    <a:cubicBezTo>
                      <a:pt x="322833" y="34555"/>
                      <a:pt x="324767" y="36488"/>
                      <a:pt x="325008" y="40596"/>
                    </a:cubicBezTo>
                    <a:lnTo>
                      <a:pt x="333224" y="37696"/>
                    </a:lnTo>
                    <a:cubicBezTo>
                      <a:pt x="333224" y="35763"/>
                      <a:pt x="332741" y="34313"/>
                      <a:pt x="332016" y="32863"/>
                    </a:cubicBezTo>
                    <a:cubicBezTo>
                      <a:pt x="331291" y="31413"/>
                      <a:pt x="330566" y="30447"/>
                      <a:pt x="329599" y="29722"/>
                    </a:cubicBezTo>
                    <a:cubicBezTo>
                      <a:pt x="328633" y="28997"/>
                      <a:pt x="327425" y="28272"/>
                      <a:pt x="326216" y="28030"/>
                    </a:cubicBezTo>
                    <a:cubicBezTo>
                      <a:pt x="325008" y="27547"/>
                      <a:pt x="323800" y="27547"/>
                      <a:pt x="322833" y="27547"/>
                    </a:cubicBezTo>
                    <a:cubicBezTo>
                      <a:pt x="319450" y="27547"/>
                      <a:pt x="316792" y="28514"/>
                      <a:pt x="314134" y="30205"/>
                    </a:cubicBezTo>
                    <a:cubicBezTo>
                      <a:pt x="311718" y="32138"/>
                      <a:pt x="309543" y="34555"/>
                      <a:pt x="307852" y="37696"/>
                    </a:cubicBezTo>
                    <a:lnTo>
                      <a:pt x="306643" y="28272"/>
                    </a:lnTo>
                    <a:lnTo>
                      <a:pt x="297219" y="29239"/>
                    </a:lnTo>
                    <a:cubicBezTo>
                      <a:pt x="297219" y="29722"/>
                      <a:pt x="297461" y="30447"/>
                      <a:pt x="297461" y="31413"/>
                    </a:cubicBezTo>
                    <a:cubicBezTo>
                      <a:pt x="297703" y="32380"/>
                      <a:pt x="297703" y="33588"/>
                      <a:pt x="297944" y="35038"/>
                    </a:cubicBezTo>
                    <a:cubicBezTo>
                      <a:pt x="298186" y="36488"/>
                      <a:pt x="298186" y="37696"/>
                      <a:pt x="298186" y="39146"/>
                    </a:cubicBezTo>
                    <a:cubicBezTo>
                      <a:pt x="298186" y="40596"/>
                      <a:pt x="298428" y="41804"/>
                      <a:pt x="298428" y="43254"/>
                    </a:cubicBezTo>
                    <a:lnTo>
                      <a:pt x="298428" y="84091"/>
                    </a:lnTo>
                    <a:close/>
                    <a:moveTo>
                      <a:pt x="267981" y="38179"/>
                    </a:moveTo>
                    <a:cubicBezTo>
                      <a:pt x="270156" y="41079"/>
                      <a:pt x="271122" y="45187"/>
                      <a:pt x="271122" y="50262"/>
                    </a:cubicBezTo>
                    <a:lnTo>
                      <a:pt x="271122" y="52195"/>
                    </a:lnTo>
                    <a:lnTo>
                      <a:pt x="243817" y="52195"/>
                    </a:lnTo>
                    <a:cubicBezTo>
                      <a:pt x="244058" y="49778"/>
                      <a:pt x="244783" y="47362"/>
                      <a:pt x="245508" y="45187"/>
                    </a:cubicBezTo>
                    <a:cubicBezTo>
                      <a:pt x="246233" y="43012"/>
                      <a:pt x="247441" y="41079"/>
                      <a:pt x="248649" y="39388"/>
                    </a:cubicBezTo>
                    <a:cubicBezTo>
                      <a:pt x="249858" y="37696"/>
                      <a:pt x="251549" y="36246"/>
                      <a:pt x="253241" y="35280"/>
                    </a:cubicBezTo>
                    <a:cubicBezTo>
                      <a:pt x="254932" y="34313"/>
                      <a:pt x="257107" y="33830"/>
                      <a:pt x="259282" y="33830"/>
                    </a:cubicBezTo>
                    <a:cubicBezTo>
                      <a:pt x="262906" y="33588"/>
                      <a:pt x="265806" y="35038"/>
                      <a:pt x="267981" y="38179"/>
                    </a:cubicBezTo>
                    <a:moveTo>
                      <a:pt x="281029" y="58236"/>
                    </a:moveTo>
                    <a:lnTo>
                      <a:pt x="281029" y="52678"/>
                    </a:lnTo>
                    <a:cubicBezTo>
                      <a:pt x="281029" y="49537"/>
                      <a:pt x="280788" y="46395"/>
                      <a:pt x="280063" y="43496"/>
                    </a:cubicBezTo>
                    <a:cubicBezTo>
                      <a:pt x="279338" y="40354"/>
                      <a:pt x="278130" y="37696"/>
                      <a:pt x="276438" y="35280"/>
                    </a:cubicBezTo>
                    <a:cubicBezTo>
                      <a:pt x="274747" y="32863"/>
                      <a:pt x="272572" y="30930"/>
                      <a:pt x="269672" y="29480"/>
                    </a:cubicBezTo>
                    <a:cubicBezTo>
                      <a:pt x="266773" y="28030"/>
                      <a:pt x="263390" y="27306"/>
                      <a:pt x="259040" y="27306"/>
                    </a:cubicBezTo>
                    <a:cubicBezTo>
                      <a:pt x="255415" y="27306"/>
                      <a:pt x="252274" y="28030"/>
                      <a:pt x="249133" y="29480"/>
                    </a:cubicBezTo>
                    <a:cubicBezTo>
                      <a:pt x="245991" y="30930"/>
                      <a:pt x="243333" y="32863"/>
                      <a:pt x="241159" y="35521"/>
                    </a:cubicBezTo>
                    <a:cubicBezTo>
                      <a:pt x="238984" y="38179"/>
                      <a:pt x="237051" y="41079"/>
                      <a:pt x="235842" y="44704"/>
                    </a:cubicBezTo>
                    <a:cubicBezTo>
                      <a:pt x="234634" y="48328"/>
                      <a:pt x="233909" y="52195"/>
                      <a:pt x="233909" y="56544"/>
                    </a:cubicBezTo>
                    <a:cubicBezTo>
                      <a:pt x="233909" y="66210"/>
                      <a:pt x="236084" y="73459"/>
                      <a:pt x="240675" y="78292"/>
                    </a:cubicBezTo>
                    <a:cubicBezTo>
                      <a:pt x="245025" y="83125"/>
                      <a:pt x="251791" y="85783"/>
                      <a:pt x="260490" y="85783"/>
                    </a:cubicBezTo>
                    <a:cubicBezTo>
                      <a:pt x="265081" y="85783"/>
                      <a:pt x="268947" y="84816"/>
                      <a:pt x="272572" y="83125"/>
                    </a:cubicBezTo>
                    <a:cubicBezTo>
                      <a:pt x="275955" y="81192"/>
                      <a:pt x="279338" y="78534"/>
                      <a:pt x="282238" y="75151"/>
                    </a:cubicBezTo>
                    <a:lnTo>
                      <a:pt x="278371" y="71043"/>
                    </a:lnTo>
                    <a:cubicBezTo>
                      <a:pt x="274747" y="74426"/>
                      <a:pt x="271605" y="76359"/>
                      <a:pt x="268947" y="77567"/>
                    </a:cubicBezTo>
                    <a:cubicBezTo>
                      <a:pt x="266289" y="78534"/>
                      <a:pt x="263631" y="79017"/>
                      <a:pt x="261215" y="79017"/>
                    </a:cubicBezTo>
                    <a:cubicBezTo>
                      <a:pt x="255657" y="79017"/>
                      <a:pt x="251549" y="77325"/>
                      <a:pt x="248649" y="73701"/>
                    </a:cubicBezTo>
                    <a:cubicBezTo>
                      <a:pt x="245750" y="70076"/>
                      <a:pt x="244300" y="65002"/>
                      <a:pt x="244058" y="58477"/>
                    </a:cubicBezTo>
                    <a:lnTo>
                      <a:pt x="281029" y="58477"/>
                    </a:lnTo>
                    <a:close/>
                    <a:moveTo>
                      <a:pt x="183648" y="28997"/>
                    </a:moveTo>
                    <a:lnTo>
                      <a:pt x="172774" y="28997"/>
                    </a:lnTo>
                    <a:lnTo>
                      <a:pt x="195247" y="85300"/>
                    </a:lnTo>
                    <a:lnTo>
                      <a:pt x="203221" y="85300"/>
                    </a:lnTo>
                    <a:lnTo>
                      <a:pt x="226418" y="28997"/>
                    </a:lnTo>
                    <a:lnTo>
                      <a:pt x="217236" y="28997"/>
                    </a:lnTo>
                    <a:lnTo>
                      <a:pt x="202496" y="67660"/>
                    </a:lnTo>
                    <a:cubicBezTo>
                      <a:pt x="201046" y="71526"/>
                      <a:pt x="200321" y="74426"/>
                      <a:pt x="200079" y="76359"/>
                    </a:cubicBezTo>
                    <a:cubicBezTo>
                      <a:pt x="199838" y="75392"/>
                      <a:pt x="199596" y="74184"/>
                      <a:pt x="199354" y="72734"/>
                    </a:cubicBezTo>
                    <a:cubicBezTo>
                      <a:pt x="199113" y="71284"/>
                      <a:pt x="198388" y="69351"/>
                      <a:pt x="197663" y="67176"/>
                    </a:cubicBezTo>
                    <a:lnTo>
                      <a:pt x="183648" y="28997"/>
                    </a:lnTo>
                    <a:close/>
                    <a:moveTo>
                      <a:pt x="159000" y="28997"/>
                    </a:moveTo>
                    <a:lnTo>
                      <a:pt x="148851" y="28997"/>
                    </a:lnTo>
                    <a:lnTo>
                      <a:pt x="148851" y="84091"/>
                    </a:lnTo>
                    <a:lnTo>
                      <a:pt x="159000" y="84091"/>
                    </a:lnTo>
                    <a:lnTo>
                      <a:pt x="159000" y="28997"/>
                    </a:lnTo>
                    <a:close/>
                    <a:moveTo>
                      <a:pt x="158517" y="2416"/>
                    </a:moveTo>
                    <a:cubicBezTo>
                      <a:pt x="157309" y="1208"/>
                      <a:pt x="155859" y="483"/>
                      <a:pt x="154167" y="483"/>
                    </a:cubicBezTo>
                    <a:cubicBezTo>
                      <a:pt x="152476" y="483"/>
                      <a:pt x="150784" y="1208"/>
                      <a:pt x="149576" y="2416"/>
                    </a:cubicBezTo>
                    <a:cubicBezTo>
                      <a:pt x="148368" y="3625"/>
                      <a:pt x="147643" y="5316"/>
                      <a:pt x="147643" y="6766"/>
                    </a:cubicBezTo>
                    <a:cubicBezTo>
                      <a:pt x="147643" y="8457"/>
                      <a:pt x="148368" y="9907"/>
                      <a:pt x="149576" y="11116"/>
                    </a:cubicBezTo>
                    <a:cubicBezTo>
                      <a:pt x="150784" y="12324"/>
                      <a:pt x="152476" y="13049"/>
                      <a:pt x="154167" y="13049"/>
                    </a:cubicBezTo>
                    <a:cubicBezTo>
                      <a:pt x="155859" y="13049"/>
                      <a:pt x="157309" y="12324"/>
                      <a:pt x="158517" y="11116"/>
                    </a:cubicBezTo>
                    <a:cubicBezTo>
                      <a:pt x="159725" y="9907"/>
                      <a:pt x="160450" y="8457"/>
                      <a:pt x="160450" y="6766"/>
                    </a:cubicBezTo>
                    <a:cubicBezTo>
                      <a:pt x="160450" y="5074"/>
                      <a:pt x="159725" y="3625"/>
                      <a:pt x="158517" y="2416"/>
                    </a:cubicBezTo>
                    <a:moveTo>
                      <a:pt x="128795" y="84091"/>
                    </a:moveTo>
                    <a:lnTo>
                      <a:pt x="128795" y="49537"/>
                    </a:lnTo>
                    <a:cubicBezTo>
                      <a:pt x="128795" y="46637"/>
                      <a:pt x="128553" y="43737"/>
                      <a:pt x="128312" y="41079"/>
                    </a:cubicBezTo>
                    <a:cubicBezTo>
                      <a:pt x="128070" y="38421"/>
                      <a:pt x="127345" y="36005"/>
                      <a:pt x="126137" y="34071"/>
                    </a:cubicBezTo>
                    <a:cubicBezTo>
                      <a:pt x="124929" y="32138"/>
                      <a:pt x="122996" y="30447"/>
                      <a:pt x="120338" y="29239"/>
                    </a:cubicBezTo>
                    <a:cubicBezTo>
                      <a:pt x="117680" y="28030"/>
                      <a:pt x="114297" y="27306"/>
                      <a:pt x="109705" y="27306"/>
                    </a:cubicBezTo>
                    <a:cubicBezTo>
                      <a:pt x="106806" y="27306"/>
                      <a:pt x="104389" y="27789"/>
                      <a:pt x="102214" y="28514"/>
                    </a:cubicBezTo>
                    <a:cubicBezTo>
                      <a:pt x="100040" y="29480"/>
                      <a:pt x="98348" y="30447"/>
                      <a:pt x="96898" y="31655"/>
                    </a:cubicBezTo>
                    <a:cubicBezTo>
                      <a:pt x="95449" y="32863"/>
                      <a:pt x="94240" y="34071"/>
                      <a:pt x="93274" y="35280"/>
                    </a:cubicBezTo>
                    <a:cubicBezTo>
                      <a:pt x="92307" y="36488"/>
                      <a:pt x="91824" y="37213"/>
                      <a:pt x="91341" y="37938"/>
                    </a:cubicBezTo>
                    <a:lnTo>
                      <a:pt x="90132" y="28514"/>
                    </a:lnTo>
                    <a:lnTo>
                      <a:pt x="80708" y="29480"/>
                    </a:lnTo>
                    <a:cubicBezTo>
                      <a:pt x="80708" y="29964"/>
                      <a:pt x="80950" y="30689"/>
                      <a:pt x="80950" y="31655"/>
                    </a:cubicBezTo>
                    <a:cubicBezTo>
                      <a:pt x="81192" y="32622"/>
                      <a:pt x="81192" y="33830"/>
                      <a:pt x="81433" y="35280"/>
                    </a:cubicBezTo>
                    <a:cubicBezTo>
                      <a:pt x="81675" y="36730"/>
                      <a:pt x="81675" y="37938"/>
                      <a:pt x="81675" y="39388"/>
                    </a:cubicBezTo>
                    <a:cubicBezTo>
                      <a:pt x="81675" y="40837"/>
                      <a:pt x="81917" y="42046"/>
                      <a:pt x="81917" y="43496"/>
                    </a:cubicBezTo>
                    <a:lnTo>
                      <a:pt x="81917" y="84333"/>
                    </a:lnTo>
                    <a:lnTo>
                      <a:pt x="91824" y="84333"/>
                    </a:lnTo>
                    <a:lnTo>
                      <a:pt x="91824" y="53403"/>
                    </a:lnTo>
                    <a:cubicBezTo>
                      <a:pt x="91824" y="50986"/>
                      <a:pt x="92307" y="48570"/>
                      <a:pt x="93032" y="46154"/>
                    </a:cubicBezTo>
                    <a:cubicBezTo>
                      <a:pt x="93757" y="43979"/>
                      <a:pt x="94965" y="41804"/>
                      <a:pt x="96415" y="40354"/>
                    </a:cubicBezTo>
                    <a:cubicBezTo>
                      <a:pt x="97865" y="38663"/>
                      <a:pt x="99556" y="37454"/>
                      <a:pt x="101248" y="36488"/>
                    </a:cubicBezTo>
                    <a:cubicBezTo>
                      <a:pt x="103181" y="35521"/>
                      <a:pt x="105114" y="35038"/>
                      <a:pt x="107531" y="35038"/>
                    </a:cubicBezTo>
                    <a:cubicBezTo>
                      <a:pt x="109947" y="35038"/>
                      <a:pt x="112122" y="35280"/>
                      <a:pt x="113572" y="36005"/>
                    </a:cubicBezTo>
                    <a:cubicBezTo>
                      <a:pt x="115021" y="36730"/>
                      <a:pt x="116230" y="37454"/>
                      <a:pt x="117196" y="38904"/>
                    </a:cubicBezTo>
                    <a:cubicBezTo>
                      <a:pt x="117921" y="40113"/>
                      <a:pt x="118404" y="41804"/>
                      <a:pt x="118888" y="43496"/>
                    </a:cubicBezTo>
                    <a:cubicBezTo>
                      <a:pt x="119129" y="45429"/>
                      <a:pt x="119371" y="47362"/>
                      <a:pt x="119371" y="49778"/>
                    </a:cubicBezTo>
                    <a:lnTo>
                      <a:pt x="119371" y="84333"/>
                    </a:lnTo>
                    <a:lnTo>
                      <a:pt x="128795" y="84333"/>
                    </a:lnTo>
                    <a:close/>
                    <a:moveTo>
                      <a:pt x="60894" y="5799"/>
                    </a:moveTo>
                    <a:lnTo>
                      <a:pt x="50986" y="5799"/>
                    </a:lnTo>
                    <a:lnTo>
                      <a:pt x="50986" y="54128"/>
                    </a:lnTo>
                    <a:cubicBezTo>
                      <a:pt x="50986" y="59202"/>
                      <a:pt x="50503" y="63552"/>
                      <a:pt x="49295" y="66935"/>
                    </a:cubicBezTo>
                    <a:cubicBezTo>
                      <a:pt x="48328" y="70318"/>
                      <a:pt x="46879" y="72976"/>
                      <a:pt x="44945" y="74667"/>
                    </a:cubicBezTo>
                    <a:cubicBezTo>
                      <a:pt x="43012" y="76600"/>
                      <a:pt x="40837" y="77809"/>
                      <a:pt x="38421" y="78534"/>
                    </a:cubicBezTo>
                    <a:cubicBezTo>
                      <a:pt x="36005" y="79259"/>
                      <a:pt x="33347" y="79500"/>
                      <a:pt x="30447" y="79500"/>
                    </a:cubicBezTo>
                    <a:cubicBezTo>
                      <a:pt x="27547" y="79500"/>
                      <a:pt x="24889" y="79259"/>
                      <a:pt x="22231" y="78534"/>
                    </a:cubicBezTo>
                    <a:cubicBezTo>
                      <a:pt x="19815" y="77809"/>
                      <a:pt x="17640" y="76600"/>
                      <a:pt x="15707" y="74667"/>
                    </a:cubicBezTo>
                    <a:cubicBezTo>
                      <a:pt x="14015" y="72734"/>
                      <a:pt x="12565" y="70076"/>
                      <a:pt x="11357" y="66935"/>
                    </a:cubicBezTo>
                    <a:cubicBezTo>
                      <a:pt x="10391" y="63552"/>
                      <a:pt x="9666" y="59444"/>
                      <a:pt x="9666" y="54128"/>
                    </a:cubicBezTo>
                    <a:lnTo>
                      <a:pt x="9666" y="5799"/>
                    </a:lnTo>
                    <a:lnTo>
                      <a:pt x="0" y="5799"/>
                    </a:lnTo>
                    <a:lnTo>
                      <a:pt x="0" y="54853"/>
                    </a:lnTo>
                    <a:cubicBezTo>
                      <a:pt x="0" y="66451"/>
                      <a:pt x="2658" y="74667"/>
                      <a:pt x="7733" y="79500"/>
                    </a:cubicBezTo>
                    <a:cubicBezTo>
                      <a:pt x="12807" y="84333"/>
                      <a:pt x="20540" y="86749"/>
                      <a:pt x="30689" y="86749"/>
                    </a:cubicBezTo>
                    <a:cubicBezTo>
                      <a:pt x="40837" y="86749"/>
                      <a:pt x="48570" y="84333"/>
                      <a:pt x="53403" y="79500"/>
                    </a:cubicBezTo>
                    <a:cubicBezTo>
                      <a:pt x="58477" y="74667"/>
                      <a:pt x="60894" y="66451"/>
                      <a:pt x="60894" y="54853"/>
                    </a:cubicBezTo>
                    <a:lnTo>
                      <a:pt x="60894" y="5799"/>
                    </a:lnTo>
                    <a:close/>
                  </a:path>
                </a:pathLst>
              </a:custGeom>
              <a:solidFill>
                <a:srgbClr val="000000"/>
              </a:solidFill>
              <a:ln w="2402" cap="flat">
                <a:noFill/>
                <a:prstDash val="solid"/>
                <a:miter/>
              </a:ln>
            </p:spPr>
            <p:txBody>
              <a:bodyPr rtlCol="0" anchor="ctr"/>
              <a:lstStyle/>
              <a:p>
                <a:endParaRPr lang="de-DE" sz="1351"/>
              </a:p>
            </p:txBody>
          </p:sp>
          <p:sp>
            <p:nvSpPr>
              <p:cNvPr id="31" name="Freihandform: Form 30">
                <a:extLst>
                  <a:ext uri="{FF2B5EF4-FFF2-40B4-BE49-F238E27FC236}">
                    <a16:creationId xmlns:a16="http://schemas.microsoft.com/office/drawing/2014/main" id="{22FEF1E6-C2ED-48D1-B68D-F0300DB16821}"/>
                  </a:ext>
                </a:extLst>
              </p:cNvPr>
              <p:cNvSpPr/>
              <p:nvPr/>
            </p:nvSpPr>
            <p:spPr>
              <a:xfrm>
                <a:off x="11569754" y="1219314"/>
                <a:ext cx="152234" cy="132903"/>
              </a:xfrm>
              <a:custGeom>
                <a:avLst/>
                <a:gdLst>
                  <a:gd name="connsiteX0" fmla="*/ 0 w 152234"/>
                  <a:gd name="connsiteY0" fmla="*/ 134353 h 132902"/>
                  <a:gd name="connsiteX1" fmla="*/ 84816 w 152234"/>
                  <a:gd name="connsiteY1" fmla="*/ 134353 h 132902"/>
                  <a:gd name="connsiteX2" fmla="*/ 152234 w 152234"/>
                  <a:gd name="connsiteY2" fmla="*/ 67176 h 132902"/>
                  <a:gd name="connsiteX3" fmla="*/ 84816 w 152234"/>
                  <a:gd name="connsiteY3" fmla="*/ 0 h 132902"/>
                  <a:gd name="connsiteX4" fmla="*/ 0 w 152234"/>
                  <a:gd name="connsiteY4" fmla="*/ 0 h 132902"/>
                  <a:gd name="connsiteX5" fmla="*/ 0 w 152234"/>
                  <a:gd name="connsiteY5" fmla="*/ 134353 h 1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34" h="132902">
                    <a:moveTo>
                      <a:pt x="0" y="134353"/>
                    </a:moveTo>
                    <a:lnTo>
                      <a:pt x="84816" y="134353"/>
                    </a:lnTo>
                    <a:cubicBezTo>
                      <a:pt x="122029" y="134353"/>
                      <a:pt x="152234" y="104389"/>
                      <a:pt x="152234" y="67176"/>
                    </a:cubicBezTo>
                    <a:cubicBezTo>
                      <a:pt x="152234" y="29964"/>
                      <a:pt x="122029" y="0"/>
                      <a:pt x="84816" y="0"/>
                    </a:cubicBezTo>
                    <a:lnTo>
                      <a:pt x="0" y="0"/>
                    </a:lnTo>
                    <a:lnTo>
                      <a:pt x="0" y="134353"/>
                    </a:lnTo>
                    <a:close/>
                  </a:path>
                </a:pathLst>
              </a:custGeom>
              <a:solidFill>
                <a:srgbClr val="0072BC"/>
              </a:solidFill>
              <a:ln w="2402" cap="flat">
                <a:noFill/>
                <a:prstDash val="solid"/>
                <a:miter/>
              </a:ln>
            </p:spPr>
            <p:txBody>
              <a:bodyPr rtlCol="0" anchor="ctr"/>
              <a:lstStyle/>
              <a:p>
                <a:endParaRPr lang="de-DE" sz="1351"/>
              </a:p>
            </p:txBody>
          </p:sp>
        </p:grpSp>
      </p:grpSp>
      <p:sp>
        <p:nvSpPr>
          <p:cNvPr id="3" name="Fußzeilenplatzhalter 2">
            <a:extLst>
              <a:ext uri="{FF2B5EF4-FFF2-40B4-BE49-F238E27FC236}">
                <a16:creationId xmlns:a16="http://schemas.microsoft.com/office/drawing/2014/main" id="{9D5327C6-E598-4991-AB22-BE7A8B832ED0}"/>
              </a:ext>
            </a:extLst>
          </p:cNvPr>
          <p:cNvSpPr>
            <a:spLocks noGrp="1"/>
          </p:cNvSpPr>
          <p:nvPr>
            <p:ph type="ftr" sz="quarter" idx="11"/>
          </p:nvPr>
        </p:nvSpPr>
        <p:spPr/>
        <p:txBody>
          <a:bodyPr/>
          <a:lstStyle>
            <a:lvl1pPr>
              <a:defRPr/>
            </a:lvl1pPr>
          </a:lstStyle>
          <a:p>
            <a:endParaRPr lang="de-DE" dirty="0"/>
          </a:p>
        </p:txBody>
      </p:sp>
      <p:sp>
        <p:nvSpPr>
          <p:cNvPr id="4" name="Foliennummernplatzhalter 3">
            <a:extLst>
              <a:ext uri="{FF2B5EF4-FFF2-40B4-BE49-F238E27FC236}">
                <a16:creationId xmlns:a16="http://schemas.microsoft.com/office/drawing/2014/main" id="{F4581514-8A34-423E-AF48-23D40C9BAE3C}"/>
              </a:ext>
            </a:extLst>
          </p:cNvPr>
          <p:cNvSpPr>
            <a:spLocks noGrp="1"/>
          </p:cNvSpPr>
          <p:nvPr>
            <p:ph type="sldNum" sz="quarter" idx="12"/>
          </p:nvPr>
        </p:nvSpPr>
        <p:spPr/>
        <p:txBody>
          <a:bodyPr/>
          <a:lstStyle/>
          <a:p>
            <a:fld id="{9D195BCC-3514-4B1B-9C18-24F3D67EC549}" type="slidenum">
              <a:rPr lang="de-DE" smtClean="0"/>
              <a:t>‹#›</a:t>
            </a:fld>
            <a:endParaRPr lang="de-DE"/>
          </a:p>
        </p:txBody>
      </p:sp>
      <p:sp>
        <p:nvSpPr>
          <p:cNvPr id="44" name="Titel 1">
            <a:extLst>
              <a:ext uri="{FF2B5EF4-FFF2-40B4-BE49-F238E27FC236}">
                <a16:creationId xmlns:a16="http://schemas.microsoft.com/office/drawing/2014/main" id="{A4C0BC30-E626-4EC3-B52E-EC6CECC18BA9}"/>
              </a:ext>
            </a:extLst>
          </p:cNvPr>
          <p:cNvSpPr>
            <a:spLocks noGrp="1"/>
          </p:cNvSpPr>
          <p:nvPr>
            <p:ph type="title" hasCustomPrompt="1"/>
          </p:nvPr>
        </p:nvSpPr>
        <p:spPr>
          <a:xfrm>
            <a:off x="4625579" y="330910"/>
            <a:ext cx="2727787" cy="452322"/>
          </a:xfrm>
        </p:spPr>
        <p:txBody>
          <a:bodyPr/>
          <a:lstStyle/>
          <a:p>
            <a:r>
              <a:rPr lang="de-DE" dirty="0"/>
              <a:t>Titel</a:t>
            </a:r>
          </a:p>
        </p:txBody>
      </p:sp>
      <p:cxnSp>
        <p:nvCxnSpPr>
          <p:cNvPr id="48" name="Gerader Verbinder 47">
            <a:extLst>
              <a:ext uri="{FF2B5EF4-FFF2-40B4-BE49-F238E27FC236}">
                <a16:creationId xmlns:a16="http://schemas.microsoft.com/office/drawing/2014/main" id="{C79038B0-AD42-42B7-8D15-303CEBA1DC4C}"/>
              </a:ext>
            </a:extLst>
          </p:cNvPr>
          <p:cNvCxnSpPr>
            <a:cxnSpLocks/>
          </p:cNvCxnSpPr>
          <p:nvPr userDrawn="1"/>
        </p:nvCxnSpPr>
        <p:spPr>
          <a:xfrm>
            <a:off x="4625975" y="974732"/>
            <a:ext cx="2727391" cy="0"/>
          </a:xfrm>
          <a:prstGeom prst="line">
            <a:avLst/>
          </a:prstGeom>
          <a:ln w="19050">
            <a:solidFill>
              <a:srgbClr val="CCDDE7"/>
            </a:solidFill>
          </a:ln>
        </p:spPr>
        <p:style>
          <a:lnRef idx="1">
            <a:schemeClr val="accent1"/>
          </a:lnRef>
          <a:fillRef idx="0">
            <a:schemeClr val="accent1"/>
          </a:fillRef>
          <a:effectRef idx="0">
            <a:schemeClr val="accent1"/>
          </a:effectRef>
          <a:fontRef idx="minor">
            <a:schemeClr val="tx1"/>
          </a:fontRef>
        </p:style>
      </p:cxnSp>
      <p:sp>
        <p:nvSpPr>
          <p:cNvPr id="5" name="Inhaltsplatzhalter 4">
            <a:extLst>
              <a:ext uri="{FF2B5EF4-FFF2-40B4-BE49-F238E27FC236}">
                <a16:creationId xmlns:a16="http://schemas.microsoft.com/office/drawing/2014/main" id="{D9464C44-AFA3-4DC5-AA03-2798F14ED87B}"/>
              </a:ext>
            </a:extLst>
          </p:cNvPr>
          <p:cNvSpPr>
            <a:spLocks noGrp="1"/>
          </p:cNvSpPr>
          <p:nvPr>
            <p:ph sz="quarter" idx="17" hasCustomPrompt="1"/>
          </p:nvPr>
        </p:nvSpPr>
        <p:spPr>
          <a:xfrm>
            <a:off x="0" y="0"/>
            <a:ext cx="4276259" cy="2431145"/>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7" name="Inhaltsplatzhalter 6">
            <a:extLst>
              <a:ext uri="{FF2B5EF4-FFF2-40B4-BE49-F238E27FC236}">
                <a16:creationId xmlns:a16="http://schemas.microsoft.com/office/drawing/2014/main" id="{BE691ED2-3E52-4E4A-9F7C-C8A1129667C6}"/>
              </a:ext>
            </a:extLst>
          </p:cNvPr>
          <p:cNvSpPr>
            <a:spLocks noGrp="1"/>
          </p:cNvSpPr>
          <p:nvPr>
            <p:ph sz="quarter" idx="18" hasCustomPrompt="1"/>
          </p:nvPr>
        </p:nvSpPr>
        <p:spPr>
          <a:xfrm>
            <a:off x="0" y="2493863"/>
            <a:ext cx="4276259" cy="2421037"/>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49" name="Textplatzhalter 6">
            <a:extLst>
              <a:ext uri="{FF2B5EF4-FFF2-40B4-BE49-F238E27FC236}">
                <a16:creationId xmlns:a16="http://schemas.microsoft.com/office/drawing/2014/main" id="{7826728D-0439-4A76-A6FC-AAE7B4BDFAF8}"/>
              </a:ext>
            </a:extLst>
          </p:cNvPr>
          <p:cNvSpPr>
            <a:spLocks noGrp="1"/>
          </p:cNvSpPr>
          <p:nvPr>
            <p:ph type="body" sz="quarter" idx="16"/>
          </p:nvPr>
        </p:nvSpPr>
        <p:spPr>
          <a:xfrm>
            <a:off x="4625578" y="1422400"/>
            <a:ext cx="4000268" cy="3487738"/>
          </a:xfrm>
        </p:spPr>
        <p:txBody>
          <a:bodyPr>
            <a:no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2" name="Textplatzhalter 9">
            <a:extLst>
              <a:ext uri="{FF2B5EF4-FFF2-40B4-BE49-F238E27FC236}">
                <a16:creationId xmlns:a16="http://schemas.microsoft.com/office/drawing/2014/main" id="{6CA70A77-A6F0-4164-8C3A-0A11A527FA6B}"/>
              </a:ext>
            </a:extLst>
          </p:cNvPr>
          <p:cNvSpPr>
            <a:spLocks noGrp="1"/>
          </p:cNvSpPr>
          <p:nvPr>
            <p:ph type="body" sz="quarter" idx="15"/>
          </p:nvPr>
        </p:nvSpPr>
        <p:spPr>
          <a:xfrm>
            <a:off x="4622239" y="1088384"/>
            <a:ext cx="4000268"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Textmasterformat bearbeiten</a:t>
            </a:r>
          </a:p>
        </p:txBody>
      </p:sp>
    </p:spTree>
    <p:extLst>
      <p:ext uri="{BB962C8B-B14F-4D97-AF65-F5344CB8AC3E}">
        <p14:creationId xmlns:p14="http://schemas.microsoft.com/office/powerpoint/2010/main" val="3479887640"/>
      </p:ext>
    </p:extLst>
  </p:cSld>
  <p:clrMapOvr>
    <a:masterClrMapping/>
  </p:clrMapOvr>
  <p:extLst>
    <p:ext uri="{DCECCB84-F9BA-43D5-87BE-67443E8EF086}">
      <p15:sldGuideLst xmlns:p15="http://schemas.microsoft.com/office/powerpoint/2012/main">
        <p15:guide id="1" orient="horz" pos="1571" userDrawn="1">
          <p15:clr>
            <a:srgbClr val="FBAE40"/>
          </p15:clr>
        </p15:guide>
        <p15:guide id="2" orient="horz" pos="1537"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 + zwei Bil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6B91DF-85D8-463B-87B4-AC49FF3D8048}"/>
              </a:ext>
            </a:extLst>
          </p:cNvPr>
          <p:cNvSpPr>
            <a:spLocks noGrp="1"/>
          </p:cNvSpPr>
          <p:nvPr>
            <p:ph type="title"/>
          </p:nvPr>
        </p:nvSpPr>
        <p:spPr/>
        <p:txBody>
          <a:bodyPr/>
          <a:lstStyle/>
          <a:p>
            <a:r>
              <a:rPr lang="de-DE"/>
              <a:t>Titelmasterformat durch Klicken bearbeiten</a:t>
            </a:r>
            <a:endParaRPr lang="de-DE" dirty="0"/>
          </a:p>
        </p:txBody>
      </p:sp>
      <p:sp>
        <p:nvSpPr>
          <p:cNvPr id="5" name="Fußzeilenplatzhalter 4">
            <a:extLst>
              <a:ext uri="{FF2B5EF4-FFF2-40B4-BE49-F238E27FC236}">
                <a16:creationId xmlns:a16="http://schemas.microsoft.com/office/drawing/2014/main" id="{31F6D937-F931-4295-B1B7-42BB8F3F8DD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31828BE-335D-4B57-A559-B7210FECF294}"/>
              </a:ext>
            </a:extLst>
          </p:cNvPr>
          <p:cNvSpPr>
            <a:spLocks noGrp="1"/>
          </p:cNvSpPr>
          <p:nvPr>
            <p:ph type="sldNum" sz="quarter" idx="12"/>
          </p:nvPr>
        </p:nvSpPr>
        <p:spPr/>
        <p:txBody>
          <a:bodyPr/>
          <a:lstStyle/>
          <a:p>
            <a:fld id="{9D195BCC-3514-4B1B-9C18-24F3D67EC549}" type="slidenum">
              <a:rPr lang="de-DE" smtClean="0"/>
              <a:t>‹#›</a:t>
            </a:fld>
            <a:endParaRPr lang="de-DE"/>
          </a:p>
        </p:txBody>
      </p:sp>
      <p:sp>
        <p:nvSpPr>
          <p:cNvPr id="4" name="Inhaltsplatzhalter 3">
            <a:extLst>
              <a:ext uri="{FF2B5EF4-FFF2-40B4-BE49-F238E27FC236}">
                <a16:creationId xmlns:a16="http://schemas.microsoft.com/office/drawing/2014/main" id="{3133C81B-6C39-4BD5-9BF9-8617341D8014}"/>
              </a:ext>
            </a:extLst>
          </p:cNvPr>
          <p:cNvSpPr>
            <a:spLocks noGrp="1"/>
          </p:cNvSpPr>
          <p:nvPr>
            <p:ph sz="quarter" idx="15" hasCustomPrompt="1"/>
          </p:nvPr>
        </p:nvSpPr>
        <p:spPr>
          <a:xfrm>
            <a:off x="0" y="1422400"/>
            <a:ext cx="4544616" cy="34925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11" name="Inhaltsplatzhalter 10">
            <a:extLst>
              <a:ext uri="{FF2B5EF4-FFF2-40B4-BE49-F238E27FC236}">
                <a16:creationId xmlns:a16="http://schemas.microsoft.com/office/drawing/2014/main" id="{915B8044-0142-42E8-8428-B098000CEBD6}"/>
              </a:ext>
            </a:extLst>
          </p:cNvPr>
          <p:cNvSpPr>
            <a:spLocks noGrp="1"/>
          </p:cNvSpPr>
          <p:nvPr>
            <p:ph sz="quarter" idx="16" hasCustomPrompt="1"/>
          </p:nvPr>
        </p:nvSpPr>
        <p:spPr>
          <a:xfrm>
            <a:off x="4599384" y="1422400"/>
            <a:ext cx="4544616" cy="34925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8" name="Textplatzhalter 9">
            <a:extLst>
              <a:ext uri="{FF2B5EF4-FFF2-40B4-BE49-F238E27FC236}">
                <a16:creationId xmlns:a16="http://schemas.microsoft.com/office/drawing/2014/main" id="{DCD8515B-3FAA-49D1-9325-FCE6A6E2CA0F}"/>
              </a:ext>
            </a:extLst>
          </p:cNvPr>
          <p:cNvSpPr>
            <a:spLocks noGrp="1"/>
          </p:cNvSpPr>
          <p:nvPr>
            <p:ph type="body" sz="quarter" idx="17"/>
          </p:nvPr>
        </p:nvSpPr>
        <p:spPr>
          <a:xfrm>
            <a:off x="521494" y="1088384"/>
            <a:ext cx="8101013"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Textmasterformat bearbeiten</a:t>
            </a:r>
          </a:p>
        </p:txBody>
      </p:sp>
    </p:spTree>
    <p:extLst>
      <p:ext uri="{BB962C8B-B14F-4D97-AF65-F5344CB8AC3E}">
        <p14:creationId xmlns:p14="http://schemas.microsoft.com/office/powerpoint/2010/main" val="3662697664"/>
      </p:ext>
    </p:extLst>
  </p:cSld>
  <p:clrMapOvr>
    <a:masterClrMapping/>
  </p:clrMapOvr>
  <p:extLst>
    <p:ext uri="{DCECCB84-F9BA-43D5-87BE-67443E8EF086}">
      <p15:sldGuideLst xmlns:p15="http://schemas.microsoft.com/office/powerpoint/2012/main">
        <p15:guide id="1" pos="2863" userDrawn="1">
          <p15:clr>
            <a:srgbClr val="FBAE40"/>
          </p15:clr>
        </p15:guide>
        <p15:guide id="2" pos="2897"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 drei Bil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6B91DF-85D8-463B-87B4-AC49FF3D8048}"/>
              </a:ext>
            </a:extLst>
          </p:cNvPr>
          <p:cNvSpPr>
            <a:spLocks noGrp="1"/>
          </p:cNvSpPr>
          <p:nvPr>
            <p:ph type="title"/>
          </p:nvPr>
        </p:nvSpPr>
        <p:spPr/>
        <p:txBody>
          <a:bodyPr/>
          <a:lstStyle/>
          <a:p>
            <a:r>
              <a:rPr lang="de-DE"/>
              <a:t>Titelmasterformat durch Klicken bearbeiten</a:t>
            </a:r>
            <a:endParaRPr lang="de-DE" dirty="0"/>
          </a:p>
        </p:txBody>
      </p:sp>
      <p:sp>
        <p:nvSpPr>
          <p:cNvPr id="5" name="Fußzeilenplatzhalter 4">
            <a:extLst>
              <a:ext uri="{FF2B5EF4-FFF2-40B4-BE49-F238E27FC236}">
                <a16:creationId xmlns:a16="http://schemas.microsoft.com/office/drawing/2014/main" id="{31F6D937-F931-4295-B1B7-42BB8F3F8DD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31828BE-335D-4B57-A559-B7210FECF294}"/>
              </a:ext>
            </a:extLst>
          </p:cNvPr>
          <p:cNvSpPr>
            <a:spLocks noGrp="1"/>
          </p:cNvSpPr>
          <p:nvPr>
            <p:ph type="sldNum" sz="quarter" idx="12"/>
          </p:nvPr>
        </p:nvSpPr>
        <p:spPr/>
        <p:txBody>
          <a:bodyPr/>
          <a:lstStyle/>
          <a:p>
            <a:fld id="{9D195BCC-3514-4B1B-9C18-24F3D67EC549}" type="slidenum">
              <a:rPr lang="de-DE" smtClean="0"/>
              <a:t>‹#›</a:t>
            </a:fld>
            <a:endParaRPr lang="de-DE"/>
          </a:p>
        </p:txBody>
      </p:sp>
      <p:sp>
        <p:nvSpPr>
          <p:cNvPr id="4" name="Inhaltsplatzhalter 3">
            <a:extLst>
              <a:ext uri="{FF2B5EF4-FFF2-40B4-BE49-F238E27FC236}">
                <a16:creationId xmlns:a16="http://schemas.microsoft.com/office/drawing/2014/main" id="{CC021923-B745-4638-A634-E1DA375F90EE}"/>
              </a:ext>
            </a:extLst>
          </p:cNvPr>
          <p:cNvSpPr>
            <a:spLocks noGrp="1"/>
          </p:cNvSpPr>
          <p:nvPr>
            <p:ph sz="quarter" idx="17" hasCustomPrompt="1"/>
          </p:nvPr>
        </p:nvSpPr>
        <p:spPr>
          <a:xfrm>
            <a:off x="0" y="1422399"/>
            <a:ext cx="2978945" cy="34925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11" name="Inhaltsplatzhalter 3">
            <a:extLst>
              <a:ext uri="{FF2B5EF4-FFF2-40B4-BE49-F238E27FC236}">
                <a16:creationId xmlns:a16="http://schemas.microsoft.com/office/drawing/2014/main" id="{47556F71-EDA3-472E-9372-CE0F4A696721}"/>
              </a:ext>
            </a:extLst>
          </p:cNvPr>
          <p:cNvSpPr>
            <a:spLocks noGrp="1"/>
          </p:cNvSpPr>
          <p:nvPr>
            <p:ph sz="quarter" idx="18" hasCustomPrompt="1"/>
          </p:nvPr>
        </p:nvSpPr>
        <p:spPr>
          <a:xfrm>
            <a:off x="3032522" y="1422400"/>
            <a:ext cx="3078956" cy="34925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12" name="Inhaltsplatzhalter 3">
            <a:extLst>
              <a:ext uri="{FF2B5EF4-FFF2-40B4-BE49-F238E27FC236}">
                <a16:creationId xmlns:a16="http://schemas.microsoft.com/office/drawing/2014/main" id="{C1ADC803-A245-408E-AB12-EC54C19B5108}"/>
              </a:ext>
            </a:extLst>
          </p:cNvPr>
          <p:cNvSpPr>
            <a:spLocks noGrp="1"/>
          </p:cNvSpPr>
          <p:nvPr>
            <p:ph sz="quarter" idx="19" hasCustomPrompt="1"/>
          </p:nvPr>
        </p:nvSpPr>
        <p:spPr>
          <a:xfrm>
            <a:off x="6165058" y="1422400"/>
            <a:ext cx="2978943" cy="34925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9" name="Textplatzhalter 9">
            <a:extLst>
              <a:ext uri="{FF2B5EF4-FFF2-40B4-BE49-F238E27FC236}">
                <a16:creationId xmlns:a16="http://schemas.microsoft.com/office/drawing/2014/main" id="{8BF9FAA4-D548-4161-842B-AA7FC87A01C9}"/>
              </a:ext>
            </a:extLst>
          </p:cNvPr>
          <p:cNvSpPr>
            <a:spLocks noGrp="1"/>
          </p:cNvSpPr>
          <p:nvPr>
            <p:ph type="body" sz="quarter" idx="15"/>
          </p:nvPr>
        </p:nvSpPr>
        <p:spPr>
          <a:xfrm>
            <a:off x="521494" y="1088384"/>
            <a:ext cx="8101013"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Textmasterformat bearbeiten</a:t>
            </a:r>
          </a:p>
        </p:txBody>
      </p:sp>
    </p:spTree>
    <p:extLst>
      <p:ext uri="{BB962C8B-B14F-4D97-AF65-F5344CB8AC3E}">
        <p14:creationId xmlns:p14="http://schemas.microsoft.com/office/powerpoint/2010/main" val="3736764812"/>
      </p:ext>
    </p:extLst>
  </p:cSld>
  <p:clrMapOvr>
    <a:masterClrMapping/>
  </p:clrMapOvr>
  <p:extLst>
    <p:ext uri="{DCECCB84-F9BA-43D5-87BE-67443E8EF086}">
      <p15:sldGuideLst xmlns:p15="http://schemas.microsoft.com/office/powerpoint/2012/main">
        <p15:guide id="1" pos="1910" userDrawn="1">
          <p15:clr>
            <a:srgbClr val="FBAE40"/>
          </p15:clr>
        </p15:guide>
        <p15:guide id="3" pos="3850" userDrawn="1">
          <p15:clr>
            <a:srgbClr val="FBAE40"/>
          </p15:clr>
        </p15:guide>
        <p15:guide id="4" pos="3884" userDrawn="1">
          <p15:clr>
            <a:srgbClr val="FBAE40"/>
          </p15:clr>
        </p15:guide>
        <p15:guide id="5" pos="1877"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Überschrift + Bild groß">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6B91DF-85D8-463B-87B4-AC49FF3D8048}"/>
              </a:ext>
            </a:extLst>
          </p:cNvPr>
          <p:cNvSpPr>
            <a:spLocks noGrp="1"/>
          </p:cNvSpPr>
          <p:nvPr>
            <p:ph type="title"/>
          </p:nvPr>
        </p:nvSpPr>
        <p:spPr/>
        <p:txBody>
          <a:bodyPr/>
          <a:lstStyle/>
          <a:p>
            <a:r>
              <a:rPr lang="de-DE"/>
              <a:t>Titelmasterformat durch Klicken bearbeiten</a:t>
            </a:r>
            <a:endParaRPr lang="de-DE" dirty="0"/>
          </a:p>
        </p:txBody>
      </p:sp>
      <p:sp>
        <p:nvSpPr>
          <p:cNvPr id="5" name="Fußzeilenplatzhalter 4">
            <a:extLst>
              <a:ext uri="{FF2B5EF4-FFF2-40B4-BE49-F238E27FC236}">
                <a16:creationId xmlns:a16="http://schemas.microsoft.com/office/drawing/2014/main" id="{31F6D937-F931-4295-B1B7-42BB8F3F8DD7}"/>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531828BE-335D-4B57-A559-B7210FECF294}"/>
              </a:ext>
            </a:extLst>
          </p:cNvPr>
          <p:cNvSpPr>
            <a:spLocks noGrp="1"/>
          </p:cNvSpPr>
          <p:nvPr>
            <p:ph type="sldNum" sz="quarter" idx="12"/>
          </p:nvPr>
        </p:nvSpPr>
        <p:spPr/>
        <p:txBody>
          <a:bodyPr/>
          <a:lstStyle/>
          <a:p>
            <a:fld id="{9D195BCC-3514-4B1B-9C18-24F3D67EC549}" type="slidenum">
              <a:rPr lang="de-DE" smtClean="0"/>
              <a:t>‹#›</a:t>
            </a:fld>
            <a:endParaRPr lang="de-DE"/>
          </a:p>
        </p:txBody>
      </p:sp>
      <p:sp>
        <p:nvSpPr>
          <p:cNvPr id="4" name="Inhaltsplatzhalter 3">
            <a:extLst>
              <a:ext uri="{FF2B5EF4-FFF2-40B4-BE49-F238E27FC236}">
                <a16:creationId xmlns:a16="http://schemas.microsoft.com/office/drawing/2014/main" id="{9F40F789-6719-4203-8D60-D2478F651705}"/>
              </a:ext>
            </a:extLst>
          </p:cNvPr>
          <p:cNvSpPr>
            <a:spLocks noGrp="1"/>
          </p:cNvSpPr>
          <p:nvPr>
            <p:ph sz="quarter" idx="14" hasCustomPrompt="1"/>
          </p:nvPr>
        </p:nvSpPr>
        <p:spPr>
          <a:xfrm>
            <a:off x="0" y="1422399"/>
            <a:ext cx="9144000" cy="34925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8" name="Textplatzhalter 9">
            <a:extLst>
              <a:ext uri="{FF2B5EF4-FFF2-40B4-BE49-F238E27FC236}">
                <a16:creationId xmlns:a16="http://schemas.microsoft.com/office/drawing/2014/main" id="{C7107210-3CE2-4AF7-87A5-802B65D926E0}"/>
              </a:ext>
            </a:extLst>
          </p:cNvPr>
          <p:cNvSpPr>
            <a:spLocks noGrp="1"/>
          </p:cNvSpPr>
          <p:nvPr>
            <p:ph type="body" sz="quarter" idx="15"/>
          </p:nvPr>
        </p:nvSpPr>
        <p:spPr>
          <a:xfrm>
            <a:off x="521494" y="1088384"/>
            <a:ext cx="8101013"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Textmasterformat bearbeiten</a:t>
            </a:r>
          </a:p>
        </p:txBody>
      </p:sp>
    </p:spTree>
    <p:extLst>
      <p:ext uri="{BB962C8B-B14F-4D97-AF65-F5344CB8AC3E}">
        <p14:creationId xmlns:p14="http://schemas.microsoft.com/office/powerpoint/2010/main" val="3680941069"/>
      </p:ext>
    </p:extLst>
  </p:cSld>
  <p:clrMapOvr>
    <a:masterClrMapping/>
  </p:clrMapOvr>
  <p:extLst>
    <p:ext uri="{DCECCB84-F9BA-43D5-87BE-67443E8EF086}">
      <p15:sldGuideLst xmlns:p15="http://schemas.microsoft.com/office/powerpoint/2012/main">
        <p15:guide id="1" orient="horz" pos="1979" userDrawn="1">
          <p15:clr>
            <a:srgbClr val="FBAE40"/>
          </p15:clr>
        </p15:guide>
        <p15:guide id="2" orient="horz" pos="2014" userDrawn="1">
          <p15:clr>
            <a:srgbClr val="FBAE40"/>
          </p15:clr>
        </p15:guide>
        <p15:guide id="3" pos="2863" userDrawn="1">
          <p15:clr>
            <a:srgbClr val="FBAE40"/>
          </p15:clr>
        </p15:guide>
        <p15:guide id="4" pos="2897" userDrawn="1">
          <p15:clr>
            <a:srgbClr val="FBAE40"/>
          </p15:clr>
        </p15:guide>
        <p15:guide id="5" pos="1928" userDrawn="1">
          <p15:clr>
            <a:srgbClr val="FBAE40"/>
          </p15:clr>
        </p15:guide>
        <p15:guide id="6" pos="1894" userDrawn="1">
          <p15:clr>
            <a:srgbClr val="FBAE40"/>
          </p15:clr>
        </p15:guide>
        <p15:guide id="7" pos="958" userDrawn="1">
          <p15:clr>
            <a:srgbClr val="FBAE40"/>
          </p15:clr>
        </p15:guide>
        <p15:guide id="8" pos="924" userDrawn="1">
          <p15:clr>
            <a:srgbClr val="FBAE40"/>
          </p15:clr>
        </p15:guide>
        <p15:guide id="9" pos="4309" userDrawn="1">
          <p15:clr>
            <a:srgbClr val="FBAE40"/>
          </p15:clr>
        </p15:guide>
        <p15:guide id="10" pos="434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 +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6BC85E-9658-4D4D-BDC1-B9AA54CC6E15}"/>
              </a:ext>
            </a:extLst>
          </p:cNvPr>
          <p:cNvSpPr>
            <a:spLocks noGrp="1"/>
          </p:cNvSpPr>
          <p:nvPr>
            <p:ph type="title"/>
          </p:nvPr>
        </p:nvSpPr>
        <p:spPr/>
        <p:txBody>
          <a:bodyPr/>
          <a:lstStyle/>
          <a:p>
            <a:r>
              <a:rPr lang="de-DE"/>
              <a:t>Titelmasterformat durch Klicken bearbeiten</a:t>
            </a:r>
            <a:endParaRPr lang="de-DE" dirty="0"/>
          </a:p>
        </p:txBody>
      </p:sp>
      <p:sp>
        <p:nvSpPr>
          <p:cNvPr id="4" name="Fußzeilenplatzhalter 3">
            <a:extLst>
              <a:ext uri="{FF2B5EF4-FFF2-40B4-BE49-F238E27FC236}">
                <a16:creationId xmlns:a16="http://schemas.microsoft.com/office/drawing/2014/main" id="{A450C059-9EF2-4BF6-ACD1-CD0A42FA1FD5}"/>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4FF95CDF-AED9-4575-BFCF-0B8549EE4971}"/>
              </a:ext>
            </a:extLst>
          </p:cNvPr>
          <p:cNvSpPr>
            <a:spLocks noGrp="1"/>
          </p:cNvSpPr>
          <p:nvPr>
            <p:ph type="sldNum" sz="quarter" idx="12"/>
          </p:nvPr>
        </p:nvSpPr>
        <p:spPr/>
        <p:txBody>
          <a:bodyPr/>
          <a:lstStyle/>
          <a:p>
            <a:fld id="{9D195BCC-3514-4B1B-9C18-24F3D67EC549}" type="slidenum">
              <a:rPr lang="de-DE" smtClean="0"/>
              <a:t>‹#›</a:t>
            </a:fld>
            <a:endParaRPr lang="de-DE"/>
          </a:p>
        </p:txBody>
      </p:sp>
      <p:sp>
        <p:nvSpPr>
          <p:cNvPr id="7" name="Textplatzhalter 9">
            <a:extLst>
              <a:ext uri="{FF2B5EF4-FFF2-40B4-BE49-F238E27FC236}">
                <a16:creationId xmlns:a16="http://schemas.microsoft.com/office/drawing/2014/main" id="{0CC4D937-7F2F-4AE2-8EDF-C7E85BCB25B3}"/>
              </a:ext>
            </a:extLst>
          </p:cNvPr>
          <p:cNvSpPr>
            <a:spLocks noGrp="1"/>
          </p:cNvSpPr>
          <p:nvPr>
            <p:ph type="body" sz="quarter" idx="15"/>
          </p:nvPr>
        </p:nvSpPr>
        <p:spPr>
          <a:xfrm>
            <a:off x="521494" y="1088384"/>
            <a:ext cx="8101013"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Textmasterformat bearbeiten</a:t>
            </a:r>
          </a:p>
        </p:txBody>
      </p:sp>
    </p:spTree>
    <p:extLst>
      <p:ext uri="{BB962C8B-B14F-4D97-AF65-F5344CB8AC3E}">
        <p14:creationId xmlns:p14="http://schemas.microsoft.com/office/powerpoint/2010/main" val="12352740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6BC85E-9658-4D4D-BDC1-B9AA54CC6E15}"/>
              </a:ext>
            </a:extLst>
          </p:cNvPr>
          <p:cNvSpPr>
            <a:spLocks noGrp="1"/>
          </p:cNvSpPr>
          <p:nvPr>
            <p:ph type="title"/>
          </p:nvPr>
        </p:nvSpPr>
        <p:spPr/>
        <p:txBody>
          <a:bodyPr/>
          <a:lstStyle/>
          <a:p>
            <a:r>
              <a:rPr lang="de-DE"/>
              <a:t>Titelmasterformat durch Klicken bearbeiten</a:t>
            </a:r>
            <a:endParaRPr lang="de-DE" dirty="0"/>
          </a:p>
        </p:txBody>
      </p:sp>
      <p:sp>
        <p:nvSpPr>
          <p:cNvPr id="4" name="Fußzeilenplatzhalter 3">
            <a:extLst>
              <a:ext uri="{FF2B5EF4-FFF2-40B4-BE49-F238E27FC236}">
                <a16:creationId xmlns:a16="http://schemas.microsoft.com/office/drawing/2014/main" id="{A450C059-9EF2-4BF6-ACD1-CD0A42FA1FD5}"/>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4FF95CDF-AED9-4575-BFCF-0B8549EE4971}"/>
              </a:ext>
            </a:extLst>
          </p:cNvPr>
          <p:cNvSpPr>
            <a:spLocks noGrp="1"/>
          </p:cNvSpPr>
          <p:nvPr>
            <p:ph type="sldNum" sz="quarter" idx="12"/>
          </p:nvPr>
        </p:nvSpPr>
        <p:spPr/>
        <p:txBody>
          <a:bodyPr/>
          <a:lstStyle/>
          <a:p>
            <a:fld id="{9D195BCC-3514-4B1B-9C18-24F3D67EC549}" type="slidenum">
              <a:rPr lang="de-DE" smtClean="0"/>
              <a:t>‹#›</a:t>
            </a:fld>
            <a:endParaRPr lang="de-DE"/>
          </a:p>
        </p:txBody>
      </p:sp>
    </p:spTree>
    <p:extLst>
      <p:ext uri="{BB962C8B-B14F-4D97-AF65-F5344CB8AC3E}">
        <p14:creationId xmlns:p14="http://schemas.microsoft.com/office/powerpoint/2010/main" val="29303771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9D5327C6-E598-4991-AB22-BE7A8B832ED0}"/>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F4581514-8A34-423E-AF48-23D40C9BAE3C}"/>
              </a:ext>
            </a:extLst>
          </p:cNvPr>
          <p:cNvSpPr>
            <a:spLocks noGrp="1"/>
          </p:cNvSpPr>
          <p:nvPr>
            <p:ph type="sldNum" sz="quarter" idx="12"/>
          </p:nvPr>
        </p:nvSpPr>
        <p:spPr/>
        <p:txBody>
          <a:bodyPr/>
          <a:lstStyle/>
          <a:p>
            <a:fld id="{9D195BCC-3514-4B1B-9C18-24F3D67EC549}" type="slidenum">
              <a:rPr lang="de-DE" smtClean="0"/>
              <a:t>‹#›</a:t>
            </a:fld>
            <a:endParaRPr lang="de-DE"/>
          </a:p>
        </p:txBody>
      </p:sp>
    </p:spTree>
    <p:extLst>
      <p:ext uri="{BB962C8B-B14F-4D97-AF65-F5344CB8AC3E}">
        <p14:creationId xmlns:p14="http://schemas.microsoft.com/office/powerpoint/2010/main" val="18089286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Kapiteltrenner 1">
    <p:spTree>
      <p:nvGrpSpPr>
        <p:cNvPr id="1" name=""/>
        <p:cNvGrpSpPr/>
        <p:nvPr/>
      </p:nvGrpSpPr>
      <p:grpSpPr>
        <a:xfrm>
          <a:off x="0" y="0"/>
          <a:ext cx="0" cy="0"/>
          <a:chOff x="0" y="0"/>
          <a:chExt cx="0" cy="0"/>
        </a:xfrm>
      </p:grpSpPr>
      <p:grpSp>
        <p:nvGrpSpPr>
          <p:cNvPr id="50" name="Gruppieren 49">
            <a:extLst>
              <a:ext uri="{FF2B5EF4-FFF2-40B4-BE49-F238E27FC236}">
                <a16:creationId xmlns:a16="http://schemas.microsoft.com/office/drawing/2014/main" id="{4F2D883D-86A1-4B38-BBBC-81F258AD3664}"/>
              </a:ext>
            </a:extLst>
          </p:cNvPr>
          <p:cNvGrpSpPr/>
          <p:nvPr userDrawn="1"/>
        </p:nvGrpSpPr>
        <p:grpSpPr>
          <a:xfrm>
            <a:off x="-4877" y="4950860"/>
            <a:ext cx="9148877" cy="198120"/>
            <a:chOff x="-4877" y="4950860"/>
            <a:chExt cx="9148877" cy="198120"/>
          </a:xfrm>
        </p:grpSpPr>
        <p:sp>
          <p:nvSpPr>
            <p:cNvPr id="51" name="bk object 18">
              <a:extLst>
                <a:ext uri="{FF2B5EF4-FFF2-40B4-BE49-F238E27FC236}">
                  <a16:creationId xmlns:a16="http://schemas.microsoft.com/office/drawing/2014/main" id="{A0B87E1F-4D99-4450-9167-085B1ECC6BB2}"/>
                </a:ext>
              </a:extLst>
            </p:cNvPr>
            <p:cNvSpPr/>
            <p:nvPr userDrawn="1"/>
          </p:nvSpPr>
          <p:spPr>
            <a:xfrm>
              <a:off x="-4877" y="4950860"/>
              <a:ext cx="484937"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a:p>
          </p:txBody>
        </p:sp>
        <p:sp>
          <p:nvSpPr>
            <p:cNvPr id="52" name="bk object 18">
              <a:extLst>
                <a:ext uri="{FF2B5EF4-FFF2-40B4-BE49-F238E27FC236}">
                  <a16:creationId xmlns:a16="http://schemas.microsoft.com/office/drawing/2014/main" id="{29147ACE-4C7A-4AC3-A60F-A813EE08D57E}"/>
                </a:ext>
              </a:extLst>
            </p:cNvPr>
            <p:cNvSpPr/>
            <p:nvPr userDrawn="1"/>
          </p:nvSpPr>
          <p:spPr>
            <a:xfrm>
              <a:off x="522288" y="4950860"/>
              <a:ext cx="8621712"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a:p>
          </p:txBody>
        </p:sp>
        <p:sp>
          <p:nvSpPr>
            <p:cNvPr id="53" name="Holder 3">
              <a:extLst>
                <a:ext uri="{FF2B5EF4-FFF2-40B4-BE49-F238E27FC236}">
                  <a16:creationId xmlns:a16="http://schemas.microsoft.com/office/drawing/2014/main" id="{3187F65C-802F-454B-B4D7-B16EEF26A624}"/>
                </a:ext>
              </a:extLst>
            </p:cNvPr>
            <p:cNvSpPr txBox="1">
              <a:spLocks/>
            </p:cNvSpPr>
            <p:nvPr userDrawn="1"/>
          </p:nvSpPr>
          <p:spPr>
            <a:xfrm>
              <a:off x="8194726" y="4966101"/>
              <a:ext cx="449579" cy="167639"/>
            </a:xfrm>
            <a:prstGeom prst="rect">
              <a:avLst/>
            </a:prstGeom>
          </p:spPr>
          <p:txBody>
            <a:bodyPr lIns="0" tIns="0" rIns="0" bIns="0" anchor="ctr"/>
            <a:lstStyle>
              <a:defPPr>
                <a:defRPr lang="de-DE"/>
              </a:defPPr>
              <a:lvl1pPr marL="0" algn="l" defTabSz="686074" rtl="0" eaLnBrk="1" latinLnBrk="0" hangingPunct="1">
                <a:defRPr sz="1000" b="1" i="0" kern="1200">
                  <a:solidFill>
                    <a:schemeClr val="bg1"/>
                  </a:solidFill>
                  <a:latin typeface="Arial"/>
                  <a:ea typeface="+mn-ea"/>
                  <a:cs typeface="Arial"/>
                </a:defRPr>
              </a:lvl1pPr>
              <a:lvl2pPr marL="343037" algn="l" defTabSz="686074" rtl="0" eaLnBrk="1" latinLnBrk="0" hangingPunct="1">
                <a:defRPr sz="1351" kern="1200">
                  <a:solidFill>
                    <a:schemeClr val="tx1"/>
                  </a:solidFill>
                  <a:latin typeface="+mn-lt"/>
                  <a:ea typeface="+mn-ea"/>
                  <a:cs typeface="+mn-cs"/>
                </a:defRPr>
              </a:lvl2pPr>
              <a:lvl3pPr marL="686074" algn="l" defTabSz="686074" rtl="0" eaLnBrk="1" latinLnBrk="0" hangingPunct="1">
                <a:defRPr sz="1351" kern="1200">
                  <a:solidFill>
                    <a:schemeClr val="tx1"/>
                  </a:solidFill>
                  <a:latin typeface="+mn-lt"/>
                  <a:ea typeface="+mn-ea"/>
                  <a:cs typeface="+mn-cs"/>
                </a:defRPr>
              </a:lvl3pPr>
              <a:lvl4pPr marL="1029111" algn="l" defTabSz="686074" rtl="0" eaLnBrk="1" latinLnBrk="0" hangingPunct="1">
                <a:defRPr sz="1351" kern="1200">
                  <a:solidFill>
                    <a:schemeClr val="tx1"/>
                  </a:solidFill>
                  <a:latin typeface="+mn-lt"/>
                  <a:ea typeface="+mn-ea"/>
                  <a:cs typeface="+mn-cs"/>
                </a:defRPr>
              </a:lvl4pPr>
              <a:lvl5pPr marL="1372149" algn="l" defTabSz="686074" rtl="0" eaLnBrk="1" latinLnBrk="0" hangingPunct="1">
                <a:defRPr sz="1351" kern="1200">
                  <a:solidFill>
                    <a:schemeClr val="tx1"/>
                  </a:solidFill>
                  <a:latin typeface="+mn-lt"/>
                  <a:ea typeface="+mn-ea"/>
                  <a:cs typeface="+mn-cs"/>
                </a:defRPr>
              </a:lvl5pPr>
              <a:lvl6pPr marL="1715186" algn="l" defTabSz="686074" rtl="0" eaLnBrk="1" latinLnBrk="0" hangingPunct="1">
                <a:defRPr sz="1351" kern="1200">
                  <a:solidFill>
                    <a:schemeClr val="tx1"/>
                  </a:solidFill>
                  <a:latin typeface="+mn-lt"/>
                  <a:ea typeface="+mn-ea"/>
                  <a:cs typeface="+mn-cs"/>
                </a:defRPr>
              </a:lvl6pPr>
              <a:lvl7pPr marL="2058223" algn="l" defTabSz="686074" rtl="0" eaLnBrk="1" latinLnBrk="0" hangingPunct="1">
                <a:defRPr sz="1351" kern="1200">
                  <a:solidFill>
                    <a:schemeClr val="tx1"/>
                  </a:solidFill>
                  <a:latin typeface="+mn-lt"/>
                  <a:ea typeface="+mn-ea"/>
                  <a:cs typeface="+mn-cs"/>
                </a:defRPr>
              </a:lvl7pPr>
              <a:lvl8pPr marL="2401260" algn="l" defTabSz="686074" rtl="0" eaLnBrk="1" latinLnBrk="0" hangingPunct="1">
                <a:defRPr sz="1351" kern="1200">
                  <a:solidFill>
                    <a:schemeClr val="tx1"/>
                  </a:solidFill>
                  <a:latin typeface="+mn-lt"/>
                  <a:ea typeface="+mn-ea"/>
                  <a:cs typeface="+mn-cs"/>
                </a:defRPr>
              </a:lvl8pPr>
              <a:lvl9pPr marL="2744297" algn="l" defTabSz="686074" rtl="0" eaLnBrk="1" latinLnBrk="0" hangingPunct="1">
                <a:defRPr sz="1351" kern="1200">
                  <a:solidFill>
                    <a:schemeClr val="tx1"/>
                  </a:solidFill>
                  <a:latin typeface="+mn-lt"/>
                  <a:ea typeface="+mn-ea"/>
                  <a:cs typeface="+mn-cs"/>
                </a:defRPr>
              </a:lvl9pPr>
            </a:lstStyle>
            <a:p>
              <a:pPr marL="12700">
                <a:spcBef>
                  <a:spcPts val="5"/>
                </a:spcBef>
              </a:pPr>
              <a:r>
                <a:rPr lang="de-DE" spc="10" dirty="0"/>
                <a:t>hhu.de</a:t>
              </a:r>
            </a:p>
          </p:txBody>
        </p:sp>
      </p:grpSp>
      <p:grpSp>
        <p:nvGrpSpPr>
          <p:cNvPr id="16" name="Grafik 9">
            <a:extLst>
              <a:ext uri="{FF2B5EF4-FFF2-40B4-BE49-F238E27FC236}">
                <a16:creationId xmlns:a16="http://schemas.microsoft.com/office/drawing/2014/main" id="{FDF40BED-CE41-4F2B-9008-0CAE3088D83B}"/>
              </a:ext>
            </a:extLst>
          </p:cNvPr>
          <p:cNvGrpSpPr/>
          <p:nvPr userDrawn="1"/>
        </p:nvGrpSpPr>
        <p:grpSpPr>
          <a:xfrm>
            <a:off x="7741437" y="394294"/>
            <a:ext cx="1049330" cy="621121"/>
            <a:chOff x="10321916" y="525077"/>
            <a:chExt cx="1399106" cy="827140"/>
          </a:xfrm>
          <a:solidFill>
            <a:schemeClr val="accent1"/>
          </a:solidFill>
        </p:grpSpPr>
        <p:grpSp>
          <p:nvGrpSpPr>
            <p:cNvPr id="17" name="Grafik 9">
              <a:extLst>
                <a:ext uri="{FF2B5EF4-FFF2-40B4-BE49-F238E27FC236}">
                  <a16:creationId xmlns:a16="http://schemas.microsoft.com/office/drawing/2014/main" id="{0B49B38F-6A41-4759-B72C-5F216A133318}"/>
                </a:ext>
              </a:extLst>
            </p:cNvPr>
            <p:cNvGrpSpPr/>
            <p:nvPr/>
          </p:nvGrpSpPr>
          <p:grpSpPr>
            <a:xfrm>
              <a:off x="10321916" y="525077"/>
              <a:ext cx="1179212" cy="575107"/>
              <a:chOff x="10321916" y="525077"/>
              <a:chExt cx="1179212" cy="575107"/>
            </a:xfrm>
            <a:solidFill>
              <a:schemeClr val="accent1"/>
            </a:solidFill>
          </p:grpSpPr>
          <p:sp>
            <p:nvSpPr>
              <p:cNvPr id="36" name="Freihandform: Form 35">
                <a:extLst>
                  <a:ext uri="{FF2B5EF4-FFF2-40B4-BE49-F238E27FC236}">
                    <a16:creationId xmlns:a16="http://schemas.microsoft.com/office/drawing/2014/main" id="{CBFECEB3-E5D0-4A80-BB99-C9B0C0773EAA}"/>
                  </a:ext>
                </a:extLst>
              </p:cNvPr>
              <p:cNvSpPr/>
              <p:nvPr/>
            </p:nvSpPr>
            <p:spPr>
              <a:xfrm>
                <a:off x="11143981" y="639857"/>
                <a:ext cx="357630" cy="357630"/>
              </a:xfrm>
              <a:custGeom>
                <a:avLst/>
                <a:gdLst>
                  <a:gd name="connsiteX0" fmla="*/ 358113 w 357629"/>
                  <a:gd name="connsiteY0" fmla="*/ 0 h 357629"/>
                  <a:gd name="connsiteX1" fmla="*/ 358113 w 357629"/>
                  <a:gd name="connsiteY1" fmla="*/ 179540 h 357629"/>
                  <a:gd name="connsiteX2" fmla="*/ 179057 w 357629"/>
                  <a:gd name="connsiteY2" fmla="*/ 359080 h 357629"/>
                  <a:gd name="connsiteX3" fmla="*/ 0 w 357629"/>
                  <a:gd name="connsiteY3" fmla="*/ 179540 h 357629"/>
                  <a:gd name="connsiteX4" fmla="*/ 0 w 357629"/>
                  <a:gd name="connsiteY4" fmla="*/ 0 h 357629"/>
                  <a:gd name="connsiteX5" fmla="*/ 90857 w 357629"/>
                  <a:gd name="connsiteY5" fmla="*/ 0 h 357629"/>
                  <a:gd name="connsiteX6" fmla="*/ 90857 w 357629"/>
                  <a:gd name="connsiteY6" fmla="*/ 171807 h 357629"/>
                  <a:gd name="connsiteX7" fmla="*/ 179057 w 357629"/>
                  <a:gd name="connsiteY7" fmla="*/ 265323 h 357629"/>
                  <a:gd name="connsiteX8" fmla="*/ 267256 w 357629"/>
                  <a:gd name="connsiteY8" fmla="*/ 171807 h 357629"/>
                  <a:gd name="connsiteX9" fmla="*/ 267256 w 357629"/>
                  <a:gd name="connsiteY9" fmla="*/ 0 h 357629"/>
                  <a:gd name="connsiteX10" fmla="*/ 358113 w 357629"/>
                  <a:gd name="connsiteY10" fmla="*/ 0 h 35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7629" h="357629">
                    <a:moveTo>
                      <a:pt x="358113" y="0"/>
                    </a:moveTo>
                    <a:lnTo>
                      <a:pt x="358113" y="179540"/>
                    </a:lnTo>
                    <a:cubicBezTo>
                      <a:pt x="358113" y="286587"/>
                      <a:pt x="277888" y="359080"/>
                      <a:pt x="179057" y="359080"/>
                    </a:cubicBezTo>
                    <a:cubicBezTo>
                      <a:pt x="80225" y="359080"/>
                      <a:pt x="0" y="286587"/>
                      <a:pt x="0" y="179540"/>
                    </a:cubicBezTo>
                    <a:cubicBezTo>
                      <a:pt x="0" y="164075"/>
                      <a:pt x="0" y="0"/>
                      <a:pt x="0" y="0"/>
                    </a:cubicBezTo>
                    <a:lnTo>
                      <a:pt x="90857" y="0"/>
                    </a:lnTo>
                    <a:cubicBezTo>
                      <a:pt x="90857" y="32622"/>
                      <a:pt x="90857" y="165041"/>
                      <a:pt x="90857" y="171807"/>
                    </a:cubicBezTo>
                    <a:cubicBezTo>
                      <a:pt x="90857" y="227385"/>
                      <a:pt x="130487" y="265323"/>
                      <a:pt x="179057" y="265323"/>
                    </a:cubicBezTo>
                    <a:cubicBezTo>
                      <a:pt x="227868" y="265323"/>
                      <a:pt x="267256" y="227385"/>
                      <a:pt x="267256" y="171807"/>
                    </a:cubicBezTo>
                    <a:lnTo>
                      <a:pt x="267256" y="0"/>
                    </a:lnTo>
                    <a:lnTo>
                      <a:pt x="358113" y="0"/>
                    </a:lnTo>
                    <a:close/>
                  </a:path>
                </a:pathLst>
              </a:custGeom>
              <a:solidFill>
                <a:srgbClr val="0072BC"/>
              </a:solidFill>
              <a:ln w="2402" cap="flat">
                <a:noFill/>
                <a:prstDash val="solid"/>
                <a:miter/>
              </a:ln>
            </p:spPr>
            <p:txBody>
              <a:bodyPr rtlCol="0" anchor="ctr"/>
              <a:lstStyle/>
              <a:p>
                <a:endParaRPr lang="de-DE" sz="1351"/>
              </a:p>
            </p:txBody>
          </p:sp>
          <p:sp>
            <p:nvSpPr>
              <p:cNvPr id="37" name="Freihandform: Form 36">
                <a:extLst>
                  <a:ext uri="{FF2B5EF4-FFF2-40B4-BE49-F238E27FC236}">
                    <a16:creationId xmlns:a16="http://schemas.microsoft.com/office/drawing/2014/main" id="{205BBD97-9903-40A9-8B6F-28C8A15C6553}"/>
                  </a:ext>
                </a:extLst>
              </p:cNvPr>
              <p:cNvSpPr/>
              <p:nvPr/>
            </p:nvSpPr>
            <p:spPr>
              <a:xfrm>
                <a:off x="10321916"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rgbClr val="0072BC"/>
              </a:solidFill>
              <a:ln w="2402" cap="flat">
                <a:noFill/>
                <a:prstDash val="solid"/>
                <a:miter/>
              </a:ln>
            </p:spPr>
            <p:txBody>
              <a:bodyPr rtlCol="0" anchor="ctr"/>
              <a:lstStyle/>
              <a:p>
                <a:endParaRPr lang="de-DE" sz="1351"/>
              </a:p>
            </p:txBody>
          </p:sp>
          <p:sp>
            <p:nvSpPr>
              <p:cNvPr id="38" name="Freihandform: Form 37">
                <a:extLst>
                  <a:ext uri="{FF2B5EF4-FFF2-40B4-BE49-F238E27FC236}">
                    <a16:creationId xmlns:a16="http://schemas.microsoft.com/office/drawing/2014/main" id="{601EB764-A17E-450D-B58A-6703C97C9CE9}"/>
                  </a:ext>
                </a:extLst>
              </p:cNvPr>
              <p:cNvSpPr/>
              <p:nvPr/>
            </p:nvSpPr>
            <p:spPr>
              <a:xfrm>
                <a:off x="10734399"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rgbClr val="0072BC"/>
              </a:solidFill>
              <a:ln w="2402" cap="flat">
                <a:noFill/>
                <a:prstDash val="solid"/>
                <a:miter/>
              </a:ln>
            </p:spPr>
            <p:txBody>
              <a:bodyPr rtlCol="0" anchor="ctr"/>
              <a:lstStyle/>
              <a:p>
                <a:endParaRPr lang="de-DE" sz="1351"/>
              </a:p>
            </p:txBody>
          </p:sp>
          <p:sp>
            <p:nvSpPr>
              <p:cNvPr id="39" name="Freihandform: Form 38">
                <a:extLst>
                  <a:ext uri="{FF2B5EF4-FFF2-40B4-BE49-F238E27FC236}">
                    <a16:creationId xmlns:a16="http://schemas.microsoft.com/office/drawing/2014/main" id="{82DD2E94-DB4B-4BD8-BFDB-FDFAA8C69EA1}"/>
                  </a:ext>
                </a:extLst>
              </p:cNvPr>
              <p:cNvSpPr/>
              <p:nvPr/>
            </p:nvSpPr>
            <p:spPr>
              <a:xfrm>
                <a:off x="104640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endParaRPr lang="de-DE" sz="1351"/>
              </a:p>
            </p:txBody>
          </p:sp>
          <p:sp>
            <p:nvSpPr>
              <p:cNvPr id="40" name="Freihandform: Form 39">
                <a:extLst>
                  <a:ext uri="{FF2B5EF4-FFF2-40B4-BE49-F238E27FC236}">
                    <a16:creationId xmlns:a16="http://schemas.microsoft.com/office/drawing/2014/main" id="{832D3428-693C-4D74-94D9-E68B7A16B041}"/>
                  </a:ext>
                </a:extLst>
              </p:cNvPr>
              <p:cNvSpPr/>
              <p:nvPr/>
            </p:nvSpPr>
            <p:spPr>
              <a:xfrm>
                <a:off x="10610678"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endParaRPr lang="de-DE" sz="1351"/>
              </a:p>
            </p:txBody>
          </p:sp>
          <p:sp>
            <p:nvSpPr>
              <p:cNvPr id="41" name="Freihandform: Form 40">
                <a:extLst>
                  <a:ext uri="{FF2B5EF4-FFF2-40B4-BE49-F238E27FC236}">
                    <a16:creationId xmlns:a16="http://schemas.microsoft.com/office/drawing/2014/main" id="{0E083E88-01F2-4468-BC37-D107C47234B4}"/>
                  </a:ext>
                </a:extLst>
              </p:cNvPr>
              <p:cNvSpPr/>
              <p:nvPr/>
            </p:nvSpPr>
            <p:spPr>
              <a:xfrm>
                <a:off x="109497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324" y="3383"/>
                      <a:pt x="10874" y="1933"/>
                    </a:cubicBezTo>
                  </a:path>
                </a:pathLst>
              </a:custGeom>
              <a:solidFill>
                <a:srgbClr val="000000"/>
              </a:solidFill>
              <a:ln w="2402" cap="flat">
                <a:noFill/>
                <a:prstDash val="solid"/>
                <a:miter/>
              </a:ln>
            </p:spPr>
            <p:txBody>
              <a:bodyPr rtlCol="0" anchor="ctr"/>
              <a:lstStyle/>
              <a:p>
                <a:endParaRPr lang="de-DE" sz="1351"/>
              </a:p>
            </p:txBody>
          </p:sp>
        </p:grpSp>
        <p:sp>
          <p:nvSpPr>
            <p:cNvPr id="18" name="Freihandform: Form 17">
              <a:extLst>
                <a:ext uri="{FF2B5EF4-FFF2-40B4-BE49-F238E27FC236}">
                  <a16:creationId xmlns:a16="http://schemas.microsoft.com/office/drawing/2014/main" id="{CE077675-12C0-483D-8266-8C564517BD07}"/>
                </a:ext>
              </a:extLst>
            </p:cNvPr>
            <p:cNvSpPr/>
            <p:nvPr/>
          </p:nvSpPr>
          <p:spPr>
            <a:xfrm>
              <a:off x="10322158" y="1089069"/>
              <a:ext cx="57994" cy="77325"/>
            </a:xfrm>
            <a:custGeom>
              <a:avLst/>
              <a:gdLst>
                <a:gd name="connsiteX0" fmla="*/ 49053 w 57994"/>
                <a:gd name="connsiteY0" fmla="*/ 0 h 77325"/>
                <a:gd name="connsiteX1" fmla="*/ 49053 w 57994"/>
                <a:gd name="connsiteY1" fmla="*/ 34071 h 77325"/>
                <a:gd name="connsiteX2" fmla="*/ 10149 w 57994"/>
                <a:gd name="connsiteY2" fmla="*/ 34071 h 77325"/>
                <a:gd name="connsiteX3" fmla="*/ 10149 w 57994"/>
                <a:gd name="connsiteY3" fmla="*/ 0 h 77325"/>
                <a:gd name="connsiteX4" fmla="*/ 0 w 57994"/>
                <a:gd name="connsiteY4" fmla="*/ 0 h 77325"/>
                <a:gd name="connsiteX5" fmla="*/ 0 w 57994"/>
                <a:gd name="connsiteY5" fmla="*/ 78292 h 77325"/>
                <a:gd name="connsiteX6" fmla="*/ 10149 w 57994"/>
                <a:gd name="connsiteY6" fmla="*/ 78292 h 77325"/>
                <a:gd name="connsiteX7" fmla="*/ 10149 w 57994"/>
                <a:gd name="connsiteY7" fmla="*/ 40837 h 77325"/>
                <a:gd name="connsiteX8" fmla="*/ 49053 w 57994"/>
                <a:gd name="connsiteY8" fmla="*/ 40837 h 77325"/>
                <a:gd name="connsiteX9" fmla="*/ 49053 w 57994"/>
                <a:gd name="connsiteY9" fmla="*/ 78292 h 77325"/>
                <a:gd name="connsiteX10" fmla="*/ 58961 w 57994"/>
                <a:gd name="connsiteY10" fmla="*/ 78292 h 77325"/>
                <a:gd name="connsiteX11" fmla="*/ 58961 w 57994"/>
                <a:gd name="connsiteY11" fmla="*/ 0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a:moveTo>
                    <a:pt x="49053" y="0"/>
                  </a:moveTo>
                  <a:lnTo>
                    <a:pt x="49053" y="34071"/>
                  </a:lnTo>
                  <a:lnTo>
                    <a:pt x="10149" y="34071"/>
                  </a:lnTo>
                  <a:lnTo>
                    <a:pt x="10149" y="0"/>
                  </a:lnTo>
                  <a:lnTo>
                    <a:pt x="0" y="0"/>
                  </a:lnTo>
                  <a:lnTo>
                    <a:pt x="0" y="78292"/>
                  </a:lnTo>
                  <a:lnTo>
                    <a:pt x="10149" y="78292"/>
                  </a:lnTo>
                  <a:lnTo>
                    <a:pt x="10149" y="40837"/>
                  </a:lnTo>
                  <a:lnTo>
                    <a:pt x="49053" y="40837"/>
                  </a:lnTo>
                  <a:lnTo>
                    <a:pt x="49053" y="78292"/>
                  </a:lnTo>
                  <a:lnTo>
                    <a:pt x="58961" y="78292"/>
                  </a:lnTo>
                  <a:lnTo>
                    <a:pt x="58961" y="0"/>
                  </a:lnTo>
                  <a:close/>
                </a:path>
              </a:pathLst>
            </a:custGeom>
            <a:solidFill>
              <a:srgbClr val="000000"/>
            </a:solidFill>
            <a:ln w="2402" cap="flat">
              <a:noFill/>
              <a:prstDash val="solid"/>
              <a:miter/>
            </a:ln>
          </p:spPr>
          <p:txBody>
            <a:bodyPr rtlCol="0" anchor="ctr"/>
            <a:lstStyle/>
            <a:p>
              <a:endParaRPr lang="de-DE" sz="1351"/>
            </a:p>
          </p:txBody>
        </p:sp>
        <p:sp>
          <p:nvSpPr>
            <p:cNvPr id="19" name="Freihandform: Form 18">
              <a:extLst>
                <a:ext uri="{FF2B5EF4-FFF2-40B4-BE49-F238E27FC236}">
                  <a16:creationId xmlns:a16="http://schemas.microsoft.com/office/drawing/2014/main" id="{FF4BAE46-A2AC-42A1-814E-CFCC32BEF113}"/>
                </a:ext>
              </a:extLst>
            </p:cNvPr>
            <p:cNvSpPr/>
            <p:nvPr/>
          </p:nvSpPr>
          <p:spPr>
            <a:xfrm>
              <a:off x="10399483"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6" y="51711"/>
                  </a:cubicBezTo>
                  <a:cubicBezTo>
                    <a:pt x="21748" y="51711"/>
                    <a:pt x="17640" y="50020"/>
                    <a:pt x="14740" y="46395"/>
                  </a:cubicBezTo>
                  <a:cubicBezTo>
                    <a:pt x="11599" y="42529"/>
                    <a:pt x="10149" y="37454"/>
                    <a:pt x="9666" y="30930"/>
                  </a:cubicBezTo>
                </a:path>
              </a:pathLst>
            </a:custGeom>
            <a:solidFill>
              <a:srgbClr val="000000"/>
            </a:solidFill>
            <a:ln w="2402" cap="flat">
              <a:noFill/>
              <a:prstDash val="solid"/>
              <a:miter/>
            </a:ln>
          </p:spPr>
          <p:txBody>
            <a:bodyPr rtlCol="0" anchor="ctr"/>
            <a:lstStyle/>
            <a:p>
              <a:endParaRPr lang="de-DE" sz="1351"/>
            </a:p>
          </p:txBody>
        </p:sp>
        <p:sp>
          <p:nvSpPr>
            <p:cNvPr id="20" name="Freihandform: Form 19">
              <a:extLst>
                <a:ext uri="{FF2B5EF4-FFF2-40B4-BE49-F238E27FC236}">
                  <a16:creationId xmlns:a16="http://schemas.microsoft.com/office/drawing/2014/main" id="{A46A2275-819B-4DE9-965C-8B94B846FB54}"/>
                </a:ext>
              </a:extLst>
            </p:cNvPr>
            <p:cNvSpPr/>
            <p:nvPr/>
          </p:nvSpPr>
          <p:spPr>
            <a:xfrm>
              <a:off x="104654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a:p>
          </p:txBody>
        </p:sp>
        <p:grpSp>
          <p:nvGrpSpPr>
            <p:cNvPr id="21" name="Grafik 9">
              <a:extLst>
                <a:ext uri="{FF2B5EF4-FFF2-40B4-BE49-F238E27FC236}">
                  <a16:creationId xmlns:a16="http://schemas.microsoft.com/office/drawing/2014/main" id="{E34EB2FE-23B4-47AC-B2B7-CDB4683102DA}"/>
                </a:ext>
              </a:extLst>
            </p:cNvPr>
            <p:cNvGrpSpPr/>
            <p:nvPr/>
          </p:nvGrpSpPr>
          <p:grpSpPr>
            <a:xfrm>
              <a:off x="10496140" y="1110575"/>
              <a:ext cx="101490" cy="55578"/>
              <a:chOff x="10496140" y="1110575"/>
              <a:chExt cx="101490" cy="55578"/>
            </a:xfrm>
            <a:solidFill>
              <a:srgbClr val="000000"/>
            </a:solidFill>
          </p:grpSpPr>
          <p:sp>
            <p:nvSpPr>
              <p:cNvPr id="34" name="Freihandform: Form 33">
                <a:extLst>
                  <a:ext uri="{FF2B5EF4-FFF2-40B4-BE49-F238E27FC236}">
                    <a16:creationId xmlns:a16="http://schemas.microsoft.com/office/drawing/2014/main" id="{FD23CBD4-1BEB-423E-8DC2-39059E53AA13}"/>
                  </a:ext>
                </a:extLst>
              </p:cNvPr>
              <p:cNvSpPr/>
              <p:nvPr/>
            </p:nvSpPr>
            <p:spPr>
              <a:xfrm>
                <a:off x="104961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endParaRPr lang="de-DE" sz="1351"/>
              </a:p>
            </p:txBody>
          </p:sp>
          <p:sp>
            <p:nvSpPr>
              <p:cNvPr id="35" name="Freihandform: Form 34">
                <a:extLst>
                  <a:ext uri="{FF2B5EF4-FFF2-40B4-BE49-F238E27FC236}">
                    <a16:creationId xmlns:a16="http://schemas.microsoft.com/office/drawing/2014/main" id="{2C65A015-E440-4675-B7F3-555C1D4FBF52}"/>
                  </a:ext>
                </a:extLst>
              </p:cNvPr>
              <p:cNvSpPr/>
              <p:nvPr/>
            </p:nvSpPr>
            <p:spPr>
              <a:xfrm>
                <a:off x="10562833" y="1110816"/>
                <a:ext cx="33830" cy="55578"/>
              </a:xfrm>
              <a:custGeom>
                <a:avLst/>
                <a:gdLst>
                  <a:gd name="connsiteX0" fmla="*/ 1208 w 33829"/>
                  <a:gd name="connsiteY0" fmla="*/ 56544 h 55577"/>
                  <a:gd name="connsiteX1" fmla="*/ 10632 w 33829"/>
                  <a:gd name="connsiteY1" fmla="*/ 56544 h 55577"/>
                  <a:gd name="connsiteX2" fmla="*/ 10632 w 33829"/>
                  <a:gd name="connsiteY2" fmla="*/ 29964 h 55577"/>
                  <a:gd name="connsiteX3" fmla="*/ 10874 w 33829"/>
                  <a:gd name="connsiteY3" fmla="*/ 24406 h 55577"/>
                  <a:gd name="connsiteX4" fmla="*/ 11599 w 33829"/>
                  <a:gd name="connsiteY4" fmla="*/ 19090 h 55577"/>
                  <a:gd name="connsiteX5" fmla="*/ 15707 w 33829"/>
                  <a:gd name="connsiteY5" fmla="*/ 10391 h 55577"/>
                  <a:gd name="connsiteX6" fmla="*/ 21748 w 33829"/>
                  <a:gd name="connsiteY6" fmla="*/ 7008 h 55577"/>
                  <a:gd name="connsiteX7" fmla="*/ 27789 w 33829"/>
                  <a:gd name="connsiteY7" fmla="*/ 13049 h 55577"/>
                  <a:gd name="connsiteX8" fmla="*/ 36005 w 33829"/>
                  <a:gd name="connsiteY8" fmla="*/ 10149 h 55577"/>
                  <a:gd name="connsiteX9" fmla="*/ 34796 w 33829"/>
                  <a:gd name="connsiteY9" fmla="*/ 5316 h 55577"/>
                  <a:gd name="connsiteX10" fmla="*/ 32380 w 33829"/>
                  <a:gd name="connsiteY10" fmla="*/ 2175 h 55577"/>
                  <a:gd name="connsiteX11" fmla="*/ 28997 w 33829"/>
                  <a:gd name="connsiteY11" fmla="*/ 483 h 55577"/>
                  <a:gd name="connsiteX12" fmla="*/ 25614 w 33829"/>
                  <a:gd name="connsiteY12" fmla="*/ 0 h 55577"/>
                  <a:gd name="connsiteX13" fmla="*/ 16915 w 33829"/>
                  <a:gd name="connsiteY13" fmla="*/ 2658 h 55577"/>
                  <a:gd name="connsiteX14" fmla="*/ 10632 w 33829"/>
                  <a:gd name="connsiteY14" fmla="*/ 10149 h 55577"/>
                  <a:gd name="connsiteX15" fmla="*/ 9424 w 33829"/>
                  <a:gd name="connsiteY15" fmla="*/ 483 h 55577"/>
                  <a:gd name="connsiteX16" fmla="*/ 0 w 33829"/>
                  <a:gd name="connsiteY16" fmla="*/ 1450 h 55577"/>
                  <a:gd name="connsiteX17" fmla="*/ 242 w 33829"/>
                  <a:gd name="connsiteY17" fmla="*/ 3625 h 55577"/>
                  <a:gd name="connsiteX18" fmla="*/ 725 w 33829"/>
                  <a:gd name="connsiteY18" fmla="*/ 7249 h 55577"/>
                  <a:gd name="connsiteX19" fmla="*/ 967 w 33829"/>
                  <a:gd name="connsiteY19" fmla="*/ 11357 h 55577"/>
                  <a:gd name="connsiteX20" fmla="*/ 1208 w 33829"/>
                  <a:gd name="connsiteY20" fmla="*/ 15465 h 55577"/>
                  <a:gd name="connsiteX21" fmla="*/ 1208 w 33829"/>
                  <a:gd name="connsiteY21" fmla="*/ 56544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829" h="55577">
                    <a:moveTo>
                      <a:pt x="1208" y="56544"/>
                    </a:moveTo>
                    <a:lnTo>
                      <a:pt x="10632" y="56544"/>
                    </a:lnTo>
                    <a:lnTo>
                      <a:pt x="10632" y="29964"/>
                    </a:lnTo>
                    <a:cubicBezTo>
                      <a:pt x="10632" y="28030"/>
                      <a:pt x="10632" y="26339"/>
                      <a:pt x="10874" y="24406"/>
                    </a:cubicBezTo>
                    <a:cubicBezTo>
                      <a:pt x="11116" y="22473"/>
                      <a:pt x="11357" y="20781"/>
                      <a:pt x="11599" y="19090"/>
                    </a:cubicBezTo>
                    <a:cubicBezTo>
                      <a:pt x="12565" y="15707"/>
                      <a:pt x="13774" y="12807"/>
                      <a:pt x="15707" y="10391"/>
                    </a:cubicBezTo>
                    <a:cubicBezTo>
                      <a:pt x="17398" y="7974"/>
                      <a:pt x="19573" y="7008"/>
                      <a:pt x="21748" y="7008"/>
                    </a:cubicBezTo>
                    <a:cubicBezTo>
                      <a:pt x="25614" y="7008"/>
                      <a:pt x="27547" y="8941"/>
                      <a:pt x="27789" y="13049"/>
                    </a:cubicBezTo>
                    <a:lnTo>
                      <a:pt x="36005" y="10149"/>
                    </a:lnTo>
                    <a:cubicBezTo>
                      <a:pt x="36005" y="8216"/>
                      <a:pt x="35521" y="6766"/>
                      <a:pt x="34796" y="5316"/>
                    </a:cubicBezTo>
                    <a:cubicBezTo>
                      <a:pt x="34072" y="3866"/>
                      <a:pt x="33347" y="2900"/>
                      <a:pt x="32380" y="2175"/>
                    </a:cubicBezTo>
                    <a:cubicBezTo>
                      <a:pt x="31413" y="1450"/>
                      <a:pt x="30205" y="725"/>
                      <a:pt x="28997" y="483"/>
                    </a:cubicBezTo>
                    <a:cubicBezTo>
                      <a:pt x="27789" y="0"/>
                      <a:pt x="26581" y="0"/>
                      <a:pt x="25614" y="0"/>
                    </a:cubicBezTo>
                    <a:cubicBezTo>
                      <a:pt x="22231" y="0"/>
                      <a:pt x="19573" y="967"/>
                      <a:pt x="16915" y="2658"/>
                    </a:cubicBezTo>
                    <a:cubicBezTo>
                      <a:pt x="14499" y="4591"/>
                      <a:pt x="12324" y="7008"/>
                      <a:pt x="10632" y="10149"/>
                    </a:cubicBezTo>
                    <a:lnTo>
                      <a:pt x="9424" y="483"/>
                    </a:lnTo>
                    <a:lnTo>
                      <a:pt x="0" y="1450"/>
                    </a:lnTo>
                    <a:cubicBezTo>
                      <a:pt x="0" y="1933"/>
                      <a:pt x="242" y="2658"/>
                      <a:pt x="242" y="3625"/>
                    </a:cubicBezTo>
                    <a:cubicBezTo>
                      <a:pt x="483" y="4591"/>
                      <a:pt x="483" y="5799"/>
                      <a:pt x="725" y="7249"/>
                    </a:cubicBezTo>
                    <a:cubicBezTo>
                      <a:pt x="967" y="8699"/>
                      <a:pt x="967" y="9907"/>
                      <a:pt x="967" y="11357"/>
                    </a:cubicBezTo>
                    <a:cubicBezTo>
                      <a:pt x="967" y="12807"/>
                      <a:pt x="1208" y="14015"/>
                      <a:pt x="1208" y="15465"/>
                    </a:cubicBezTo>
                    <a:lnTo>
                      <a:pt x="1208" y="56544"/>
                    </a:lnTo>
                    <a:close/>
                  </a:path>
                </a:pathLst>
              </a:custGeom>
              <a:solidFill>
                <a:srgbClr val="000000"/>
              </a:solidFill>
              <a:ln w="2402" cap="flat">
                <a:noFill/>
                <a:prstDash val="solid"/>
                <a:miter/>
              </a:ln>
            </p:spPr>
            <p:txBody>
              <a:bodyPr rtlCol="0" anchor="ctr"/>
              <a:lstStyle/>
              <a:p>
                <a:endParaRPr lang="de-DE" sz="1351"/>
              </a:p>
            </p:txBody>
          </p:sp>
        </p:grpSp>
        <p:sp>
          <p:nvSpPr>
            <p:cNvPr id="22" name="Freihandform: Form 21">
              <a:extLst>
                <a:ext uri="{FF2B5EF4-FFF2-40B4-BE49-F238E27FC236}">
                  <a16:creationId xmlns:a16="http://schemas.microsoft.com/office/drawing/2014/main" id="{9333A91E-2316-4EF6-B3D9-6EEBD206C840}"/>
                </a:ext>
              </a:extLst>
            </p:cNvPr>
            <p:cNvSpPr/>
            <p:nvPr/>
          </p:nvSpPr>
          <p:spPr>
            <a:xfrm>
              <a:off x="10612128"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a:p>
          </p:txBody>
        </p:sp>
        <p:grpSp>
          <p:nvGrpSpPr>
            <p:cNvPr id="23" name="Grafik 9">
              <a:extLst>
                <a:ext uri="{FF2B5EF4-FFF2-40B4-BE49-F238E27FC236}">
                  <a16:creationId xmlns:a16="http://schemas.microsoft.com/office/drawing/2014/main" id="{C8616353-1EFD-4898-8A56-A00BAFC56FC0}"/>
                </a:ext>
              </a:extLst>
            </p:cNvPr>
            <p:cNvGrpSpPr/>
            <p:nvPr/>
          </p:nvGrpSpPr>
          <p:grpSpPr>
            <a:xfrm>
              <a:off x="10639675" y="1081336"/>
              <a:ext cx="106322" cy="86991"/>
              <a:chOff x="10639675" y="1081336"/>
              <a:chExt cx="106322" cy="86991"/>
            </a:xfrm>
            <a:solidFill>
              <a:srgbClr val="000000"/>
            </a:solidFill>
          </p:grpSpPr>
          <p:sp>
            <p:nvSpPr>
              <p:cNvPr id="32" name="Freihandform: Form 31">
                <a:extLst>
                  <a:ext uri="{FF2B5EF4-FFF2-40B4-BE49-F238E27FC236}">
                    <a16:creationId xmlns:a16="http://schemas.microsoft.com/office/drawing/2014/main" id="{89797380-64F5-4BE7-99B6-07726B5EFB53}"/>
                  </a:ext>
                </a:extLst>
              </p:cNvPr>
              <p:cNvSpPr/>
              <p:nvPr/>
            </p:nvSpPr>
            <p:spPr>
              <a:xfrm>
                <a:off x="10639675" y="1110575"/>
                <a:ext cx="45912" cy="57994"/>
              </a:xfrm>
              <a:custGeom>
                <a:avLst/>
                <a:gdLst>
                  <a:gd name="connsiteX0" fmla="*/ 41804 w 45911"/>
                  <a:gd name="connsiteY0" fmla="*/ 44462 h 57994"/>
                  <a:gd name="connsiteX1" fmla="*/ 33830 w 45911"/>
                  <a:gd name="connsiteY1" fmla="*/ 50261 h 57994"/>
                  <a:gd name="connsiteX2" fmla="*/ 26581 w 45911"/>
                  <a:gd name="connsiteY2" fmla="*/ 51711 h 57994"/>
                  <a:gd name="connsiteX3" fmla="*/ 18848 w 45911"/>
                  <a:gd name="connsiteY3" fmla="*/ 50020 h 57994"/>
                  <a:gd name="connsiteX4" fmla="*/ 13774 w 45911"/>
                  <a:gd name="connsiteY4" fmla="*/ 45187 h 57994"/>
                  <a:gd name="connsiteX5" fmla="*/ 11116 w 45911"/>
                  <a:gd name="connsiteY5" fmla="*/ 38179 h 57994"/>
                  <a:gd name="connsiteX6" fmla="*/ 10391 w 45911"/>
                  <a:gd name="connsiteY6" fmla="*/ 30205 h 57994"/>
                  <a:gd name="connsiteX7" fmla="*/ 11357 w 45911"/>
                  <a:gd name="connsiteY7" fmla="*/ 21748 h 57994"/>
                  <a:gd name="connsiteX8" fmla="*/ 14257 w 45911"/>
                  <a:gd name="connsiteY8" fmla="*/ 14015 h 57994"/>
                  <a:gd name="connsiteX9" fmla="*/ 19331 w 45911"/>
                  <a:gd name="connsiteY9" fmla="*/ 8457 h 57994"/>
                  <a:gd name="connsiteX10" fmla="*/ 26822 w 45911"/>
                  <a:gd name="connsiteY10" fmla="*/ 6283 h 57994"/>
                  <a:gd name="connsiteX11" fmla="*/ 34555 w 45911"/>
                  <a:gd name="connsiteY11" fmla="*/ 7733 h 57994"/>
                  <a:gd name="connsiteX12" fmla="*/ 39629 w 45911"/>
                  <a:gd name="connsiteY12" fmla="*/ 11599 h 57994"/>
                  <a:gd name="connsiteX13" fmla="*/ 44462 w 45911"/>
                  <a:gd name="connsiteY13" fmla="*/ 4350 h 57994"/>
                  <a:gd name="connsiteX14" fmla="*/ 36488 w 45911"/>
                  <a:gd name="connsiteY14" fmla="*/ 967 h 57994"/>
                  <a:gd name="connsiteX15" fmla="*/ 28030 w 45911"/>
                  <a:gd name="connsiteY15" fmla="*/ 0 h 57994"/>
                  <a:gd name="connsiteX16" fmla="*/ 16432 w 45911"/>
                  <a:gd name="connsiteY16" fmla="*/ 2175 h 57994"/>
                  <a:gd name="connsiteX17" fmla="*/ 7491 w 45911"/>
                  <a:gd name="connsiteY17" fmla="*/ 8216 h 57994"/>
                  <a:gd name="connsiteX18" fmla="*/ 1933 w 45911"/>
                  <a:gd name="connsiteY18" fmla="*/ 17640 h 57994"/>
                  <a:gd name="connsiteX19" fmla="*/ 0 w 45911"/>
                  <a:gd name="connsiteY19" fmla="*/ 29722 h 57994"/>
                  <a:gd name="connsiteX20" fmla="*/ 7008 w 45911"/>
                  <a:gd name="connsiteY20" fmla="*/ 50986 h 57994"/>
                  <a:gd name="connsiteX21" fmla="*/ 26581 w 45911"/>
                  <a:gd name="connsiteY21" fmla="*/ 58236 h 57994"/>
                  <a:gd name="connsiteX22" fmla="*/ 31172 w 45911"/>
                  <a:gd name="connsiteY22" fmla="*/ 57752 h 57994"/>
                  <a:gd name="connsiteX23" fmla="*/ 36246 w 45911"/>
                  <a:gd name="connsiteY23" fmla="*/ 56303 h 57994"/>
                  <a:gd name="connsiteX24" fmla="*/ 41321 w 45911"/>
                  <a:gd name="connsiteY24" fmla="*/ 53403 h 57994"/>
                  <a:gd name="connsiteX25" fmla="*/ 46154 w 45911"/>
                  <a:gd name="connsiteY25" fmla="*/ 48328 h 57994"/>
                  <a:gd name="connsiteX26" fmla="*/ 41804 w 45911"/>
                  <a:gd name="connsiteY26" fmla="*/ 44462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911" h="57994">
                    <a:moveTo>
                      <a:pt x="41804" y="44462"/>
                    </a:moveTo>
                    <a:cubicBezTo>
                      <a:pt x="38663" y="47362"/>
                      <a:pt x="36005" y="49295"/>
                      <a:pt x="33830" y="50261"/>
                    </a:cubicBezTo>
                    <a:cubicBezTo>
                      <a:pt x="31655" y="51228"/>
                      <a:pt x="28997" y="51711"/>
                      <a:pt x="26581" y="51711"/>
                    </a:cubicBezTo>
                    <a:cubicBezTo>
                      <a:pt x="23439" y="51711"/>
                      <a:pt x="21023" y="51228"/>
                      <a:pt x="18848" y="50020"/>
                    </a:cubicBezTo>
                    <a:cubicBezTo>
                      <a:pt x="16673" y="48812"/>
                      <a:pt x="15223" y="47362"/>
                      <a:pt x="13774" y="45187"/>
                    </a:cubicBezTo>
                    <a:cubicBezTo>
                      <a:pt x="12565" y="43254"/>
                      <a:pt x="11599" y="40837"/>
                      <a:pt x="11116" y="38179"/>
                    </a:cubicBezTo>
                    <a:cubicBezTo>
                      <a:pt x="10632" y="35521"/>
                      <a:pt x="10391" y="32863"/>
                      <a:pt x="10391" y="30205"/>
                    </a:cubicBezTo>
                    <a:cubicBezTo>
                      <a:pt x="10391" y="27547"/>
                      <a:pt x="10632" y="24647"/>
                      <a:pt x="11357" y="21748"/>
                    </a:cubicBezTo>
                    <a:cubicBezTo>
                      <a:pt x="12082" y="18848"/>
                      <a:pt x="13049" y="16432"/>
                      <a:pt x="14257" y="14015"/>
                    </a:cubicBezTo>
                    <a:cubicBezTo>
                      <a:pt x="15707" y="11599"/>
                      <a:pt x="17398" y="9907"/>
                      <a:pt x="19331" y="8457"/>
                    </a:cubicBezTo>
                    <a:cubicBezTo>
                      <a:pt x="21506" y="7008"/>
                      <a:pt x="23923" y="6283"/>
                      <a:pt x="26822" y="6283"/>
                    </a:cubicBezTo>
                    <a:cubicBezTo>
                      <a:pt x="29964" y="6283"/>
                      <a:pt x="32622" y="6766"/>
                      <a:pt x="34555" y="7733"/>
                    </a:cubicBezTo>
                    <a:cubicBezTo>
                      <a:pt x="36488" y="8699"/>
                      <a:pt x="38179" y="9907"/>
                      <a:pt x="39629" y="11599"/>
                    </a:cubicBezTo>
                    <a:lnTo>
                      <a:pt x="44462" y="4350"/>
                    </a:lnTo>
                    <a:cubicBezTo>
                      <a:pt x="42046" y="2658"/>
                      <a:pt x="39388" y="1450"/>
                      <a:pt x="36488" y="967"/>
                    </a:cubicBezTo>
                    <a:cubicBezTo>
                      <a:pt x="33588" y="483"/>
                      <a:pt x="30689" y="0"/>
                      <a:pt x="28030" y="0"/>
                    </a:cubicBezTo>
                    <a:cubicBezTo>
                      <a:pt x="23681" y="0"/>
                      <a:pt x="19815" y="725"/>
                      <a:pt x="16432" y="2175"/>
                    </a:cubicBezTo>
                    <a:cubicBezTo>
                      <a:pt x="13049" y="3625"/>
                      <a:pt x="9907" y="5799"/>
                      <a:pt x="7491" y="8216"/>
                    </a:cubicBezTo>
                    <a:cubicBezTo>
                      <a:pt x="5074" y="10874"/>
                      <a:pt x="3141" y="14015"/>
                      <a:pt x="1933" y="17640"/>
                    </a:cubicBezTo>
                    <a:cubicBezTo>
                      <a:pt x="725" y="21264"/>
                      <a:pt x="0" y="25372"/>
                      <a:pt x="0" y="29722"/>
                    </a:cubicBezTo>
                    <a:cubicBezTo>
                      <a:pt x="0" y="39146"/>
                      <a:pt x="2416" y="46154"/>
                      <a:pt x="7008" y="50986"/>
                    </a:cubicBezTo>
                    <a:cubicBezTo>
                      <a:pt x="11599" y="55819"/>
                      <a:pt x="18123" y="58236"/>
                      <a:pt x="26581" y="58236"/>
                    </a:cubicBezTo>
                    <a:cubicBezTo>
                      <a:pt x="28030" y="58236"/>
                      <a:pt x="29480" y="57994"/>
                      <a:pt x="31172" y="57752"/>
                    </a:cubicBezTo>
                    <a:cubicBezTo>
                      <a:pt x="32863" y="57511"/>
                      <a:pt x="34555" y="57027"/>
                      <a:pt x="36246" y="56303"/>
                    </a:cubicBezTo>
                    <a:cubicBezTo>
                      <a:pt x="37938" y="55578"/>
                      <a:pt x="39629" y="54611"/>
                      <a:pt x="41321" y="53403"/>
                    </a:cubicBezTo>
                    <a:cubicBezTo>
                      <a:pt x="43012" y="52195"/>
                      <a:pt x="44462" y="50503"/>
                      <a:pt x="46154" y="48328"/>
                    </a:cubicBezTo>
                    <a:lnTo>
                      <a:pt x="41804" y="44462"/>
                    </a:lnTo>
                    <a:close/>
                  </a:path>
                </a:pathLst>
              </a:custGeom>
              <a:solidFill>
                <a:srgbClr val="000000"/>
              </a:solidFill>
              <a:ln w="2402" cap="flat">
                <a:noFill/>
                <a:prstDash val="solid"/>
                <a:miter/>
              </a:ln>
            </p:spPr>
            <p:txBody>
              <a:bodyPr rtlCol="0" anchor="ctr"/>
              <a:lstStyle/>
              <a:p>
                <a:endParaRPr lang="de-DE" sz="1351"/>
              </a:p>
            </p:txBody>
          </p:sp>
          <p:sp>
            <p:nvSpPr>
              <p:cNvPr id="33" name="Freihandform: Form 32">
                <a:extLst>
                  <a:ext uri="{FF2B5EF4-FFF2-40B4-BE49-F238E27FC236}">
                    <a16:creationId xmlns:a16="http://schemas.microsoft.com/office/drawing/2014/main" id="{FB09C04D-B801-4043-976F-2CB57892DD7A}"/>
                  </a:ext>
                </a:extLst>
              </p:cNvPr>
              <p:cNvSpPr/>
              <p:nvPr/>
            </p:nvSpPr>
            <p:spPr>
              <a:xfrm>
                <a:off x="10699360" y="1081336"/>
                <a:ext cx="45912" cy="84575"/>
              </a:xfrm>
              <a:custGeom>
                <a:avLst/>
                <a:gdLst>
                  <a:gd name="connsiteX0" fmla="*/ 9907 w 45911"/>
                  <a:gd name="connsiteY0" fmla="*/ 0 h 84574"/>
                  <a:gd name="connsiteX1" fmla="*/ 0 w 45911"/>
                  <a:gd name="connsiteY1" fmla="*/ 0 h 84574"/>
                  <a:gd name="connsiteX2" fmla="*/ 0 w 45911"/>
                  <a:gd name="connsiteY2" fmla="*/ 86266 h 84574"/>
                  <a:gd name="connsiteX3" fmla="*/ 9907 w 45911"/>
                  <a:gd name="connsiteY3" fmla="*/ 86266 h 84574"/>
                  <a:gd name="connsiteX4" fmla="*/ 9907 w 45911"/>
                  <a:gd name="connsiteY4" fmla="*/ 55094 h 84574"/>
                  <a:gd name="connsiteX5" fmla="*/ 11116 w 45911"/>
                  <a:gd name="connsiteY5" fmla="*/ 47845 h 84574"/>
                  <a:gd name="connsiteX6" fmla="*/ 14499 w 45911"/>
                  <a:gd name="connsiteY6" fmla="*/ 42046 h 84574"/>
                  <a:gd name="connsiteX7" fmla="*/ 19331 w 45911"/>
                  <a:gd name="connsiteY7" fmla="*/ 38179 h 84574"/>
                  <a:gd name="connsiteX8" fmla="*/ 25614 w 45911"/>
                  <a:gd name="connsiteY8" fmla="*/ 36730 h 84574"/>
                  <a:gd name="connsiteX9" fmla="*/ 31655 w 45911"/>
                  <a:gd name="connsiteY9" fmla="*/ 37696 h 84574"/>
                  <a:gd name="connsiteX10" fmla="*/ 35280 w 45911"/>
                  <a:gd name="connsiteY10" fmla="*/ 40596 h 84574"/>
                  <a:gd name="connsiteX11" fmla="*/ 36971 w 45911"/>
                  <a:gd name="connsiteY11" fmla="*/ 45187 h 84574"/>
                  <a:gd name="connsiteX12" fmla="*/ 37454 w 45911"/>
                  <a:gd name="connsiteY12" fmla="*/ 51470 h 84574"/>
                  <a:gd name="connsiteX13" fmla="*/ 37454 w 45911"/>
                  <a:gd name="connsiteY13" fmla="*/ 86024 h 84574"/>
                  <a:gd name="connsiteX14" fmla="*/ 47362 w 45911"/>
                  <a:gd name="connsiteY14" fmla="*/ 86024 h 84574"/>
                  <a:gd name="connsiteX15" fmla="*/ 47362 w 45911"/>
                  <a:gd name="connsiteY15" fmla="*/ 51470 h 84574"/>
                  <a:gd name="connsiteX16" fmla="*/ 46879 w 45911"/>
                  <a:gd name="connsiteY16" fmla="*/ 43012 h 84574"/>
                  <a:gd name="connsiteX17" fmla="*/ 44704 w 45911"/>
                  <a:gd name="connsiteY17" fmla="*/ 36005 h 84574"/>
                  <a:gd name="connsiteX18" fmla="*/ 38904 w 45911"/>
                  <a:gd name="connsiteY18" fmla="*/ 31172 h 84574"/>
                  <a:gd name="connsiteX19" fmla="*/ 28272 w 45911"/>
                  <a:gd name="connsiteY19" fmla="*/ 29239 h 84574"/>
                  <a:gd name="connsiteX20" fmla="*/ 20781 w 45911"/>
                  <a:gd name="connsiteY20" fmla="*/ 30447 h 84574"/>
                  <a:gd name="connsiteX21" fmla="*/ 15465 w 45911"/>
                  <a:gd name="connsiteY21" fmla="*/ 33347 h 84574"/>
                  <a:gd name="connsiteX22" fmla="*/ 12082 w 45911"/>
                  <a:gd name="connsiteY22" fmla="*/ 36730 h 84574"/>
                  <a:gd name="connsiteX23" fmla="*/ 10149 w 45911"/>
                  <a:gd name="connsiteY23" fmla="*/ 39388 h 84574"/>
                  <a:gd name="connsiteX24" fmla="*/ 10149 w 45911"/>
                  <a:gd name="connsiteY24" fmla="*/ 0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1" h="84574">
                    <a:moveTo>
                      <a:pt x="9907" y="0"/>
                    </a:moveTo>
                    <a:lnTo>
                      <a:pt x="0" y="0"/>
                    </a:lnTo>
                    <a:lnTo>
                      <a:pt x="0" y="86266"/>
                    </a:lnTo>
                    <a:lnTo>
                      <a:pt x="9907" y="86266"/>
                    </a:lnTo>
                    <a:lnTo>
                      <a:pt x="9907" y="55094"/>
                    </a:lnTo>
                    <a:cubicBezTo>
                      <a:pt x="9907" y="52678"/>
                      <a:pt x="10391" y="50261"/>
                      <a:pt x="11116" y="47845"/>
                    </a:cubicBezTo>
                    <a:cubicBezTo>
                      <a:pt x="11840" y="45670"/>
                      <a:pt x="13049" y="43737"/>
                      <a:pt x="14499" y="42046"/>
                    </a:cubicBezTo>
                    <a:cubicBezTo>
                      <a:pt x="15948" y="40354"/>
                      <a:pt x="17640" y="39146"/>
                      <a:pt x="19331" y="38179"/>
                    </a:cubicBezTo>
                    <a:cubicBezTo>
                      <a:pt x="21264" y="37213"/>
                      <a:pt x="23198" y="36730"/>
                      <a:pt x="25614" y="36730"/>
                    </a:cubicBezTo>
                    <a:cubicBezTo>
                      <a:pt x="28030" y="36730"/>
                      <a:pt x="30205" y="36971"/>
                      <a:pt x="31655" y="37696"/>
                    </a:cubicBezTo>
                    <a:cubicBezTo>
                      <a:pt x="33105" y="38421"/>
                      <a:pt x="34313" y="39146"/>
                      <a:pt x="35280" y="40596"/>
                    </a:cubicBezTo>
                    <a:cubicBezTo>
                      <a:pt x="36246" y="42046"/>
                      <a:pt x="36488" y="43496"/>
                      <a:pt x="36971" y="45187"/>
                    </a:cubicBezTo>
                    <a:cubicBezTo>
                      <a:pt x="37213" y="47120"/>
                      <a:pt x="37454" y="49053"/>
                      <a:pt x="37454" y="51470"/>
                    </a:cubicBezTo>
                    <a:lnTo>
                      <a:pt x="37454" y="86024"/>
                    </a:lnTo>
                    <a:lnTo>
                      <a:pt x="47362" y="86024"/>
                    </a:lnTo>
                    <a:lnTo>
                      <a:pt x="47362" y="51470"/>
                    </a:lnTo>
                    <a:cubicBezTo>
                      <a:pt x="47362" y="48570"/>
                      <a:pt x="47120" y="45670"/>
                      <a:pt x="46879" y="43012"/>
                    </a:cubicBezTo>
                    <a:cubicBezTo>
                      <a:pt x="46637" y="40354"/>
                      <a:pt x="45912" y="37938"/>
                      <a:pt x="44704" y="36005"/>
                    </a:cubicBezTo>
                    <a:cubicBezTo>
                      <a:pt x="43496" y="34071"/>
                      <a:pt x="41562" y="32380"/>
                      <a:pt x="38904" y="31172"/>
                    </a:cubicBezTo>
                    <a:cubicBezTo>
                      <a:pt x="36246" y="29964"/>
                      <a:pt x="32863" y="29239"/>
                      <a:pt x="28272" y="29239"/>
                    </a:cubicBezTo>
                    <a:cubicBezTo>
                      <a:pt x="25372" y="29239"/>
                      <a:pt x="22956" y="29722"/>
                      <a:pt x="20781" y="30447"/>
                    </a:cubicBezTo>
                    <a:cubicBezTo>
                      <a:pt x="18606" y="31172"/>
                      <a:pt x="16915" y="32380"/>
                      <a:pt x="15465" y="33347"/>
                    </a:cubicBezTo>
                    <a:cubicBezTo>
                      <a:pt x="14015" y="34555"/>
                      <a:pt x="12807" y="35521"/>
                      <a:pt x="12082" y="36730"/>
                    </a:cubicBezTo>
                    <a:cubicBezTo>
                      <a:pt x="11116" y="37938"/>
                      <a:pt x="10632" y="38663"/>
                      <a:pt x="10149" y="39388"/>
                    </a:cubicBezTo>
                    <a:lnTo>
                      <a:pt x="10149" y="0"/>
                    </a:lnTo>
                    <a:close/>
                  </a:path>
                </a:pathLst>
              </a:custGeom>
              <a:solidFill>
                <a:srgbClr val="000000"/>
              </a:solidFill>
              <a:ln w="2402" cap="flat">
                <a:noFill/>
                <a:prstDash val="solid"/>
                <a:miter/>
              </a:ln>
            </p:spPr>
            <p:txBody>
              <a:bodyPr rtlCol="0" anchor="ctr"/>
              <a:lstStyle/>
              <a:p>
                <a:endParaRPr lang="de-DE" sz="1351"/>
              </a:p>
            </p:txBody>
          </p:sp>
        </p:grpSp>
        <p:sp>
          <p:nvSpPr>
            <p:cNvPr id="24" name="Freihandform: Form 23">
              <a:extLst>
                <a:ext uri="{FF2B5EF4-FFF2-40B4-BE49-F238E27FC236}">
                  <a16:creationId xmlns:a16="http://schemas.microsoft.com/office/drawing/2014/main" id="{0C5D06E4-755E-46B7-B5D7-711E6626EED4}"/>
                </a:ext>
              </a:extLst>
            </p:cNvPr>
            <p:cNvSpPr/>
            <p:nvPr/>
          </p:nvSpPr>
          <p:spPr>
            <a:xfrm>
              <a:off x="10808824" y="1089069"/>
              <a:ext cx="57994" cy="77325"/>
            </a:xfrm>
            <a:custGeom>
              <a:avLst/>
              <a:gdLst>
                <a:gd name="connsiteX0" fmla="*/ 10149 w 57994"/>
                <a:gd name="connsiteY0" fmla="*/ 78292 h 77325"/>
                <a:gd name="connsiteX1" fmla="*/ 10149 w 57994"/>
                <a:gd name="connsiteY1" fmla="*/ 40837 h 77325"/>
                <a:gd name="connsiteX2" fmla="*/ 48812 w 57994"/>
                <a:gd name="connsiteY2" fmla="*/ 40837 h 77325"/>
                <a:gd name="connsiteX3" fmla="*/ 48812 w 57994"/>
                <a:gd name="connsiteY3" fmla="*/ 78292 h 77325"/>
                <a:gd name="connsiteX4" fmla="*/ 58961 w 57994"/>
                <a:gd name="connsiteY4" fmla="*/ 78292 h 77325"/>
                <a:gd name="connsiteX5" fmla="*/ 58961 w 57994"/>
                <a:gd name="connsiteY5" fmla="*/ 0 h 77325"/>
                <a:gd name="connsiteX6" fmla="*/ 48812 w 57994"/>
                <a:gd name="connsiteY6" fmla="*/ 0 h 77325"/>
                <a:gd name="connsiteX7" fmla="*/ 48812 w 57994"/>
                <a:gd name="connsiteY7" fmla="*/ 34071 h 77325"/>
                <a:gd name="connsiteX8" fmla="*/ 10149 w 57994"/>
                <a:gd name="connsiteY8" fmla="*/ 34071 h 77325"/>
                <a:gd name="connsiteX9" fmla="*/ 10149 w 57994"/>
                <a:gd name="connsiteY9" fmla="*/ 0 h 77325"/>
                <a:gd name="connsiteX10" fmla="*/ 0 w 57994"/>
                <a:gd name="connsiteY10" fmla="*/ 0 h 77325"/>
                <a:gd name="connsiteX11" fmla="*/ 0 w 57994"/>
                <a:gd name="connsiteY11" fmla="*/ 78292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a:moveTo>
                    <a:pt x="10149" y="78292"/>
                  </a:moveTo>
                  <a:lnTo>
                    <a:pt x="10149" y="40837"/>
                  </a:lnTo>
                  <a:lnTo>
                    <a:pt x="48812" y="40837"/>
                  </a:lnTo>
                  <a:lnTo>
                    <a:pt x="48812" y="78292"/>
                  </a:lnTo>
                  <a:lnTo>
                    <a:pt x="58961" y="78292"/>
                  </a:lnTo>
                  <a:lnTo>
                    <a:pt x="58961" y="0"/>
                  </a:lnTo>
                  <a:lnTo>
                    <a:pt x="48812" y="0"/>
                  </a:lnTo>
                  <a:lnTo>
                    <a:pt x="48812" y="34071"/>
                  </a:lnTo>
                  <a:lnTo>
                    <a:pt x="10149" y="34071"/>
                  </a:lnTo>
                  <a:lnTo>
                    <a:pt x="10149" y="0"/>
                  </a:lnTo>
                  <a:lnTo>
                    <a:pt x="0" y="0"/>
                  </a:lnTo>
                  <a:lnTo>
                    <a:pt x="0" y="78292"/>
                  </a:lnTo>
                  <a:close/>
                </a:path>
              </a:pathLst>
            </a:custGeom>
            <a:solidFill>
              <a:srgbClr val="000000"/>
            </a:solidFill>
            <a:ln w="2402" cap="flat">
              <a:noFill/>
              <a:prstDash val="solid"/>
              <a:miter/>
            </a:ln>
          </p:spPr>
          <p:txBody>
            <a:bodyPr rtlCol="0" anchor="ctr"/>
            <a:lstStyle/>
            <a:p>
              <a:endParaRPr lang="de-DE" sz="1351"/>
            </a:p>
          </p:txBody>
        </p:sp>
        <p:sp>
          <p:nvSpPr>
            <p:cNvPr id="25" name="Freihandform: Form 24">
              <a:extLst>
                <a:ext uri="{FF2B5EF4-FFF2-40B4-BE49-F238E27FC236}">
                  <a16:creationId xmlns:a16="http://schemas.microsoft.com/office/drawing/2014/main" id="{C88A03F6-FACB-4995-B138-81008C66E666}"/>
                </a:ext>
              </a:extLst>
            </p:cNvPr>
            <p:cNvSpPr/>
            <p:nvPr/>
          </p:nvSpPr>
          <p:spPr>
            <a:xfrm>
              <a:off x="10886391"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5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8"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5" y="51711"/>
                  </a:cubicBezTo>
                  <a:cubicBezTo>
                    <a:pt x="21748" y="51711"/>
                    <a:pt x="17640" y="50020"/>
                    <a:pt x="14740" y="46395"/>
                  </a:cubicBezTo>
                  <a:cubicBezTo>
                    <a:pt x="11599" y="42529"/>
                    <a:pt x="9907" y="37454"/>
                    <a:pt x="9666" y="30930"/>
                  </a:cubicBezTo>
                </a:path>
              </a:pathLst>
            </a:custGeom>
            <a:solidFill>
              <a:srgbClr val="000000"/>
            </a:solidFill>
            <a:ln w="2402" cap="flat">
              <a:noFill/>
              <a:prstDash val="solid"/>
              <a:miter/>
            </a:ln>
          </p:spPr>
          <p:txBody>
            <a:bodyPr rtlCol="0" anchor="ctr"/>
            <a:lstStyle/>
            <a:p>
              <a:endParaRPr lang="de-DE" sz="1351"/>
            </a:p>
          </p:txBody>
        </p:sp>
        <p:sp>
          <p:nvSpPr>
            <p:cNvPr id="26" name="Freihandform: Form 25">
              <a:extLst>
                <a:ext uri="{FF2B5EF4-FFF2-40B4-BE49-F238E27FC236}">
                  <a16:creationId xmlns:a16="http://schemas.microsoft.com/office/drawing/2014/main" id="{29192B9C-F3FF-4EAF-BBCF-ACEA07ACC4AB}"/>
                </a:ext>
              </a:extLst>
            </p:cNvPr>
            <p:cNvSpPr/>
            <p:nvPr/>
          </p:nvSpPr>
          <p:spPr>
            <a:xfrm>
              <a:off x="109511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a:p>
          </p:txBody>
        </p:sp>
        <p:grpSp>
          <p:nvGrpSpPr>
            <p:cNvPr id="27" name="Grafik 9">
              <a:extLst>
                <a:ext uri="{FF2B5EF4-FFF2-40B4-BE49-F238E27FC236}">
                  <a16:creationId xmlns:a16="http://schemas.microsoft.com/office/drawing/2014/main" id="{3BE7F837-4861-4A4D-BD76-15443C5AA3A4}"/>
                </a:ext>
              </a:extLst>
            </p:cNvPr>
            <p:cNvGrpSpPr/>
            <p:nvPr/>
          </p:nvGrpSpPr>
          <p:grpSpPr>
            <a:xfrm>
              <a:off x="10321916" y="1110575"/>
              <a:ext cx="1399106" cy="241642"/>
              <a:chOff x="10321916" y="1110575"/>
              <a:chExt cx="1399106" cy="241642"/>
            </a:xfrm>
            <a:solidFill>
              <a:schemeClr val="accent1"/>
            </a:solidFill>
          </p:grpSpPr>
          <p:sp>
            <p:nvSpPr>
              <p:cNvPr id="28" name="Freihandform: Form 27">
                <a:extLst>
                  <a:ext uri="{FF2B5EF4-FFF2-40B4-BE49-F238E27FC236}">
                    <a16:creationId xmlns:a16="http://schemas.microsoft.com/office/drawing/2014/main" id="{BB1FE5B7-58E9-40E5-A04E-E7CAAE5D0E37}"/>
                  </a:ext>
                </a:extLst>
              </p:cNvPr>
              <p:cNvSpPr/>
              <p:nvPr/>
            </p:nvSpPr>
            <p:spPr>
              <a:xfrm>
                <a:off x="109818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endParaRPr lang="de-DE" sz="1351"/>
              </a:p>
            </p:txBody>
          </p:sp>
          <p:sp>
            <p:nvSpPr>
              <p:cNvPr id="29" name="Freihandform: Form 28">
                <a:extLst>
                  <a:ext uri="{FF2B5EF4-FFF2-40B4-BE49-F238E27FC236}">
                    <a16:creationId xmlns:a16="http://schemas.microsoft.com/office/drawing/2014/main" id="{E90E6BEA-4D78-4289-A05B-4F064701D3E5}"/>
                  </a:ext>
                </a:extLst>
              </p:cNvPr>
              <p:cNvSpPr/>
              <p:nvPr/>
            </p:nvSpPr>
            <p:spPr>
              <a:xfrm>
                <a:off x="11046358"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8"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2" y="58477"/>
                      <a:pt x="26581" y="58477"/>
                    </a:cubicBezTo>
                    <a:cubicBezTo>
                      <a:pt x="31172" y="58477"/>
                      <a:pt x="35038" y="57511"/>
                      <a:pt x="38663" y="55819"/>
                    </a:cubicBezTo>
                    <a:cubicBezTo>
                      <a:pt x="42046" y="53886"/>
                      <a:pt x="45429" y="51228"/>
                      <a:pt x="48328" y="47845"/>
                    </a:cubicBezTo>
                    <a:lnTo>
                      <a:pt x="44462" y="43737"/>
                    </a:lnTo>
                    <a:cubicBezTo>
                      <a:pt x="40838" y="47120"/>
                      <a:pt x="37696" y="49053"/>
                      <a:pt x="35038" y="50261"/>
                    </a:cubicBezTo>
                    <a:cubicBezTo>
                      <a:pt x="32380" y="51228"/>
                      <a:pt x="29722" y="51711"/>
                      <a:pt x="27306" y="51711"/>
                    </a:cubicBezTo>
                    <a:cubicBezTo>
                      <a:pt x="21748" y="51711"/>
                      <a:pt x="17640" y="50020"/>
                      <a:pt x="14740" y="46395"/>
                    </a:cubicBezTo>
                    <a:cubicBezTo>
                      <a:pt x="11357" y="42529"/>
                      <a:pt x="9907" y="37454"/>
                      <a:pt x="9666" y="30930"/>
                    </a:cubicBezTo>
                  </a:path>
                </a:pathLst>
              </a:custGeom>
              <a:solidFill>
                <a:srgbClr val="000000"/>
              </a:solidFill>
              <a:ln w="2402" cap="flat">
                <a:noFill/>
                <a:prstDash val="solid"/>
                <a:miter/>
              </a:ln>
            </p:spPr>
            <p:txBody>
              <a:bodyPr rtlCol="0" anchor="ctr"/>
              <a:lstStyle/>
              <a:p>
                <a:endParaRPr lang="de-DE" sz="1351"/>
              </a:p>
            </p:txBody>
          </p:sp>
          <p:sp>
            <p:nvSpPr>
              <p:cNvPr id="30" name="Freihandform: Form 29">
                <a:extLst>
                  <a:ext uri="{FF2B5EF4-FFF2-40B4-BE49-F238E27FC236}">
                    <a16:creationId xmlns:a16="http://schemas.microsoft.com/office/drawing/2014/main" id="{174474D8-C33C-4271-85AE-095508EFB8EE}"/>
                  </a:ext>
                </a:extLst>
              </p:cNvPr>
              <p:cNvSpPr/>
              <p:nvPr/>
            </p:nvSpPr>
            <p:spPr>
              <a:xfrm>
                <a:off x="10321916" y="1217139"/>
                <a:ext cx="1179212" cy="84575"/>
              </a:xfrm>
              <a:custGeom>
                <a:avLst/>
                <a:gdLst>
                  <a:gd name="connsiteX0" fmla="*/ 1181145 w 1179211"/>
                  <a:gd name="connsiteY0" fmla="*/ 2658 h 84574"/>
                  <a:gd name="connsiteX1" fmla="*/ 1176071 w 1179211"/>
                  <a:gd name="connsiteY1" fmla="*/ 725 h 84574"/>
                  <a:gd name="connsiteX2" fmla="*/ 1168580 w 1179211"/>
                  <a:gd name="connsiteY2" fmla="*/ 0 h 84574"/>
                  <a:gd name="connsiteX3" fmla="*/ 1158672 w 1179211"/>
                  <a:gd name="connsiteY3" fmla="*/ 1933 h 84574"/>
                  <a:gd name="connsiteX4" fmla="*/ 1151182 w 1179211"/>
                  <a:gd name="connsiteY4" fmla="*/ 8941 h 84574"/>
                  <a:gd name="connsiteX5" fmla="*/ 1148282 w 1179211"/>
                  <a:gd name="connsiteY5" fmla="*/ 16915 h 84574"/>
                  <a:gd name="connsiteX6" fmla="*/ 1147799 w 1179211"/>
                  <a:gd name="connsiteY6" fmla="*/ 25131 h 84574"/>
                  <a:gd name="connsiteX7" fmla="*/ 1147799 w 1179211"/>
                  <a:gd name="connsiteY7" fmla="*/ 29239 h 84574"/>
                  <a:gd name="connsiteX8" fmla="*/ 1137891 w 1179211"/>
                  <a:gd name="connsiteY8" fmla="*/ 29239 h 84574"/>
                  <a:gd name="connsiteX9" fmla="*/ 1137891 w 1179211"/>
                  <a:gd name="connsiteY9" fmla="*/ 35521 h 84574"/>
                  <a:gd name="connsiteX10" fmla="*/ 1147799 w 1179211"/>
                  <a:gd name="connsiteY10" fmla="*/ 35521 h 84574"/>
                  <a:gd name="connsiteX11" fmla="*/ 1147799 w 1179211"/>
                  <a:gd name="connsiteY11" fmla="*/ 84333 h 84574"/>
                  <a:gd name="connsiteX12" fmla="*/ 1157223 w 1179211"/>
                  <a:gd name="connsiteY12" fmla="*/ 84333 h 84574"/>
                  <a:gd name="connsiteX13" fmla="*/ 1157223 w 1179211"/>
                  <a:gd name="connsiteY13" fmla="*/ 35280 h 84574"/>
                  <a:gd name="connsiteX14" fmla="*/ 1172446 w 1179211"/>
                  <a:gd name="connsiteY14" fmla="*/ 35280 h 84574"/>
                  <a:gd name="connsiteX15" fmla="*/ 1172446 w 1179211"/>
                  <a:gd name="connsiteY15" fmla="*/ 28997 h 84574"/>
                  <a:gd name="connsiteX16" fmla="*/ 1157223 w 1179211"/>
                  <a:gd name="connsiteY16" fmla="*/ 28997 h 84574"/>
                  <a:gd name="connsiteX17" fmla="*/ 1157223 w 1179211"/>
                  <a:gd name="connsiteY17" fmla="*/ 25372 h 84574"/>
                  <a:gd name="connsiteX18" fmla="*/ 1157464 w 1179211"/>
                  <a:gd name="connsiteY18" fmla="*/ 18606 h 84574"/>
                  <a:gd name="connsiteX19" fmla="*/ 1158672 w 1179211"/>
                  <a:gd name="connsiteY19" fmla="*/ 12324 h 84574"/>
                  <a:gd name="connsiteX20" fmla="*/ 1161572 w 1179211"/>
                  <a:gd name="connsiteY20" fmla="*/ 7733 h 84574"/>
                  <a:gd name="connsiteX21" fmla="*/ 1167130 w 1179211"/>
                  <a:gd name="connsiteY21" fmla="*/ 5799 h 84574"/>
                  <a:gd name="connsiteX22" fmla="*/ 1173413 w 1179211"/>
                  <a:gd name="connsiteY22" fmla="*/ 7008 h 84574"/>
                  <a:gd name="connsiteX23" fmla="*/ 1177762 w 1179211"/>
                  <a:gd name="connsiteY23" fmla="*/ 9666 h 84574"/>
                  <a:gd name="connsiteX24" fmla="*/ 1181145 w 1179211"/>
                  <a:gd name="connsiteY24" fmla="*/ 2658 h 84574"/>
                  <a:gd name="connsiteX25" fmla="*/ 1092946 w 1179211"/>
                  <a:gd name="connsiteY25" fmla="*/ 84091 h 84574"/>
                  <a:gd name="connsiteX26" fmla="*/ 1102370 w 1179211"/>
                  <a:gd name="connsiteY26" fmla="*/ 84091 h 84574"/>
                  <a:gd name="connsiteX27" fmla="*/ 1102370 w 1179211"/>
                  <a:gd name="connsiteY27" fmla="*/ 57511 h 84574"/>
                  <a:gd name="connsiteX28" fmla="*/ 1102612 w 1179211"/>
                  <a:gd name="connsiteY28" fmla="*/ 51953 h 84574"/>
                  <a:gd name="connsiteX29" fmla="*/ 1103337 w 1179211"/>
                  <a:gd name="connsiteY29" fmla="*/ 46637 h 84574"/>
                  <a:gd name="connsiteX30" fmla="*/ 1107444 w 1179211"/>
                  <a:gd name="connsiteY30" fmla="*/ 37938 h 84574"/>
                  <a:gd name="connsiteX31" fmla="*/ 1113485 w 1179211"/>
                  <a:gd name="connsiteY31" fmla="*/ 34555 h 84574"/>
                  <a:gd name="connsiteX32" fmla="*/ 1119526 w 1179211"/>
                  <a:gd name="connsiteY32" fmla="*/ 40596 h 84574"/>
                  <a:gd name="connsiteX33" fmla="*/ 1127742 w 1179211"/>
                  <a:gd name="connsiteY33" fmla="*/ 37696 h 84574"/>
                  <a:gd name="connsiteX34" fmla="*/ 1126534 w 1179211"/>
                  <a:gd name="connsiteY34" fmla="*/ 32863 h 84574"/>
                  <a:gd name="connsiteX35" fmla="*/ 1124118 w 1179211"/>
                  <a:gd name="connsiteY35" fmla="*/ 29722 h 84574"/>
                  <a:gd name="connsiteX36" fmla="*/ 1120735 w 1179211"/>
                  <a:gd name="connsiteY36" fmla="*/ 28030 h 84574"/>
                  <a:gd name="connsiteX37" fmla="*/ 1117352 w 1179211"/>
                  <a:gd name="connsiteY37" fmla="*/ 27547 h 84574"/>
                  <a:gd name="connsiteX38" fmla="*/ 1108653 w 1179211"/>
                  <a:gd name="connsiteY38" fmla="*/ 30205 h 84574"/>
                  <a:gd name="connsiteX39" fmla="*/ 1102370 w 1179211"/>
                  <a:gd name="connsiteY39" fmla="*/ 37696 h 84574"/>
                  <a:gd name="connsiteX40" fmla="*/ 1101162 w 1179211"/>
                  <a:gd name="connsiteY40" fmla="*/ 28272 h 84574"/>
                  <a:gd name="connsiteX41" fmla="*/ 1091738 w 1179211"/>
                  <a:gd name="connsiteY41" fmla="*/ 29239 h 84574"/>
                  <a:gd name="connsiteX42" fmla="*/ 1091979 w 1179211"/>
                  <a:gd name="connsiteY42" fmla="*/ 31413 h 84574"/>
                  <a:gd name="connsiteX43" fmla="*/ 1092463 w 1179211"/>
                  <a:gd name="connsiteY43" fmla="*/ 35038 h 84574"/>
                  <a:gd name="connsiteX44" fmla="*/ 1092704 w 1179211"/>
                  <a:gd name="connsiteY44" fmla="*/ 39146 h 84574"/>
                  <a:gd name="connsiteX45" fmla="*/ 1092946 w 1179211"/>
                  <a:gd name="connsiteY45" fmla="*/ 43254 h 84574"/>
                  <a:gd name="connsiteX46" fmla="*/ 1092946 w 1179211"/>
                  <a:gd name="connsiteY46" fmla="*/ 84091 h 84574"/>
                  <a:gd name="connsiteX47" fmla="*/ 1062016 w 1179211"/>
                  <a:gd name="connsiteY47" fmla="*/ 72251 h 84574"/>
                  <a:gd name="connsiteX48" fmla="*/ 1049934 w 1179211"/>
                  <a:gd name="connsiteY48" fmla="*/ 78292 h 84574"/>
                  <a:gd name="connsiteX49" fmla="*/ 1037852 w 1179211"/>
                  <a:gd name="connsiteY49" fmla="*/ 72251 h 84574"/>
                  <a:gd name="connsiteX50" fmla="*/ 1033502 w 1179211"/>
                  <a:gd name="connsiteY50" fmla="*/ 55819 h 84574"/>
                  <a:gd name="connsiteX51" fmla="*/ 1037852 w 1179211"/>
                  <a:gd name="connsiteY51" fmla="*/ 39629 h 84574"/>
                  <a:gd name="connsiteX52" fmla="*/ 1050175 w 1179211"/>
                  <a:gd name="connsiteY52" fmla="*/ 33588 h 84574"/>
                  <a:gd name="connsiteX53" fmla="*/ 1062499 w 1179211"/>
                  <a:gd name="connsiteY53" fmla="*/ 39629 h 84574"/>
                  <a:gd name="connsiteX54" fmla="*/ 1066849 w 1179211"/>
                  <a:gd name="connsiteY54" fmla="*/ 55819 h 84574"/>
                  <a:gd name="connsiteX55" fmla="*/ 1062016 w 1179211"/>
                  <a:gd name="connsiteY55" fmla="*/ 72251 h 84574"/>
                  <a:gd name="connsiteX56" fmla="*/ 1075306 w 1179211"/>
                  <a:gd name="connsiteY56" fmla="*/ 44462 h 84574"/>
                  <a:gd name="connsiteX57" fmla="*/ 1070232 w 1179211"/>
                  <a:gd name="connsiteY57" fmla="*/ 35280 h 84574"/>
                  <a:gd name="connsiteX58" fmla="*/ 1061774 w 1179211"/>
                  <a:gd name="connsiteY58" fmla="*/ 29480 h 84574"/>
                  <a:gd name="connsiteX59" fmla="*/ 1050175 w 1179211"/>
                  <a:gd name="connsiteY59" fmla="*/ 27306 h 84574"/>
                  <a:gd name="connsiteX60" fmla="*/ 1038576 w 1179211"/>
                  <a:gd name="connsiteY60" fmla="*/ 29480 h 84574"/>
                  <a:gd name="connsiteX61" fmla="*/ 1030119 w 1179211"/>
                  <a:gd name="connsiteY61" fmla="*/ 35280 h 84574"/>
                  <a:gd name="connsiteX62" fmla="*/ 1024803 w 1179211"/>
                  <a:gd name="connsiteY62" fmla="*/ 44462 h 84574"/>
                  <a:gd name="connsiteX63" fmla="*/ 1023111 w 1179211"/>
                  <a:gd name="connsiteY63" fmla="*/ 56303 h 84574"/>
                  <a:gd name="connsiteX64" fmla="*/ 1025286 w 1179211"/>
                  <a:gd name="connsiteY64" fmla="*/ 68626 h 84574"/>
                  <a:gd name="connsiteX65" fmla="*/ 1031086 w 1179211"/>
                  <a:gd name="connsiteY65" fmla="*/ 77809 h 84574"/>
                  <a:gd name="connsiteX66" fmla="*/ 1039785 w 1179211"/>
                  <a:gd name="connsiteY66" fmla="*/ 83608 h 84574"/>
                  <a:gd name="connsiteX67" fmla="*/ 1050417 w 1179211"/>
                  <a:gd name="connsiteY67" fmla="*/ 85783 h 84574"/>
                  <a:gd name="connsiteX68" fmla="*/ 1061049 w 1179211"/>
                  <a:gd name="connsiteY68" fmla="*/ 83608 h 84574"/>
                  <a:gd name="connsiteX69" fmla="*/ 1069748 w 1179211"/>
                  <a:gd name="connsiteY69" fmla="*/ 77809 h 84574"/>
                  <a:gd name="connsiteX70" fmla="*/ 1075548 w 1179211"/>
                  <a:gd name="connsiteY70" fmla="*/ 68626 h 84574"/>
                  <a:gd name="connsiteX71" fmla="*/ 1077722 w 1179211"/>
                  <a:gd name="connsiteY71" fmla="*/ 56303 h 84574"/>
                  <a:gd name="connsiteX72" fmla="*/ 1075306 w 1179211"/>
                  <a:gd name="connsiteY72" fmla="*/ 44462 h 84574"/>
                  <a:gd name="connsiteX73" fmla="*/ 998464 w 1179211"/>
                  <a:gd name="connsiteY73" fmla="*/ 84816 h 84574"/>
                  <a:gd name="connsiteX74" fmla="*/ 1007888 w 1179211"/>
                  <a:gd name="connsiteY74" fmla="*/ 83850 h 84574"/>
                  <a:gd name="connsiteX75" fmla="*/ 1007646 w 1179211"/>
                  <a:gd name="connsiteY75" fmla="*/ 81675 h 84574"/>
                  <a:gd name="connsiteX76" fmla="*/ 1007163 w 1179211"/>
                  <a:gd name="connsiteY76" fmla="*/ 78050 h 84574"/>
                  <a:gd name="connsiteX77" fmla="*/ 1006921 w 1179211"/>
                  <a:gd name="connsiteY77" fmla="*/ 73942 h 84574"/>
                  <a:gd name="connsiteX78" fmla="*/ 1006680 w 1179211"/>
                  <a:gd name="connsiteY78" fmla="*/ 69834 h 84574"/>
                  <a:gd name="connsiteX79" fmla="*/ 1006680 w 1179211"/>
                  <a:gd name="connsiteY79" fmla="*/ 483 h 84574"/>
                  <a:gd name="connsiteX80" fmla="*/ 997497 w 1179211"/>
                  <a:gd name="connsiteY80" fmla="*/ 483 h 84574"/>
                  <a:gd name="connsiteX81" fmla="*/ 997497 w 1179211"/>
                  <a:gd name="connsiteY81" fmla="*/ 36730 h 84574"/>
                  <a:gd name="connsiteX82" fmla="*/ 990973 w 1179211"/>
                  <a:gd name="connsiteY82" fmla="*/ 29964 h 84574"/>
                  <a:gd name="connsiteX83" fmla="*/ 980341 w 1179211"/>
                  <a:gd name="connsiteY83" fmla="*/ 27064 h 84574"/>
                  <a:gd name="connsiteX84" fmla="*/ 970675 w 1179211"/>
                  <a:gd name="connsiteY84" fmla="*/ 28997 h 84574"/>
                  <a:gd name="connsiteX85" fmla="*/ 962701 w 1179211"/>
                  <a:gd name="connsiteY85" fmla="*/ 34555 h 84574"/>
                  <a:gd name="connsiteX86" fmla="*/ 957385 w 1179211"/>
                  <a:gd name="connsiteY86" fmla="*/ 43737 h 84574"/>
                  <a:gd name="connsiteX87" fmla="*/ 955452 w 1179211"/>
                  <a:gd name="connsiteY87" fmla="*/ 56544 h 84574"/>
                  <a:gd name="connsiteX88" fmla="*/ 956902 w 1179211"/>
                  <a:gd name="connsiteY88" fmla="*/ 67660 h 84574"/>
                  <a:gd name="connsiteX89" fmla="*/ 961251 w 1179211"/>
                  <a:gd name="connsiteY89" fmla="*/ 76842 h 84574"/>
                  <a:gd name="connsiteX90" fmla="*/ 968742 w 1179211"/>
                  <a:gd name="connsiteY90" fmla="*/ 83125 h 84574"/>
                  <a:gd name="connsiteX91" fmla="*/ 979616 w 1179211"/>
                  <a:gd name="connsiteY91" fmla="*/ 85300 h 84574"/>
                  <a:gd name="connsiteX92" fmla="*/ 986623 w 1179211"/>
                  <a:gd name="connsiteY92" fmla="*/ 84091 h 84574"/>
                  <a:gd name="connsiteX93" fmla="*/ 991698 w 1179211"/>
                  <a:gd name="connsiteY93" fmla="*/ 81433 h 84574"/>
                  <a:gd name="connsiteX94" fmla="*/ 995081 w 1179211"/>
                  <a:gd name="connsiteY94" fmla="*/ 78050 h 84574"/>
                  <a:gd name="connsiteX95" fmla="*/ 997014 w 1179211"/>
                  <a:gd name="connsiteY95" fmla="*/ 74909 h 84574"/>
                  <a:gd name="connsiteX96" fmla="*/ 998464 w 1179211"/>
                  <a:gd name="connsiteY96" fmla="*/ 84816 h 84574"/>
                  <a:gd name="connsiteX97" fmla="*/ 996048 w 1179211"/>
                  <a:gd name="connsiteY97" fmla="*/ 67660 h 84574"/>
                  <a:gd name="connsiteX98" fmla="*/ 991456 w 1179211"/>
                  <a:gd name="connsiteY98" fmla="*/ 74667 h 84574"/>
                  <a:gd name="connsiteX99" fmla="*/ 985657 w 1179211"/>
                  <a:gd name="connsiteY99" fmla="*/ 78050 h 84574"/>
                  <a:gd name="connsiteX100" fmla="*/ 980582 w 1179211"/>
                  <a:gd name="connsiteY100" fmla="*/ 78775 h 84574"/>
                  <a:gd name="connsiteX101" fmla="*/ 974058 w 1179211"/>
                  <a:gd name="connsiteY101" fmla="*/ 77084 h 84574"/>
                  <a:gd name="connsiteX102" fmla="*/ 969467 w 1179211"/>
                  <a:gd name="connsiteY102" fmla="*/ 72493 h 84574"/>
                  <a:gd name="connsiteX103" fmla="*/ 966809 w 1179211"/>
                  <a:gd name="connsiteY103" fmla="*/ 65243 h 84574"/>
                  <a:gd name="connsiteX104" fmla="*/ 965842 w 1179211"/>
                  <a:gd name="connsiteY104" fmla="*/ 56303 h 84574"/>
                  <a:gd name="connsiteX105" fmla="*/ 967051 w 1179211"/>
                  <a:gd name="connsiteY105" fmla="*/ 47362 h 84574"/>
                  <a:gd name="connsiteX106" fmla="*/ 970192 w 1179211"/>
                  <a:gd name="connsiteY106" fmla="*/ 40354 h 84574"/>
                  <a:gd name="connsiteX107" fmla="*/ 975266 w 1179211"/>
                  <a:gd name="connsiteY107" fmla="*/ 36005 h 84574"/>
                  <a:gd name="connsiteX108" fmla="*/ 981549 w 1179211"/>
                  <a:gd name="connsiteY108" fmla="*/ 34555 h 84574"/>
                  <a:gd name="connsiteX109" fmla="*/ 987832 w 1179211"/>
                  <a:gd name="connsiteY109" fmla="*/ 35763 h 84574"/>
                  <a:gd name="connsiteX110" fmla="*/ 992906 w 1179211"/>
                  <a:gd name="connsiteY110" fmla="*/ 39629 h 84574"/>
                  <a:gd name="connsiteX111" fmla="*/ 996531 w 1179211"/>
                  <a:gd name="connsiteY111" fmla="*/ 46395 h 84574"/>
                  <a:gd name="connsiteX112" fmla="*/ 997739 w 1179211"/>
                  <a:gd name="connsiteY112" fmla="*/ 56061 h 84574"/>
                  <a:gd name="connsiteX113" fmla="*/ 996048 w 1179211"/>
                  <a:gd name="connsiteY113" fmla="*/ 67660 h 84574"/>
                  <a:gd name="connsiteX114" fmla="*/ 938537 w 1179211"/>
                  <a:gd name="connsiteY114" fmla="*/ 725 h 84574"/>
                  <a:gd name="connsiteX115" fmla="*/ 928629 w 1179211"/>
                  <a:gd name="connsiteY115" fmla="*/ 725 h 84574"/>
                  <a:gd name="connsiteX116" fmla="*/ 928629 w 1179211"/>
                  <a:gd name="connsiteY116" fmla="*/ 84333 h 84574"/>
                  <a:gd name="connsiteX117" fmla="*/ 938537 w 1179211"/>
                  <a:gd name="connsiteY117" fmla="*/ 84333 h 84574"/>
                  <a:gd name="connsiteX118" fmla="*/ 938537 w 1179211"/>
                  <a:gd name="connsiteY118" fmla="*/ 725 h 84574"/>
                  <a:gd name="connsiteX119" fmla="*/ 897699 w 1179211"/>
                  <a:gd name="connsiteY119" fmla="*/ 38179 h 84574"/>
                  <a:gd name="connsiteX120" fmla="*/ 900841 w 1179211"/>
                  <a:gd name="connsiteY120" fmla="*/ 50262 h 84574"/>
                  <a:gd name="connsiteX121" fmla="*/ 900841 w 1179211"/>
                  <a:gd name="connsiteY121" fmla="*/ 52195 h 84574"/>
                  <a:gd name="connsiteX122" fmla="*/ 873535 w 1179211"/>
                  <a:gd name="connsiteY122" fmla="*/ 52195 h 84574"/>
                  <a:gd name="connsiteX123" fmla="*/ 875227 w 1179211"/>
                  <a:gd name="connsiteY123" fmla="*/ 45187 h 84574"/>
                  <a:gd name="connsiteX124" fmla="*/ 878368 w 1179211"/>
                  <a:gd name="connsiteY124" fmla="*/ 39388 h 84574"/>
                  <a:gd name="connsiteX125" fmla="*/ 882959 w 1179211"/>
                  <a:gd name="connsiteY125" fmla="*/ 35280 h 84574"/>
                  <a:gd name="connsiteX126" fmla="*/ 889000 w 1179211"/>
                  <a:gd name="connsiteY126" fmla="*/ 33830 h 84574"/>
                  <a:gd name="connsiteX127" fmla="*/ 897699 w 1179211"/>
                  <a:gd name="connsiteY127" fmla="*/ 38179 h 84574"/>
                  <a:gd name="connsiteX128" fmla="*/ 910748 w 1179211"/>
                  <a:gd name="connsiteY128" fmla="*/ 58236 h 84574"/>
                  <a:gd name="connsiteX129" fmla="*/ 910748 w 1179211"/>
                  <a:gd name="connsiteY129" fmla="*/ 52678 h 84574"/>
                  <a:gd name="connsiteX130" fmla="*/ 909781 w 1179211"/>
                  <a:gd name="connsiteY130" fmla="*/ 43496 h 84574"/>
                  <a:gd name="connsiteX131" fmla="*/ 906157 w 1179211"/>
                  <a:gd name="connsiteY131" fmla="*/ 35280 h 84574"/>
                  <a:gd name="connsiteX132" fmla="*/ 899391 w 1179211"/>
                  <a:gd name="connsiteY132" fmla="*/ 29480 h 84574"/>
                  <a:gd name="connsiteX133" fmla="*/ 888759 w 1179211"/>
                  <a:gd name="connsiteY133" fmla="*/ 27306 h 84574"/>
                  <a:gd name="connsiteX134" fmla="*/ 878851 w 1179211"/>
                  <a:gd name="connsiteY134" fmla="*/ 29480 h 84574"/>
                  <a:gd name="connsiteX135" fmla="*/ 870877 w 1179211"/>
                  <a:gd name="connsiteY135" fmla="*/ 35521 h 84574"/>
                  <a:gd name="connsiteX136" fmla="*/ 865561 w 1179211"/>
                  <a:gd name="connsiteY136" fmla="*/ 44704 h 84574"/>
                  <a:gd name="connsiteX137" fmla="*/ 863628 w 1179211"/>
                  <a:gd name="connsiteY137" fmla="*/ 56544 h 84574"/>
                  <a:gd name="connsiteX138" fmla="*/ 870394 w 1179211"/>
                  <a:gd name="connsiteY138" fmla="*/ 78292 h 84574"/>
                  <a:gd name="connsiteX139" fmla="*/ 890208 w 1179211"/>
                  <a:gd name="connsiteY139" fmla="*/ 85783 h 84574"/>
                  <a:gd name="connsiteX140" fmla="*/ 902290 w 1179211"/>
                  <a:gd name="connsiteY140" fmla="*/ 83125 h 84574"/>
                  <a:gd name="connsiteX141" fmla="*/ 911956 w 1179211"/>
                  <a:gd name="connsiteY141" fmla="*/ 75151 h 84574"/>
                  <a:gd name="connsiteX142" fmla="*/ 908090 w 1179211"/>
                  <a:gd name="connsiteY142" fmla="*/ 71043 h 84574"/>
                  <a:gd name="connsiteX143" fmla="*/ 898666 w 1179211"/>
                  <a:gd name="connsiteY143" fmla="*/ 77567 h 84574"/>
                  <a:gd name="connsiteX144" fmla="*/ 890933 w 1179211"/>
                  <a:gd name="connsiteY144" fmla="*/ 79017 h 84574"/>
                  <a:gd name="connsiteX145" fmla="*/ 878368 w 1179211"/>
                  <a:gd name="connsiteY145" fmla="*/ 73701 h 84574"/>
                  <a:gd name="connsiteX146" fmla="*/ 873777 w 1179211"/>
                  <a:gd name="connsiteY146" fmla="*/ 58477 h 84574"/>
                  <a:gd name="connsiteX147" fmla="*/ 910748 w 1179211"/>
                  <a:gd name="connsiteY147" fmla="*/ 58477 h 84574"/>
                  <a:gd name="connsiteX148" fmla="*/ 848404 w 1179211"/>
                  <a:gd name="connsiteY148" fmla="*/ 61377 h 84574"/>
                  <a:gd name="connsiteX149" fmla="*/ 844296 w 1179211"/>
                  <a:gd name="connsiteY149" fmla="*/ 56544 h 84574"/>
                  <a:gd name="connsiteX150" fmla="*/ 838980 w 1179211"/>
                  <a:gd name="connsiteY150" fmla="*/ 53403 h 84574"/>
                  <a:gd name="connsiteX151" fmla="*/ 833181 w 1179211"/>
                  <a:gd name="connsiteY151" fmla="*/ 51470 h 84574"/>
                  <a:gd name="connsiteX152" fmla="*/ 824723 w 1179211"/>
                  <a:gd name="connsiteY152" fmla="*/ 47603 h 84574"/>
                  <a:gd name="connsiteX153" fmla="*/ 821582 w 1179211"/>
                  <a:gd name="connsiteY153" fmla="*/ 40837 h 84574"/>
                  <a:gd name="connsiteX154" fmla="*/ 824482 w 1179211"/>
                  <a:gd name="connsiteY154" fmla="*/ 35280 h 84574"/>
                  <a:gd name="connsiteX155" fmla="*/ 831731 w 1179211"/>
                  <a:gd name="connsiteY155" fmla="*/ 33105 h 84574"/>
                  <a:gd name="connsiteX156" fmla="*/ 838980 w 1179211"/>
                  <a:gd name="connsiteY156" fmla="*/ 34796 h 84574"/>
                  <a:gd name="connsiteX157" fmla="*/ 843572 w 1179211"/>
                  <a:gd name="connsiteY157" fmla="*/ 38421 h 84574"/>
                  <a:gd name="connsiteX158" fmla="*/ 848404 w 1179211"/>
                  <a:gd name="connsiteY158" fmla="*/ 32380 h 84574"/>
                  <a:gd name="connsiteX159" fmla="*/ 842605 w 1179211"/>
                  <a:gd name="connsiteY159" fmla="*/ 28997 h 84574"/>
                  <a:gd name="connsiteX160" fmla="*/ 832214 w 1179211"/>
                  <a:gd name="connsiteY160" fmla="*/ 27306 h 84574"/>
                  <a:gd name="connsiteX161" fmla="*/ 824723 w 1179211"/>
                  <a:gd name="connsiteY161" fmla="*/ 28272 h 84574"/>
                  <a:gd name="connsiteX162" fmla="*/ 818441 w 1179211"/>
                  <a:gd name="connsiteY162" fmla="*/ 31172 h 84574"/>
                  <a:gd name="connsiteX163" fmla="*/ 814091 w 1179211"/>
                  <a:gd name="connsiteY163" fmla="*/ 36005 h 84574"/>
                  <a:gd name="connsiteX164" fmla="*/ 812400 w 1179211"/>
                  <a:gd name="connsiteY164" fmla="*/ 42771 h 84574"/>
                  <a:gd name="connsiteX165" fmla="*/ 813850 w 1179211"/>
                  <a:gd name="connsiteY165" fmla="*/ 50020 h 84574"/>
                  <a:gd name="connsiteX166" fmla="*/ 817716 w 1179211"/>
                  <a:gd name="connsiteY166" fmla="*/ 54853 h 84574"/>
                  <a:gd name="connsiteX167" fmla="*/ 822790 w 1179211"/>
                  <a:gd name="connsiteY167" fmla="*/ 57752 h 84574"/>
                  <a:gd name="connsiteX168" fmla="*/ 828106 w 1179211"/>
                  <a:gd name="connsiteY168" fmla="*/ 59686 h 84574"/>
                  <a:gd name="connsiteX169" fmla="*/ 836564 w 1179211"/>
                  <a:gd name="connsiteY169" fmla="*/ 63310 h 84574"/>
                  <a:gd name="connsiteX170" fmla="*/ 839705 w 1179211"/>
                  <a:gd name="connsiteY170" fmla="*/ 70559 h 84574"/>
                  <a:gd name="connsiteX171" fmla="*/ 837047 w 1179211"/>
                  <a:gd name="connsiteY171" fmla="*/ 77325 h 84574"/>
                  <a:gd name="connsiteX172" fmla="*/ 829556 w 1179211"/>
                  <a:gd name="connsiteY172" fmla="*/ 79742 h 84574"/>
                  <a:gd name="connsiteX173" fmla="*/ 824723 w 1179211"/>
                  <a:gd name="connsiteY173" fmla="*/ 79017 h 84574"/>
                  <a:gd name="connsiteX174" fmla="*/ 820616 w 1179211"/>
                  <a:gd name="connsiteY174" fmla="*/ 76842 h 84574"/>
                  <a:gd name="connsiteX175" fmla="*/ 817233 w 1179211"/>
                  <a:gd name="connsiteY175" fmla="*/ 74184 h 84574"/>
                  <a:gd name="connsiteX176" fmla="*/ 814816 w 1179211"/>
                  <a:gd name="connsiteY176" fmla="*/ 71768 h 84574"/>
                  <a:gd name="connsiteX177" fmla="*/ 809983 w 1179211"/>
                  <a:gd name="connsiteY177" fmla="*/ 79500 h 84574"/>
                  <a:gd name="connsiteX178" fmla="*/ 829073 w 1179211"/>
                  <a:gd name="connsiteY178" fmla="*/ 85783 h 84574"/>
                  <a:gd name="connsiteX179" fmla="*/ 836806 w 1179211"/>
                  <a:gd name="connsiteY179" fmla="*/ 84575 h 84574"/>
                  <a:gd name="connsiteX180" fmla="*/ 843088 w 1179211"/>
                  <a:gd name="connsiteY180" fmla="*/ 81192 h 84574"/>
                  <a:gd name="connsiteX181" fmla="*/ 847438 w 1179211"/>
                  <a:gd name="connsiteY181" fmla="*/ 75634 h 84574"/>
                  <a:gd name="connsiteX182" fmla="*/ 849129 w 1179211"/>
                  <a:gd name="connsiteY182" fmla="*/ 68143 h 84574"/>
                  <a:gd name="connsiteX183" fmla="*/ 848404 w 1179211"/>
                  <a:gd name="connsiteY183" fmla="*/ 61377 h 84574"/>
                  <a:gd name="connsiteX184" fmla="*/ 796693 w 1179211"/>
                  <a:gd name="connsiteY184" fmla="*/ 61377 h 84574"/>
                  <a:gd name="connsiteX185" fmla="*/ 792585 w 1179211"/>
                  <a:gd name="connsiteY185" fmla="*/ 56544 h 84574"/>
                  <a:gd name="connsiteX186" fmla="*/ 787269 w 1179211"/>
                  <a:gd name="connsiteY186" fmla="*/ 53403 h 84574"/>
                  <a:gd name="connsiteX187" fmla="*/ 781470 w 1179211"/>
                  <a:gd name="connsiteY187" fmla="*/ 51470 h 84574"/>
                  <a:gd name="connsiteX188" fmla="*/ 773012 w 1179211"/>
                  <a:gd name="connsiteY188" fmla="*/ 47603 h 84574"/>
                  <a:gd name="connsiteX189" fmla="*/ 769871 w 1179211"/>
                  <a:gd name="connsiteY189" fmla="*/ 40837 h 84574"/>
                  <a:gd name="connsiteX190" fmla="*/ 772770 w 1179211"/>
                  <a:gd name="connsiteY190" fmla="*/ 35280 h 84574"/>
                  <a:gd name="connsiteX191" fmla="*/ 780020 w 1179211"/>
                  <a:gd name="connsiteY191" fmla="*/ 33105 h 84574"/>
                  <a:gd name="connsiteX192" fmla="*/ 787269 w 1179211"/>
                  <a:gd name="connsiteY192" fmla="*/ 34796 h 84574"/>
                  <a:gd name="connsiteX193" fmla="*/ 791860 w 1179211"/>
                  <a:gd name="connsiteY193" fmla="*/ 38421 h 84574"/>
                  <a:gd name="connsiteX194" fmla="*/ 796693 w 1179211"/>
                  <a:gd name="connsiteY194" fmla="*/ 32380 h 84574"/>
                  <a:gd name="connsiteX195" fmla="*/ 790894 w 1179211"/>
                  <a:gd name="connsiteY195" fmla="*/ 28997 h 84574"/>
                  <a:gd name="connsiteX196" fmla="*/ 780503 w 1179211"/>
                  <a:gd name="connsiteY196" fmla="*/ 27306 h 84574"/>
                  <a:gd name="connsiteX197" fmla="*/ 773012 w 1179211"/>
                  <a:gd name="connsiteY197" fmla="*/ 28272 h 84574"/>
                  <a:gd name="connsiteX198" fmla="*/ 766729 w 1179211"/>
                  <a:gd name="connsiteY198" fmla="*/ 31172 h 84574"/>
                  <a:gd name="connsiteX199" fmla="*/ 762380 w 1179211"/>
                  <a:gd name="connsiteY199" fmla="*/ 36005 h 84574"/>
                  <a:gd name="connsiteX200" fmla="*/ 760688 w 1179211"/>
                  <a:gd name="connsiteY200" fmla="*/ 42771 h 84574"/>
                  <a:gd name="connsiteX201" fmla="*/ 762138 w 1179211"/>
                  <a:gd name="connsiteY201" fmla="*/ 50020 h 84574"/>
                  <a:gd name="connsiteX202" fmla="*/ 766005 w 1179211"/>
                  <a:gd name="connsiteY202" fmla="*/ 54853 h 84574"/>
                  <a:gd name="connsiteX203" fmla="*/ 771079 w 1179211"/>
                  <a:gd name="connsiteY203" fmla="*/ 57752 h 84574"/>
                  <a:gd name="connsiteX204" fmla="*/ 776395 w 1179211"/>
                  <a:gd name="connsiteY204" fmla="*/ 59686 h 84574"/>
                  <a:gd name="connsiteX205" fmla="*/ 784853 w 1179211"/>
                  <a:gd name="connsiteY205" fmla="*/ 63310 h 84574"/>
                  <a:gd name="connsiteX206" fmla="*/ 787994 w 1179211"/>
                  <a:gd name="connsiteY206" fmla="*/ 70559 h 84574"/>
                  <a:gd name="connsiteX207" fmla="*/ 785336 w 1179211"/>
                  <a:gd name="connsiteY207" fmla="*/ 77325 h 84574"/>
                  <a:gd name="connsiteX208" fmla="*/ 777845 w 1179211"/>
                  <a:gd name="connsiteY208" fmla="*/ 79742 h 84574"/>
                  <a:gd name="connsiteX209" fmla="*/ 773012 w 1179211"/>
                  <a:gd name="connsiteY209" fmla="*/ 79017 h 84574"/>
                  <a:gd name="connsiteX210" fmla="*/ 768904 w 1179211"/>
                  <a:gd name="connsiteY210" fmla="*/ 76842 h 84574"/>
                  <a:gd name="connsiteX211" fmla="*/ 765521 w 1179211"/>
                  <a:gd name="connsiteY211" fmla="*/ 74184 h 84574"/>
                  <a:gd name="connsiteX212" fmla="*/ 763105 w 1179211"/>
                  <a:gd name="connsiteY212" fmla="*/ 71768 h 84574"/>
                  <a:gd name="connsiteX213" fmla="*/ 758272 w 1179211"/>
                  <a:gd name="connsiteY213" fmla="*/ 79500 h 84574"/>
                  <a:gd name="connsiteX214" fmla="*/ 777362 w 1179211"/>
                  <a:gd name="connsiteY214" fmla="*/ 85783 h 84574"/>
                  <a:gd name="connsiteX215" fmla="*/ 785094 w 1179211"/>
                  <a:gd name="connsiteY215" fmla="*/ 84575 h 84574"/>
                  <a:gd name="connsiteX216" fmla="*/ 791377 w 1179211"/>
                  <a:gd name="connsiteY216" fmla="*/ 81192 h 84574"/>
                  <a:gd name="connsiteX217" fmla="*/ 795726 w 1179211"/>
                  <a:gd name="connsiteY217" fmla="*/ 75634 h 84574"/>
                  <a:gd name="connsiteX218" fmla="*/ 797418 w 1179211"/>
                  <a:gd name="connsiteY218" fmla="*/ 68143 h 84574"/>
                  <a:gd name="connsiteX219" fmla="*/ 796693 w 1179211"/>
                  <a:gd name="connsiteY219" fmla="*/ 61377 h 84574"/>
                  <a:gd name="connsiteX220" fmla="*/ 711393 w 1179211"/>
                  <a:gd name="connsiteY220" fmla="*/ 6041 h 84574"/>
                  <a:gd name="connsiteX221" fmla="*/ 707286 w 1179211"/>
                  <a:gd name="connsiteY221" fmla="*/ 4350 h 84574"/>
                  <a:gd name="connsiteX222" fmla="*/ 703178 w 1179211"/>
                  <a:gd name="connsiteY222" fmla="*/ 6041 h 84574"/>
                  <a:gd name="connsiteX223" fmla="*/ 701486 w 1179211"/>
                  <a:gd name="connsiteY223" fmla="*/ 9907 h 84574"/>
                  <a:gd name="connsiteX224" fmla="*/ 703178 w 1179211"/>
                  <a:gd name="connsiteY224" fmla="*/ 13774 h 84574"/>
                  <a:gd name="connsiteX225" fmla="*/ 707286 w 1179211"/>
                  <a:gd name="connsiteY225" fmla="*/ 15465 h 84574"/>
                  <a:gd name="connsiteX226" fmla="*/ 711393 w 1179211"/>
                  <a:gd name="connsiteY226" fmla="*/ 13774 h 84574"/>
                  <a:gd name="connsiteX227" fmla="*/ 713085 w 1179211"/>
                  <a:gd name="connsiteY227" fmla="*/ 9907 h 84574"/>
                  <a:gd name="connsiteX228" fmla="*/ 711393 w 1179211"/>
                  <a:gd name="connsiteY228" fmla="*/ 6041 h 84574"/>
                  <a:gd name="connsiteX229" fmla="*/ 734833 w 1179211"/>
                  <a:gd name="connsiteY229" fmla="*/ 6041 h 84574"/>
                  <a:gd name="connsiteX230" fmla="*/ 730725 w 1179211"/>
                  <a:gd name="connsiteY230" fmla="*/ 4350 h 84574"/>
                  <a:gd name="connsiteX231" fmla="*/ 726617 w 1179211"/>
                  <a:gd name="connsiteY231" fmla="*/ 6041 h 84574"/>
                  <a:gd name="connsiteX232" fmla="*/ 724925 w 1179211"/>
                  <a:gd name="connsiteY232" fmla="*/ 9907 h 84574"/>
                  <a:gd name="connsiteX233" fmla="*/ 726617 w 1179211"/>
                  <a:gd name="connsiteY233" fmla="*/ 13774 h 84574"/>
                  <a:gd name="connsiteX234" fmla="*/ 730725 w 1179211"/>
                  <a:gd name="connsiteY234" fmla="*/ 15465 h 84574"/>
                  <a:gd name="connsiteX235" fmla="*/ 734833 w 1179211"/>
                  <a:gd name="connsiteY235" fmla="*/ 13774 h 84574"/>
                  <a:gd name="connsiteX236" fmla="*/ 736524 w 1179211"/>
                  <a:gd name="connsiteY236" fmla="*/ 9907 h 84574"/>
                  <a:gd name="connsiteX237" fmla="*/ 734833 w 1179211"/>
                  <a:gd name="connsiteY237" fmla="*/ 6041 h 84574"/>
                  <a:gd name="connsiteX238" fmla="*/ 695445 w 1179211"/>
                  <a:gd name="connsiteY238" fmla="*/ 28997 h 84574"/>
                  <a:gd name="connsiteX239" fmla="*/ 695445 w 1179211"/>
                  <a:gd name="connsiteY239" fmla="*/ 63552 h 84574"/>
                  <a:gd name="connsiteX240" fmla="*/ 695928 w 1179211"/>
                  <a:gd name="connsiteY240" fmla="*/ 72009 h 84574"/>
                  <a:gd name="connsiteX241" fmla="*/ 698103 w 1179211"/>
                  <a:gd name="connsiteY241" fmla="*/ 79017 h 84574"/>
                  <a:gd name="connsiteX242" fmla="*/ 703903 w 1179211"/>
                  <a:gd name="connsiteY242" fmla="*/ 83850 h 84574"/>
                  <a:gd name="connsiteX243" fmla="*/ 714535 w 1179211"/>
                  <a:gd name="connsiteY243" fmla="*/ 85783 h 84574"/>
                  <a:gd name="connsiteX244" fmla="*/ 722026 w 1179211"/>
                  <a:gd name="connsiteY244" fmla="*/ 84575 h 84574"/>
                  <a:gd name="connsiteX245" fmla="*/ 727342 w 1179211"/>
                  <a:gd name="connsiteY245" fmla="*/ 81433 h 84574"/>
                  <a:gd name="connsiteX246" fmla="*/ 730725 w 1179211"/>
                  <a:gd name="connsiteY246" fmla="*/ 77809 h 84574"/>
                  <a:gd name="connsiteX247" fmla="*/ 732658 w 1179211"/>
                  <a:gd name="connsiteY247" fmla="*/ 75151 h 84574"/>
                  <a:gd name="connsiteX248" fmla="*/ 733866 w 1179211"/>
                  <a:gd name="connsiteY248" fmla="*/ 84575 h 84574"/>
                  <a:gd name="connsiteX249" fmla="*/ 743290 w 1179211"/>
                  <a:gd name="connsiteY249" fmla="*/ 83608 h 84574"/>
                  <a:gd name="connsiteX250" fmla="*/ 743049 w 1179211"/>
                  <a:gd name="connsiteY250" fmla="*/ 81433 h 84574"/>
                  <a:gd name="connsiteX251" fmla="*/ 742565 w 1179211"/>
                  <a:gd name="connsiteY251" fmla="*/ 77809 h 84574"/>
                  <a:gd name="connsiteX252" fmla="*/ 742324 w 1179211"/>
                  <a:gd name="connsiteY252" fmla="*/ 73701 h 84574"/>
                  <a:gd name="connsiteX253" fmla="*/ 742082 w 1179211"/>
                  <a:gd name="connsiteY253" fmla="*/ 69593 h 84574"/>
                  <a:gd name="connsiteX254" fmla="*/ 742082 w 1179211"/>
                  <a:gd name="connsiteY254" fmla="*/ 28755 h 84574"/>
                  <a:gd name="connsiteX255" fmla="*/ 732175 w 1179211"/>
                  <a:gd name="connsiteY255" fmla="*/ 28755 h 84574"/>
                  <a:gd name="connsiteX256" fmla="*/ 732175 w 1179211"/>
                  <a:gd name="connsiteY256" fmla="*/ 59686 h 84574"/>
                  <a:gd name="connsiteX257" fmla="*/ 730966 w 1179211"/>
                  <a:gd name="connsiteY257" fmla="*/ 66935 h 84574"/>
                  <a:gd name="connsiteX258" fmla="*/ 727583 w 1179211"/>
                  <a:gd name="connsiteY258" fmla="*/ 72734 h 84574"/>
                  <a:gd name="connsiteX259" fmla="*/ 722751 w 1179211"/>
                  <a:gd name="connsiteY259" fmla="*/ 76600 h 84574"/>
                  <a:gd name="connsiteX260" fmla="*/ 716468 w 1179211"/>
                  <a:gd name="connsiteY260" fmla="*/ 78050 h 84574"/>
                  <a:gd name="connsiteX261" fmla="*/ 710427 w 1179211"/>
                  <a:gd name="connsiteY261" fmla="*/ 77084 h 84574"/>
                  <a:gd name="connsiteX262" fmla="*/ 706802 w 1179211"/>
                  <a:gd name="connsiteY262" fmla="*/ 74184 h 84574"/>
                  <a:gd name="connsiteX263" fmla="*/ 705111 w 1179211"/>
                  <a:gd name="connsiteY263" fmla="*/ 69593 h 84574"/>
                  <a:gd name="connsiteX264" fmla="*/ 704628 w 1179211"/>
                  <a:gd name="connsiteY264" fmla="*/ 63310 h 84574"/>
                  <a:gd name="connsiteX265" fmla="*/ 704628 w 1179211"/>
                  <a:gd name="connsiteY265" fmla="*/ 28755 h 84574"/>
                  <a:gd name="connsiteX266" fmla="*/ 695445 w 1179211"/>
                  <a:gd name="connsiteY266" fmla="*/ 28755 h 84574"/>
                  <a:gd name="connsiteX267" fmla="*/ 664515 w 1179211"/>
                  <a:gd name="connsiteY267" fmla="*/ 60894 h 84574"/>
                  <a:gd name="connsiteX268" fmla="*/ 657991 w 1179211"/>
                  <a:gd name="connsiteY268" fmla="*/ 71284 h 84574"/>
                  <a:gd name="connsiteX269" fmla="*/ 648325 w 1179211"/>
                  <a:gd name="connsiteY269" fmla="*/ 76600 h 84574"/>
                  <a:gd name="connsiteX270" fmla="*/ 636726 w 1179211"/>
                  <a:gd name="connsiteY270" fmla="*/ 78050 h 84574"/>
                  <a:gd name="connsiteX271" fmla="*/ 631893 w 1179211"/>
                  <a:gd name="connsiteY271" fmla="*/ 77809 h 84574"/>
                  <a:gd name="connsiteX272" fmla="*/ 626577 w 1179211"/>
                  <a:gd name="connsiteY272" fmla="*/ 77325 h 84574"/>
                  <a:gd name="connsiteX273" fmla="*/ 626577 w 1179211"/>
                  <a:gd name="connsiteY273" fmla="*/ 10874 h 84574"/>
                  <a:gd name="connsiteX274" fmla="*/ 630927 w 1179211"/>
                  <a:gd name="connsiteY274" fmla="*/ 10632 h 84574"/>
                  <a:gd name="connsiteX275" fmla="*/ 635276 w 1179211"/>
                  <a:gd name="connsiteY275" fmla="*/ 10632 h 84574"/>
                  <a:gd name="connsiteX276" fmla="*/ 659440 w 1179211"/>
                  <a:gd name="connsiteY276" fmla="*/ 18848 h 84574"/>
                  <a:gd name="connsiteX277" fmla="*/ 666931 w 1179211"/>
                  <a:gd name="connsiteY277" fmla="*/ 44220 h 84574"/>
                  <a:gd name="connsiteX278" fmla="*/ 664515 w 1179211"/>
                  <a:gd name="connsiteY278" fmla="*/ 60894 h 84574"/>
                  <a:gd name="connsiteX279" fmla="*/ 675389 w 1179211"/>
                  <a:gd name="connsiteY279" fmla="*/ 25856 h 84574"/>
                  <a:gd name="connsiteX280" fmla="*/ 667173 w 1179211"/>
                  <a:gd name="connsiteY280" fmla="*/ 13774 h 84574"/>
                  <a:gd name="connsiteX281" fmla="*/ 654366 w 1179211"/>
                  <a:gd name="connsiteY281" fmla="*/ 6524 h 84574"/>
                  <a:gd name="connsiteX282" fmla="*/ 637451 w 1179211"/>
                  <a:gd name="connsiteY282" fmla="*/ 4108 h 84574"/>
                  <a:gd name="connsiteX283" fmla="*/ 631168 w 1179211"/>
                  <a:gd name="connsiteY283" fmla="*/ 4108 h 84574"/>
                  <a:gd name="connsiteX284" fmla="*/ 627060 w 1179211"/>
                  <a:gd name="connsiteY284" fmla="*/ 4350 h 84574"/>
                  <a:gd name="connsiteX285" fmla="*/ 622953 w 1179211"/>
                  <a:gd name="connsiteY285" fmla="*/ 4350 h 84574"/>
                  <a:gd name="connsiteX286" fmla="*/ 616670 w 1179211"/>
                  <a:gd name="connsiteY286" fmla="*/ 4591 h 84574"/>
                  <a:gd name="connsiteX287" fmla="*/ 616670 w 1179211"/>
                  <a:gd name="connsiteY287" fmla="*/ 84091 h 84574"/>
                  <a:gd name="connsiteX288" fmla="*/ 625611 w 1179211"/>
                  <a:gd name="connsiteY288" fmla="*/ 84333 h 84574"/>
                  <a:gd name="connsiteX289" fmla="*/ 637209 w 1179211"/>
                  <a:gd name="connsiteY289" fmla="*/ 84575 h 84574"/>
                  <a:gd name="connsiteX290" fmla="*/ 650741 w 1179211"/>
                  <a:gd name="connsiteY290" fmla="*/ 82883 h 84574"/>
                  <a:gd name="connsiteX291" fmla="*/ 664032 w 1179211"/>
                  <a:gd name="connsiteY291" fmla="*/ 76842 h 84574"/>
                  <a:gd name="connsiteX292" fmla="*/ 674181 w 1179211"/>
                  <a:gd name="connsiteY292" fmla="*/ 64518 h 84574"/>
                  <a:gd name="connsiteX293" fmla="*/ 678289 w 1179211"/>
                  <a:gd name="connsiteY293" fmla="*/ 43979 h 84574"/>
                  <a:gd name="connsiteX294" fmla="*/ 675389 w 1179211"/>
                  <a:gd name="connsiteY294" fmla="*/ 25856 h 84574"/>
                  <a:gd name="connsiteX295" fmla="*/ 562059 w 1179211"/>
                  <a:gd name="connsiteY295" fmla="*/ 77325 h 84574"/>
                  <a:gd name="connsiteX296" fmla="*/ 558918 w 1179211"/>
                  <a:gd name="connsiteY296" fmla="*/ 78534 h 84574"/>
                  <a:gd name="connsiteX297" fmla="*/ 555776 w 1179211"/>
                  <a:gd name="connsiteY297" fmla="*/ 79017 h 84574"/>
                  <a:gd name="connsiteX298" fmla="*/ 553360 w 1179211"/>
                  <a:gd name="connsiteY298" fmla="*/ 78534 h 84574"/>
                  <a:gd name="connsiteX299" fmla="*/ 551185 w 1179211"/>
                  <a:gd name="connsiteY299" fmla="*/ 77567 h 84574"/>
                  <a:gd name="connsiteX300" fmla="*/ 549010 w 1179211"/>
                  <a:gd name="connsiteY300" fmla="*/ 74184 h 84574"/>
                  <a:gd name="connsiteX301" fmla="*/ 548769 w 1179211"/>
                  <a:gd name="connsiteY301" fmla="*/ 67901 h 84574"/>
                  <a:gd name="connsiteX302" fmla="*/ 548769 w 1179211"/>
                  <a:gd name="connsiteY302" fmla="*/ 35280 h 84574"/>
                  <a:gd name="connsiteX303" fmla="*/ 561817 w 1179211"/>
                  <a:gd name="connsiteY303" fmla="*/ 35280 h 84574"/>
                  <a:gd name="connsiteX304" fmla="*/ 561817 w 1179211"/>
                  <a:gd name="connsiteY304" fmla="*/ 28997 h 84574"/>
                  <a:gd name="connsiteX305" fmla="*/ 548769 w 1179211"/>
                  <a:gd name="connsiteY305" fmla="*/ 28997 h 84574"/>
                  <a:gd name="connsiteX306" fmla="*/ 548769 w 1179211"/>
                  <a:gd name="connsiteY306" fmla="*/ 12807 h 84574"/>
                  <a:gd name="connsiteX307" fmla="*/ 539103 w 1179211"/>
                  <a:gd name="connsiteY307" fmla="*/ 14982 h 84574"/>
                  <a:gd name="connsiteX308" fmla="*/ 539103 w 1179211"/>
                  <a:gd name="connsiteY308" fmla="*/ 28997 h 84574"/>
                  <a:gd name="connsiteX309" fmla="*/ 529679 w 1179211"/>
                  <a:gd name="connsiteY309" fmla="*/ 28997 h 84574"/>
                  <a:gd name="connsiteX310" fmla="*/ 529679 w 1179211"/>
                  <a:gd name="connsiteY310" fmla="*/ 35280 h 84574"/>
                  <a:gd name="connsiteX311" fmla="*/ 539103 w 1179211"/>
                  <a:gd name="connsiteY311" fmla="*/ 35280 h 84574"/>
                  <a:gd name="connsiteX312" fmla="*/ 539103 w 1179211"/>
                  <a:gd name="connsiteY312" fmla="*/ 68868 h 84574"/>
                  <a:gd name="connsiteX313" fmla="*/ 539345 w 1179211"/>
                  <a:gd name="connsiteY313" fmla="*/ 76117 h 84574"/>
                  <a:gd name="connsiteX314" fmla="*/ 541278 w 1179211"/>
                  <a:gd name="connsiteY314" fmla="*/ 81433 h 84574"/>
                  <a:gd name="connsiteX315" fmla="*/ 545869 w 1179211"/>
                  <a:gd name="connsiteY315" fmla="*/ 84816 h 84574"/>
                  <a:gd name="connsiteX316" fmla="*/ 551910 w 1179211"/>
                  <a:gd name="connsiteY316" fmla="*/ 85783 h 84574"/>
                  <a:gd name="connsiteX317" fmla="*/ 558434 w 1179211"/>
                  <a:gd name="connsiteY317" fmla="*/ 84816 h 84574"/>
                  <a:gd name="connsiteX318" fmla="*/ 563992 w 1179211"/>
                  <a:gd name="connsiteY318" fmla="*/ 82158 h 84574"/>
                  <a:gd name="connsiteX319" fmla="*/ 562059 w 1179211"/>
                  <a:gd name="connsiteY319" fmla="*/ 77325 h 84574"/>
                  <a:gd name="connsiteX320" fmla="*/ 487392 w 1179211"/>
                  <a:gd name="connsiteY320" fmla="*/ 6041 h 84574"/>
                  <a:gd name="connsiteX321" fmla="*/ 483284 w 1179211"/>
                  <a:gd name="connsiteY321" fmla="*/ 4350 h 84574"/>
                  <a:gd name="connsiteX322" fmla="*/ 479176 w 1179211"/>
                  <a:gd name="connsiteY322" fmla="*/ 6041 h 84574"/>
                  <a:gd name="connsiteX323" fmla="*/ 477484 w 1179211"/>
                  <a:gd name="connsiteY323" fmla="*/ 9907 h 84574"/>
                  <a:gd name="connsiteX324" fmla="*/ 479176 w 1179211"/>
                  <a:gd name="connsiteY324" fmla="*/ 13774 h 84574"/>
                  <a:gd name="connsiteX325" fmla="*/ 483284 w 1179211"/>
                  <a:gd name="connsiteY325" fmla="*/ 15465 h 84574"/>
                  <a:gd name="connsiteX326" fmla="*/ 487392 w 1179211"/>
                  <a:gd name="connsiteY326" fmla="*/ 13774 h 84574"/>
                  <a:gd name="connsiteX327" fmla="*/ 489083 w 1179211"/>
                  <a:gd name="connsiteY327" fmla="*/ 9907 h 84574"/>
                  <a:gd name="connsiteX328" fmla="*/ 487392 w 1179211"/>
                  <a:gd name="connsiteY328" fmla="*/ 6041 h 84574"/>
                  <a:gd name="connsiteX329" fmla="*/ 510589 w 1179211"/>
                  <a:gd name="connsiteY329" fmla="*/ 6041 h 84574"/>
                  <a:gd name="connsiteX330" fmla="*/ 506481 w 1179211"/>
                  <a:gd name="connsiteY330" fmla="*/ 4350 h 84574"/>
                  <a:gd name="connsiteX331" fmla="*/ 502373 w 1179211"/>
                  <a:gd name="connsiteY331" fmla="*/ 6041 h 84574"/>
                  <a:gd name="connsiteX332" fmla="*/ 500682 w 1179211"/>
                  <a:gd name="connsiteY332" fmla="*/ 9907 h 84574"/>
                  <a:gd name="connsiteX333" fmla="*/ 502373 w 1179211"/>
                  <a:gd name="connsiteY333" fmla="*/ 13774 h 84574"/>
                  <a:gd name="connsiteX334" fmla="*/ 506481 w 1179211"/>
                  <a:gd name="connsiteY334" fmla="*/ 15465 h 84574"/>
                  <a:gd name="connsiteX335" fmla="*/ 510589 w 1179211"/>
                  <a:gd name="connsiteY335" fmla="*/ 13774 h 84574"/>
                  <a:gd name="connsiteX336" fmla="*/ 512281 w 1179211"/>
                  <a:gd name="connsiteY336" fmla="*/ 9907 h 84574"/>
                  <a:gd name="connsiteX337" fmla="*/ 510589 w 1179211"/>
                  <a:gd name="connsiteY337" fmla="*/ 6041 h 84574"/>
                  <a:gd name="connsiteX338" fmla="*/ 504548 w 1179211"/>
                  <a:gd name="connsiteY338" fmla="*/ 62827 h 84574"/>
                  <a:gd name="connsiteX339" fmla="*/ 504306 w 1179211"/>
                  <a:gd name="connsiteY339" fmla="*/ 67660 h 84574"/>
                  <a:gd name="connsiteX340" fmla="*/ 502373 w 1179211"/>
                  <a:gd name="connsiteY340" fmla="*/ 72976 h 84574"/>
                  <a:gd name="connsiteX341" fmla="*/ 498990 w 1179211"/>
                  <a:gd name="connsiteY341" fmla="*/ 76600 h 84574"/>
                  <a:gd name="connsiteX342" fmla="*/ 495124 w 1179211"/>
                  <a:gd name="connsiteY342" fmla="*/ 78534 h 84574"/>
                  <a:gd name="connsiteX343" fmla="*/ 491741 w 1179211"/>
                  <a:gd name="connsiteY343" fmla="*/ 79017 h 84574"/>
                  <a:gd name="connsiteX344" fmla="*/ 488116 w 1179211"/>
                  <a:gd name="connsiteY344" fmla="*/ 78534 h 84574"/>
                  <a:gd name="connsiteX345" fmla="*/ 484975 w 1179211"/>
                  <a:gd name="connsiteY345" fmla="*/ 76842 h 84574"/>
                  <a:gd name="connsiteX346" fmla="*/ 482800 w 1179211"/>
                  <a:gd name="connsiteY346" fmla="*/ 73942 h 84574"/>
                  <a:gd name="connsiteX347" fmla="*/ 482075 w 1179211"/>
                  <a:gd name="connsiteY347" fmla="*/ 69351 h 84574"/>
                  <a:gd name="connsiteX348" fmla="*/ 483284 w 1179211"/>
                  <a:gd name="connsiteY348" fmla="*/ 64760 h 84574"/>
                  <a:gd name="connsiteX349" fmla="*/ 486183 w 1179211"/>
                  <a:gd name="connsiteY349" fmla="*/ 61619 h 84574"/>
                  <a:gd name="connsiteX350" fmla="*/ 489566 w 1179211"/>
                  <a:gd name="connsiteY350" fmla="*/ 59686 h 84574"/>
                  <a:gd name="connsiteX351" fmla="*/ 492708 w 1179211"/>
                  <a:gd name="connsiteY351" fmla="*/ 58719 h 84574"/>
                  <a:gd name="connsiteX352" fmla="*/ 496091 w 1179211"/>
                  <a:gd name="connsiteY352" fmla="*/ 58236 h 84574"/>
                  <a:gd name="connsiteX353" fmla="*/ 499715 w 1179211"/>
                  <a:gd name="connsiteY353" fmla="*/ 57994 h 84574"/>
                  <a:gd name="connsiteX354" fmla="*/ 502857 w 1179211"/>
                  <a:gd name="connsiteY354" fmla="*/ 57752 h 84574"/>
                  <a:gd name="connsiteX355" fmla="*/ 505031 w 1179211"/>
                  <a:gd name="connsiteY355" fmla="*/ 57752 h 84574"/>
                  <a:gd name="connsiteX356" fmla="*/ 504548 w 1179211"/>
                  <a:gd name="connsiteY356" fmla="*/ 62827 h 84574"/>
                  <a:gd name="connsiteX357" fmla="*/ 522188 w 1179211"/>
                  <a:gd name="connsiteY357" fmla="*/ 78292 h 84574"/>
                  <a:gd name="connsiteX358" fmla="*/ 517838 w 1179211"/>
                  <a:gd name="connsiteY358" fmla="*/ 79017 h 84574"/>
                  <a:gd name="connsiteX359" fmla="*/ 514939 w 1179211"/>
                  <a:gd name="connsiteY359" fmla="*/ 77809 h 84574"/>
                  <a:gd name="connsiteX360" fmla="*/ 513972 w 1179211"/>
                  <a:gd name="connsiteY360" fmla="*/ 72734 h 84574"/>
                  <a:gd name="connsiteX361" fmla="*/ 513972 w 1179211"/>
                  <a:gd name="connsiteY361" fmla="*/ 43496 h 84574"/>
                  <a:gd name="connsiteX362" fmla="*/ 513972 w 1179211"/>
                  <a:gd name="connsiteY362" fmla="*/ 40354 h 84574"/>
                  <a:gd name="connsiteX363" fmla="*/ 513489 w 1179211"/>
                  <a:gd name="connsiteY363" fmla="*/ 36971 h 84574"/>
                  <a:gd name="connsiteX364" fmla="*/ 512281 w 1179211"/>
                  <a:gd name="connsiteY364" fmla="*/ 33830 h 84574"/>
                  <a:gd name="connsiteX365" fmla="*/ 509864 w 1179211"/>
                  <a:gd name="connsiteY365" fmla="*/ 31172 h 84574"/>
                  <a:gd name="connsiteX366" fmla="*/ 502615 w 1179211"/>
                  <a:gd name="connsiteY366" fmla="*/ 27789 h 84574"/>
                  <a:gd name="connsiteX367" fmla="*/ 494882 w 1179211"/>
                  <a:gd name="connsiteY367" fmla="*/ 27064 h 84574"/>
                  <a:gd name="connsiteX368" fmla="*/ 488116 w 1179211"/>
                  <a:gd name="connsiteY368" fmla="*/ 27789 h 84574"/>
                  <a:gd name="connsiteX369" fmla="*/ 482075 w 1179211"/>
                  <a:gd name="connsiteY369" fmla="*/ 29964 h 84574"/>
                  <a:gd name="connsiteX370" fmla="*/ 477243 w 1179211"/>
                  <a:gd name="connsiteY370" fmla="*/ 33830 h 84574"/>
                  <a:gd name="connsiteX371" fmla="*/ 474584 w 1179211"/>
                  <a:gd name="connsiteY371" fmla="*/ 40113 h 84574"/>
                  <a:gd name="connsiteX372" fmla="*/ 482317 w 1179211"/>
                  <a:gd name="connsiteY372" fmla="*/ 42529 h 84574"/>
                  <a:gd name="connsiteX373" fmla="*/ 483284 w 1179211"/>
                  <a:gd name="connsiteY373" fmla="*/ 38904 h 84574"/>
                  <a:gd name="connsiteX374" fmla="*/ 485217 w 1179211"/>
                  <a:gd name="connsiteY374" fmla="*/ 36005 h 84574"/>
                  <a:gd name="connsiteX375" fmla="*/ 488600 w 1179211"/>
                  <a:gd name="connsiteY375" fmla="*/ 33830 h 84574"/>
                  <a:gd name="connsiteX376" fmla="*/ 493916 w 1179211"/>
                  <a:gd name="connsiteY376" fmla="*/ 33105 h 84574"/>
                  <a:gd name="connsiteX377" fmla="*/ 497299 w 1179211"/>
                  <a:gd name="connsiteY377" fmla="*/ 33347 h 84574"/>
                  <a:gd name="connsiteX378" fmla="*/ 500440 w 1179211"/>
                  <a:gd name="connsiteY378" fmla="*/ 34313 h 84574"/>
                  <a:gd name="connsiteX379" fmla="*/ 503582 w 1179211"/>
                  <a:gd name="connsiteY379" fmla="*/ 37213 h 84574"/>
                  <a:gd name="connsiteX380" fmla="*/ 504548 w 1179211"/>
                  <a:gd name="connsiteY380" fmla="*/ 42287 h 84574"/>
                  <a:gd name="connsiteX381" fmla="*/ 504548 w 1179211"/>
                  <a:gd name="connsiteY381" fmla="*/ 51711 h 84574"/>
                  <a:gd name="connsiteX382" fmla="*/ 497057 w 1179211"/>
                  <a:gd name="connsiteY382" fmla="*/ 51953 h 84574"/>
                  <a:gd name="connsiteX383" fmla="*/ 491016 w 1179211"/>
                  <a:gd name="connsiteY383" fmla="*/ 52436 h 84574"/>
                  <a:gd name="connsiteX384" fmla="*/ 483525 w 1179211"/>
                  <a:gd name="connsiteY384" fmla="*/ 54369 h 84574"/>
                  <a:gd name="connsiteX385" fmla="*/ 477484 w 1179211"/>
                  <a:gd name="connsiteY385" fmla="*/ 57994 h 84574"/>
                  <a:gd name="connsiteX386" fmla="*/ 473618 w 1179211"/>
                  <a:gd name="connsiteY386" fmla="*/ 63310 h 84574"/>
                  <a:gd name="connsiteX387" fmla="*/ 472168 w 1179211"/>
                  <a:gd name="connsiteY387" fmla="*/ 70076 h 84574"/>
                  <a:gd name="connsiteX388" fmla="*/ 473618 w 1179211"/>
                  <a:gd name="connsiteY388" fmla="*/ 76842 h 84574"/>
                  <a:gd name="connsiteX389" fmla="*/ 477243 w 1179211"/>
                  <a:gd name="connsiteY389" fmla="*/ 81675 h 84574"/>
                  <a:gd name="connsiteX390" fmla="*/ 482317 w 1179211"/>
                  <a:gd name="connsiteY390" fmla="*/ 84575 h 84574"/>
                  <a:gd name="connsiteX391" fmla="*/ 488116 w 1179211"/>
                  <a:gd name="connsiteY391" fmla="*/ 85541 h 84574"/>
                  <a:gd name="connsiteX392" fmla="*/ 499232 w 1179211"/>
                  <a:gd name="connsiteY392" fmla="*/ 82641 h 84574"/>
                  <a:gd name="connsiteX393" fmla="*/ 505031 w 1179211"/>
                  <a:gd name="connsiteY393" fmla="*/ 75634 h 84574"/>
                  <a:gd name="connsiteX394" fmla="*/ 507689 w 1179211"/>
                  <a:gd name="connsiteY394" fmla="*/ 82158 h 84574"/>
                  <a:gd name="connsiteX395" fmla="*/ 514214 w 1179211"/>
                  <a:gd name="connsiteY395" fmla="*/ 84816 h 84574"/>
                  <a:gd name="connsiteX396" fmla="*/ 519047 w 1179211"/>
                  <a:gd name="connsiteY396" fmla="*/ 84333 h 84574"/>
                  <a:gd name="connsiteX397" fmla="*/ 522430 w 1179211"/>
                  <a:gd name="connsiteY397" fmla="*/ 83608 h 84574"/>
                  <a:gd name="connsiteX398" fmla="*/ 522430 w 1179211"/>
                  <a:gd name="connsiteY398" fmla="*/ 78292 h 84574"/>
                  <a:gd name="connsiteX399" fmla="*/ 458636 w 1179211"/>
                  <a:gd name="connsiteY399" fmla="*/ 77325 h 84574"/>
                  <a:gd name="connsiteX400" fmla="*/ 455495 w 1179211"/>
                  <a:gd name="connsiteY400" fmla="*/ 78534 h 84574"/>
                  <a:gd name="connsiteX401" fmla="*/ 452353 w 1179211"/>
                  <a:gd name="connsiteY401" fmla="*/ 79017 h 84574"/>
                  <a:gd name="connsiteX402" fmla="*/ 449937 w 1179211"/>
                  <a:gd name="connsiteY402" fmla="*/ 78534 h 84574"/>
                  <a:gd name="connsiteX403" fmla="*/ 447762 w 1179211"/>
                  <a:gd name="connsiteY403" fmla="*/ 77567 h 84574"/>
                  <a:gd name="connsiteX404" fmla="*/ 445587 w 1179211"/>
                  <a:gd name="connsiteY404" fmla="*/ 74184 h 84574"/>
                  <a:gd name="connsiteX405" fmla="*/ 445346 w 1179211"/>
                  <a:gd name="connsiteY405" fmla="*/ 67901 h 84574"/>
                  <a:gd name="connsiteX406" fmla="*/ 445346 w 1179211"/>
                  <a:gd name="connsiteY406" fmla="*/ 35280 h 84574"/>
                  <a:gd name="connsiteX407" fmla="*/ 458394 w 1179211"/>
                  <a:gd name="connsiteY407" fmla="*/ 35280 h 84574"/>
                  <a:gd name="connsiteX408" fmla="*/ 458394 w 1179211"/>
                  <a:gd name="connsiteY408" fmla="*/ 28997 h 84574"/>
                  <a:gd name="connsiteX409" fmla="*/ 445346 w 1179211"/>
                  <a:gd name="connsiteY409" fmla="*/ 28997 h 84574"/>
                  <a:gd name="connsiteX410" fmla="*/ 445346 w 1179211"/>
                  <a:gd name="connsiteY410" fmla="*/ 12807 h 84574"/>
                  <a:gd name="connsiteX411" fmla="*/ 435680 w 1179211"/>
                  <a:gd name="connsiteY411" fmla="*/ 14982 h 84574"/>
                  <a:gd name="connsiteX412" fmla="*/ 435680 w 1179211"/>
                  <a:gd name="connsiteY412" fmla="*/ 28997 h 84574"/>
                  <a:gd name="connsiteX413" fmla="*/ 426256 w 1179211"/>
                  <a:gd name="connsiteY413" fmla="*/ 28997 h 84574"/>
                  <a:gd name="connsiteX414" fmla="*/ 426256 w 1179211"/>
                  <a:gd name="connsiteY414" fmla="*/ 35280 h 84574"/>
                  <a:gd name="connsiteX415" fmla="*/ 435680 w 1179211"/>
                  <a:gd name="connsiteY415" fmla="*/ 35280 h 84574"/>
                  <a:gd name="connsiteX416" fmla="*/ 435680 w 1179211"/>
                  <a:gd name="connsiteY416" fmla="*/ 68868 h 84574"/>
                  <a:gd name="connsiteX417" fmla="*/ 435922 w 1179211"/>
                  <a:gd name="connsiteY417" fmla="*/ 76117 h 84574"/>
                  <a:gd name="connsiteX418" fmla="*/ 437855 w 1179211"/>
                  <a:gd name="connsiteY418" fmla="*/ 81433 h 84574"/>
                  <a:gd name="connsiteX419" fmla="*/ 442446 w 1179211"/>
                  <a:gd name="connsiteY419" fmla="*/ 84816 h 84574"/>
                  <a:gd name="connsiteX420" fmla="*/ 448487 w 1179211"/>
                  <a:gd name="connsiteY420" fmla="*/ 85783 h 84574"/>
                  <a:gd name="connsiteX421" fmla="*/ 455012 w 1179211"/>
                  <a:gd name="connsiteY421" fmla="*/ 84816 h 84574"/>
                  <a:gd name="connsiteX422" fmla="*/ 460569 w 1179211"/>
                  <a:gd name="connsiteY422" fmla="*/ 82158 h 84574"/>
                  <a:gd name="connsiteX423" fmla="*/ 458636 w 1179211"/>
                  <a:gd name="connsiteY423" fmla="*/ 77325 h 84574"/>
                  <a:gd name="connsiteX424" fmla="*/ 409825 w 1179211"/>
                  <a:gd name="connsiteY424" fmla="*/ 28997 h 84574"/>
                  <a:gd name="connsiteX425" fmla="*/ 399676 w 1179211"/>
                  <a:gd name="connsiteY425" fmla="*/ 28997 h 84574"/>
                  <a:gd name="connsiteX426" fmla="*/ 399676 w 1179211"/>
                  <a:gd name="connsiteY426" fmla="*/ 84091 h 84574"/>
                  <a:gd name="connsiteX427" fmla="*/ 409825 w 1179211"/>
                  <a:gd name="connsiteY427" fmla="*/ 84091 h 84574"/>
                  <a:gd name="connsiteX428" fmla="*/ 409825 w 1179211"/>
                  <a:gd name="connsiteY428" fmla="*/ 28997 h 84574"/>
                  <a:gd name="connsiteX429" fmla="*/ 409341 w 1179211"/>
                  <a:gd name="connsiteY429" fmla="*/ 2416 h 84574"/>
                  <a:gd name="connsiteX430" fmla="*/ 404992 w 1179211"/>
                  <a:gd name="connsiteY430" fmla="*/ 483 h 84574"/>
                  <a:gd name="connsiteX431" fmla="*/ 400400 w 1179211"/>
                  <a:gd name="connsiteY431" fmla="*/ 2416 h 84574"/>
                  <a:gd name="connsiteX432" fmla="*/ 398467 w 1179211"/>
                  <a:gd name="connsiteY432" fmla="*/ 6766 h 84574"/>
                  <a:gd name="connsiteX433" fmla="*/ 400400 w 1179211"/>
                  <a:gd name="connsiteY433" fmla="*/ 11116 h 84574"/>
                  <a:gd name="connsiteX434" fmla="*/ 404992 w 1179211"/>
                  <a:gd name="connsiteY434" fmla="*/ 13049 h 84574"/>
                  <a:gd name="connsiteX435" fmla="*/ 409341 w 1179211"/>
                  <a:gd name="connsiteY435" fmla="*/ 11116 h 84574"/>
                  <a:gd name="connsiteX436" fmla="*/ 411274 w 1179211"/>
                  <a:gd name="connsiteY436" fmla="*/ 6766 h 84574"/>
                  <a:gd name="connsiteX437" fmla="*/ 409341 w 1179211"/>
                  <a:gd name="connsiteY437" fmla="*/ 2416 h 84574"/>
                  <a:gd name="connsiteX438" fmla="*/ 379619 w 1179211"/>
                  <a:gd name="connsiteY438" fmla="*/ 61377 h 84574"/>
                  <a:gd name="connsiteX439" fmla="*/ 375511 w 1179211"/>
                  <a:gd name="connsiteY439" fmla="*/ 56544 h 84574"/>
                  <a:gd name="connsiteX440" fmla="*/ 370195 w 1179211"/>
                  <a:gd name="connsiteY440" fmla="*/ 53403 h 84574"/>
                  <a:gd name="connsiteX441" fmla="*/ 364396 w 1179211"/>
                  <a:gd name="connsiteY441" fmla="*/ 51470 h 84574"/>
                  <a:gd name="connsiteX442" fmla="*/ 355938 w 1179211"/>
                  <a:gd name="connsiteY442" fmla="*/ 47603 h 84574"/>
                  <a:gd name="connsiteX443" fmla="*/ 352797 w 1179211"/>
                  <a:gd name="connsiteY443" fmla="*/ 40837 h 84574"/>
                  <a:gd name="connsiteX444" fmla="*/ 355697 w 1179211"/>
                  <a:gd name="connsiteY444" fmla="*/ 35280 h 84574"/>
                  <a:gd name="connsiteX445" fmla="*/ 362946 w 1179211"/>
                  <a:gd name="connsiteY445" fmla="*/ 33105 h 84574"/>
                  <a:gd name="connsiteX446" fmla="*/ 370195 w 1179211"/>
                  <a:gd name="connsiteY446" fmla="*/ 34796 h 84574"/>
                  <a:gd name="connsiteX447" fmla="*/ 374786 w 1179211"/>
                  <a:gd name="connsiteY447" fmla="*/ 38421 h 84574"/>
                  <a:gd name="connsiteX448" fmla="*/ 379619 w 1179211"/>
                  <a:gd name="connsiteY448" fmla="*/ 32380 h 84574"/>
                  <a:gd name="connsiteX449" fmla="*/ 373820 w 1179211"/>
                  <a:gd name="connsiteY449" fmla="*/ 28997 h 84574"/>
                  <a:gd name="connsiteX450" fmla="*/ 363429 w 1179211"/>
                  <a:gd name="connsiteY450" fmla="*/ 27306 h 84574"/>
                  <a:gd name="connsiteX451" fmla="*/ 355938 w 1179211"/>
                  <a:gd name="connsiteY451" fmla="*/ 28272 h 84574"/>
                  <a:gd name="connsiteX452" fmla="*/ 349656 w 1179211"/>
                  <a:gd name="connsiteY452" fmla="*/ 31172 h 84574"/>
                  <a:gd name="connsiteX453" fmla="*/ 345306 w 1179211"/>
                  <a:gd name="connsiteY453" fmla="*/ 36005 h 84574"/>
                  <a:gd name="connsiteX454" fmla="*/ 343615 w 1179211"/>
                  <a:gd name="connsiteY454" fmla="*/ 42771 h 84574"/>
                  <a:gd name="connsiteX455" fmla="*/ 345065 w 1179211"/>
                  <a:gd name="connsiteY455" fmla="*/ 50020 h 84574"/>
                  <a:gd name="connsiteX456" fmla="*/ 348931 w 1179211"/>
                  <a:gd name="connsiteY456" fmla="*/ 54853 h 84574"/>
                  <a:gd name="connsiteX457" fmla="*/ 354005 w 1179211"/>
                  <a:gd name="connsiteY457" fmla="*/ 57752 h 84574"/>
                  <a:gd name="connsiteX458" fmla="*/ 359321 w 1179211"/>
                  <a:gd name="connsiteY458" fmla="*/ 59686 h 84574"/>
                  <a:gd name="connsiteX459" fmla="*/ 367779 w 1179211"/>
                  <a:gd name="connsiteY459" fmla="*/ 63310 h 84574"/>
                  <a:gd name="connsiteX460" fmla="*/ 370920 w 1179211"/>
                  <a:gd name="connsiteY460" fmla="*/ 70559 h 84574"/>
                  <a:gd name="connsiteX461" fmla="*/ 368262 w 1179211"/>
                  <a:gd name="connsiteY461" fmla="*/ 77325 h 84574"/>
                  <a:gd name="connsiteX462" fmla="*/ 360771 w 1179211"/>
                  <a:gd name="connsiteY462" fmla="*/ 79742 h 84574"/>
                  <a:gd name="connsiteX463" fmla="*/ 355938 w 1179211"/>
                  <a:gd name="connsiteY463" fmla="*/ 79017 h 84574"/>
                  <a:gd name="connsiteX464" fmla="*/ 351830 w 1179211"/>
                  <a:gd name="connsiteY464" fmla="*/ 76842 h 84574"/>
                  <a:gd name="connsiteX465" fmla="*/ 348447 w 1179211"/>
                  <a:gd name="connsiteY465" fmla="*/ 74184 h 84574"/>
                  <a:gd name="connsiteX466" fmla="*/ 346031 w 1179211"/>
                  <a:gd name="connsiteY466" fmla="*/ 71768 h 84574"/>
                  <a:gd name="connsiteX467" fmla="*/ 341198 w 1179211"/>
                  <a:gd name="connsiteY467" fmla="*/ 79500 h 84574"/>
                  <a:gd name="connsiteX468" fmla="*/ 360288 w 1179211"/>
                  <a:gd name="connsiteY468" fmla="*/ 85783 h 84574"/>
                  <a:gd name="connsiteX469" fmla="*/ 368020 w 1179211"/>
                  <a:gd name="connsiteY469" fmla="*/ 84575 h 84574"/>
                  <a:gd name="connsiteX470" fmla="*/ 374303 w 1179211"/>
                  <a:gd name="connsiteY470" fmla="*/ 81192 h 84574"/>
                  <a:gd name="connsiteX471" fmla="*/ 378411 w 1179211"/>
                  <a:gd name="connsiteY471" fmla="*/ 75634 h 84574"/>
                  <a:gd name="connsiteX472" fmla="*/ 380103 w 1179211"/>
                  <a:gd name="connsiteY472" fmla="*/ 68143 h 84574"/>
                  <a:gd name="connsiteX473" fmla="*/ 379619 w 1179211"/>
                  <a:gd name="connsiteY473" fmla="*/ 61377 h 84574"/>
                  <a:gd name="connsiteX474" fmla="*/ 298428 w 1179211"/>
                  <a:gd name="connsiteY474" fmla="*/ 84091 h 84574"/>
                  <a:gd name="connsiteX475" fmla="*/ 307852 w 1179211"/>
                  <a:gd name="connsiteY475" fmla="*/ 84091 h 84574"/>
                  <a:gd name="connsiteX476" fmla="*/ 307852 w 1179211"/>
                  <a:gd name="connsiteY476" fmla="*/ 57511 h 84574"/>
                  <a:gd name="connsiteX477" fmla="*/ 308093 w 1179211"/>
                  <a:gd name="connsiteY477" fmla="*/ 51953 h 84574"/>
                  <a:gd name="connsiteX478" fmla="*/ 308818 w 1179211"/>
                  <a:gd name="connsiteY478" fmla="*/ 46637 h 84574"/>
                  <a:gd name="connsiteX479" fmla="*/ 312926 w 1179211"/>
                  <a:gd name="connsiteY479" fmla="*/ 37938 h 84574"/>
                  <a:gd name="connsiteX480" fmla="*/ 318967 w 1179211"/>
                  <a:gd name="connsiteY480" fmla="*/ 34555 h 84574"/>
                  <a:gd name="connsiteX481" fmla="*/ 325008 w 1179211"/>
                  <a:gd name="connsiteY481" fmla="*/ 40596 h 84574"/>
                  <a:gd name="connsiteX482" fmla="*/ 333224 w 1179211"/>
                  <a:gd name="connsiteY482" fmla="*/ 37696 h 84574"/>
                  <a:gd name="connsiteX483" fmla="*/ 332016 w 1179211"/>
                  <a:gd name="connsiteY483" fmla="*/ 32863 h 84574"/>
                  <a:gd name="connsiteX484" fmla="*/ 329599 w 1179211"/>
                  <a:gd name="connsiteY484" fmla="*/ 29722 h 84574"/>
                  <a:gd name="connsiteX485" fmla="*/ 326216 w 1179211"/>
                  <a:gd name="connsiteY485" fmla="*/ 28030 h 84574"/>
                  <a:gd name="connsiteX486" fmla="*/ 322833 w 1179211"/>
                  <a:gd name="connsiteY486" fmla="*/ 27547 h 84574"/>
                  <a:gd name="connsiteX487" fmla="*/ 314134 w 1179211"/>
                  <a:gd name="connsiteY487" fmla="*/ 30205 h 84574"/>
                  <a:gd name="connsiteX488" fmla="*/ 307852 w 1179211"/>
                  <a:gd name="connsiteY488" fmla="*/ 37696 h 84574"/>
                  <a:gd name="connsiteX489" fmla="*/ 306643 w 1179211"/>
                  <a:gd name="connsiteY489" fmla="*/ 28272 h 84574"/>
                  <a:gd name="connsiteX490" fmla="*/ 297219 w 1179211"/>
                  <a:gd name="connsiteY490" fmla="*/ 29239 h 84574"/>
                  <a:gd name="connsiteX491" fmla="*/ 297461 w 1179211"/>
                  <a:gd name="connsiteY491" fmla="*/ 31413 h 84574"/>
                  <a:gd name="connsiteX492" fmla="*/ 297944 w 1179211"/>
                  <a:gd name="connsiteY492" fmla="*/ 35038 h 84574"/>
                  <a:gd name="connsiteX493" fmla="*/ 298186 w 1179211"/>
                  <a:gd name="connsiteY493" fmla="*/ 39146 h 84574"/>
                  <a:gd name="connsiteX494" fmla="*/ 298428 w 1179211"/>
                  <a:gd name="connsiteY494" fmla="*/ 43254 h 84574"/>
                  <a:gd name="connsiteX495" fmla="*/ 298428 w 1179211"/>
                  <a:gd name="connsiteY495" fmla="*/ 84091 h 84574"/>
                  <a:gd name="connsiteX496" fmla="*/ 267981 w 1179211"/>
                  <a:gd name="connsiteY496" fmla="*/ 38179 h 84574"/>
                  <a:gd name="connsiteX497" fmla="*/ 271122 w 1179211"/>
                  <a:gd name="connsiteY497" fmla="*/ 50262 h 84574"/>
                  <a:gd name="connsiteX498" fmla="*/ 271122 w 1179211"/>
                  <a:gd name="connsiteY498" fmla="*/ 52195 h 84574"/>
                  <a:gd name="connsiteX499" fmla="*/ 243817 w 1179211"/>
                  <a:gd name="connsiteY499" fmla="*/ 52195 h 84574"/>
                  <a:gd name="connsiteX500" fmla="*/ 245508 w 1179211"/>
                  <a:gd name="connsiteY500" fmla="*/ 45187 h 84574"/>
                  <a:gd name="connsiteX501" fmla="*/ 248649 w 1179211"/>
                  <a:gd name="connsiteY501" fmla="*/ 39388 h 84574"/>
                  <a:gd name="connsiteX502" fmla="*/ 253241 w 1179211"/>
                  <a:gd name="connsiteY502" fmla="*/ 35280 h 84574"/>
                  <a:gd name="connsiteX503" fmla="*/ 259282 w 1179211"/>
                  <a:gd name="connsiteY503" fmla="*/ 33830 h 84574"/>
                  <a:gd name="connsiteX504" fmla="*/ 267981 w 1179211"/>
                  <a:gd name="connsiteY504" fmla="*/ 38179 h 84574"/>
                  <a:gd name="connsiteX505" fmla="*/ 281029 w 1179211"/>
                  <a:gd name="connsiteY505" fmla="*/ 58236 h 84574"/>
                  <a:gd name="connsiteX506" fmla="*/ 281029 w 1179211"/>
                  <a:gd name="connsiteY506" fmla="*/ 52678 h 84574"/>
                  <a:gd name="connsiteX507" fmla="*/ 280063 w 1179211"/>
                  <a:gd name="connsiteY507" fmla="*/ 43496 h 84574"/>
                  <a:gd name="connsiteX508" fmla="*/ 276438 w 1179211"/>
                  <a:gd name="connsiteY508" fmla="*/ 35280 h 84574"/>
                  <a:gd name="connsiteX509" fmla="*/ 269672 w 1179211"/>
                  <a:gd name="connsiteY509" fmla="*/ 29480 h 84574"/>
                  <a:gd name="connsiteX510" fmla="*/ 259040 w 1179211"/>
                  <a:gd name="connsiteY510" fmla="*/ 27306 h 84574"/>
                  <a:gd name="connsiteX511" fmla="*/ 249133 w 1179211"/>
                  <a:gd name="connsiteY511" fmla="*/ 29480 h 84574"/>
                  <a:gd name="connsiteX512" fmla="*/ 241159 w 1179211"/>
                  <a:gd name="connsiteY512" fmla="*/ 35521 h 84574"/>
                  <a:gd name="connsiteX513" fmla="*/ 235842 w 1179211"/>
                  <a:gd name="connsiteY513" fmla="*/ 44704 h 84574"/>
                  <a:gd name="connsiteX514" fmla="*/ 233909 w 1179211"/>
                  <a:gd name="connsiteY514" fmla="*/ 56544 h 84574"/>
                  <a:gd name="connsiteX515" fmla="*/ 240675 w 1179211"/>
                  <a:gd name="connsiteY515" fmla="*/ 78292 h 84574"/>
                  <a:gd name="connsiteX516" fmla="*/ 260490 w 1179211"/>
                  <a:gd name="connsiteY516" fmla="*/ 85783 h 84574"/>
                  <a:gd name="connsiteX517" fmla="*/ 272572 w 1179211"/>
                  <a:gd name="connsiteY517" fmla="*/ 83125 h 84574"/>
                  <a:gd name="connsiteX518" fmla="*/ 282238 w 1179211"/>
                  <a:gd name="connsiteY518" fmla="*/ 75151 h 84574"/>
                  <a:gd name="connsiteX519" fmla="*/ 278371 w 1179211"/>
                  <a:gd name="connsiteY519" fmla="*/ 71043 h 84574"/>
                  <a:gd name="connsiteX520" fmla="*/ 268947 w 1179211"/>
                  <a:gd name="connsiteY520" fmla="*/ 77567 h 84574"/>
                  <a:gd name="connsiteX521" fmla="*/ 261215 w 1179211"/>
                  <a:gd name="connsiteY521" fmla="*/ 79017 h 84574"/>
                  <a:gd name="connsiteX522" fmla="*/ 248649 w 1179211"/>
                  <a:gd name="connsiteY522" fmla="*/ 73701 h 84574"/>
                  <a:gd name="connsiteX523" fmla="*/ 244058 w 1179211"/>
                  <a:gd name="connsiteY523" fmla="*/ 58477 h 84574"/>
                  <a:gd name="connsiteX524" fmla="*/ 281029 w 1179211"/>
                  <a:gd name="connsiteY524" fmla="*/ 58477 h 84574"/>
                  <a:gd name="connsiteX525" fmla="*/ 183648 w 1179211"/>
                  <a:gd name="connsiteY525" fmla="*/ 28997 h 84574"/>
                  <a:gd name="connsiteX526" fmla="*/ 172774 w 1179211"/>
                  <a:gd name="connsiteY526" fmla="*/ 28997 h 84574"/>
                  <a:gd name="connsiteX527" fmla="*/ 195247 w 1179211"/>
                  <a:gd name="connsiteY527" fmla="*/ 85300 h 84574"/>
                  <a:gd name="connsiteX528" fmla="*/ 203221 w 1179211"/>
                  <a:gd name="connsiteY528" fmla="*/ 85300 h 84574"/>
                  <a:gd name="connsiteX529" fmla="*/ 226418 w 1179211"/>
                  <a:gd name="connsiteY529" fmla="*/ 28997 h 84574"/>
                  <a:gd name="connsiteX530" fmla="*/ 217236 w 1179211"/>
                  <a:gd name="connsiteY530" fmla="*/ 28997 h 84574"/>
                  <a:gd name="connsiteX531" fmla="*/ 202496 w 1179211"/>
                  <a:gd name="connsiteY531" fmla="*/ 67660 h 84574"/>
                  <a:gd name="connsiteX532" fmla="*/ 200079 w 1179211"/>
                  <a:gd name="connsiteY532" fmla="*/ 76359 h 84574"/>
                  <a:gd name="connsiteX533" fmla="*/ 199354 w 1179211"/>
                  <a:gd name="connsiteY533" fmla="*/ 72734 h 84574"/>
                  <a:gd name="connsiteX534" fmla="*/ 197663 w 1179211"/>
                  <a:gd name="connsiteY534" fmla="*/ 67176 h 84574"/>
                  <a:gd name="connsiteX535" fmla="*/ 183648 w 1179211"/>
                  <a:gd name="connsiteY535" fmla="*/ 28997 h 84574"/>
                  <a:gd name="connsiteX536" fmla="*/ 159000 w 1179211"/>
                  <a:gd name="connsiteY536" fmla="*/ 28997 h 84574"/>
                  <a:gd name="connsiteX537" fmla="*/ 148851 w 1179211"/>
                  <a:gd name="connsiteY537" fmla="*/ 28997 h 84574"/>
                  <a:gd name="connsiteX538" fmla="*/ 148851 w 1179211"/>
                  <a:gd name="connsiteY538" fmla="*/ 84091 h 84574"/>
                  <a:gd name="connsiteX539" fmla="*/ 159000 w 1179211"/>
                  <a:gd name="connsiteY539" fmla="*/ 84091 h 84574"/>
                  <a:gd name="connsiteX540" fmla="*/ 159000 w 1179211"/>
                  <a:gd name="connsiteY540" fmla="*/ 28997 h 84574"/>
                  <a:gd name="connsiteX541" fmla="*/ 158517 w 1179211"/>
                  <a:gd name="connsiteY541" fmla="*/ 2416 h 84574"/>
                  <a:gd name="connsiteX542" fmla="*/ 154167 w 1179211"/>
                  <a:gd name="connsiteY542" fmla="*/ 483 h 84574"/>
                  <a:gd name="connsiteX543" fmla="*/ 149576 w 1179211"/>
                  <a:gd name="connsiteY543" fmla="*/ 2416 h 84574"/>
                  <a:gd name="connsiteX544" fmla="*/ 147643 w 1179211"/>
                  <a:gd name="connsiteY544" fmla="*/ 6766 h 84574"/>
                  <a:gd name="connsiteX545" fmla="*/ 149576 w 1179211"/>
                  <a:gd name="connsiteY545" fmla="*/ 11116 h 84574"/>
                  <a:gd name="connsiteX546" fmla="*/ 154167 w 1179211"/>
                  <a:gd name="connsiteY546" fmla="*/ 13049 h 84574"/>
                  <a:gd name="connsiteX547" fmla="*/ 158517 w 1179211"/>
                  <a:gd name="connsiteY547" fmla="*/ 11116 h 84574"/>
                  <a:gd name="connsiteX548" fmla="*/ 160450 w 1179211"/>
                  <a:gd name="connsiteY548" fmla="*/ 6766 h 84574"/>
                  <a:gd name="connsiteX549" fmla="*/ 158517 w 1179211"/>
                  <a:gd name="connsiteY549" fmla="*/ 2416 h 84574"/>
                  <a:gd name="connsiteX550" fmla="*/ 128795 w 1179211"/>
                  <a:gd name="connsiteY550" fmla="*/ 84091 h 84574"/>
                  <a:gd name="connsiteX551" fmla="*/ 128795 w 1179211"/>
                  <a:gd name="connsiteY551" fmla="*/ 49537 h 84574"/>
                  <a:gd name="connsiteX552" fmla="*/ 128312 w 1179211"/>
                  <a:gd name="connsiteY552" fmla="*/ 41079 h 84574"/>
                  <a:gd name="connsiteX553" fmla="*/ 126137 w 1179211"/>
                  <a:gd name="connsiteY553" fmla="*/ 34071 h 84574"/>
                  <a:gd name="connsiteX554" fmla="*/ 120338 w 1179211"/>
                  <a:gd name="connsiteY554" fmla="*/ 29239 h 84574"/>
                  <a:gd name="connsiteX555" fmla="*/ 109705 w 1179211"/>
                  <a:gd name="connsiteY555" fmla="*/ 27306 h 84574"/>
                  <a:gd name="connsiteX556" fmla="*/ 102214 w 1179211"/>
                  <a:gd name="connsiteY556" fmla="*/ 28514 h 84574"/>
                  <a:gd name="connsiteX557" fmla="*/ 96898 w 1179211"/>
                  <a:gd name="connsiteY557" fmla="*/ 31655 h 84574"/>
                  <a:gd name="connsiteX558" fmla="*/ 93274 w 1179211"/>
                  <a:gd name="connsiteY558" fmla="*/ 35280 h 84574"/>
                  <a:gd name="connsiteX559" fmla="*/ 91341 w 1179211"/>
                  <a:gd name="connsiteY559" fmla="*/ 37938 h 84574"/>
                  <a:gd name="connsiteX560" fmla="*/ 90132 w 1179211"/>
                  <a:gd name="connsiteY560" fmla="*/ 28514 h 84574"/>
                  <a:gd name="connsiteX561" fmla="*/ 80708 w 1179211"/>
                  <a:gd name="connsiteY561" fmla="*/ 29480 h 84574"/>
                  <a:gd name="connsiteX562" fmla="*/ 80950 w 1179211"/>
                  <a:gd name="connsiteY562" fmla="*/ 31655 h 84574"/>
                  <a:gd name="connsiteX563" fmla="*/ 81433 w 1179211"/>
                  <a:gd name="connsiteY563" fmla="*/ 35280 h 84574"/>
                  <a:gd name="connsiteX564" fmla="*/ 81675 w 1179211"/>
                  <a:gd name="connsiteY564" fmla="*/ 39388 h 84574"/>
                  <a:gd name="connsiteX565" fmla="*/ 81917 w 1179211"/>
                  <a:gd name="connsiteY565" fmla="*/ 43496 h 84574"/>
                  <a:gd name="connsiteX566" fmla="*/ 81917 w 1179211"/>
                  <a:gd name="connsiteY566" fmla="*/ 84333 h 84574"/>
                  <a:gd name="connsiteX567" fmla="*/ 91824 w 1179211"/>
                  <a:gd name="connsiteY567" fmla="*/ 84333 h 84574"/>
                  <a:gd name="connsiteX568" fmla="*/ 91824 w 1179211"/>
                  <a:gd name="connsiteY568" fmla="*/ 53403 h 84574"/>
                  <a:gd name="connsiteX569" fmla="*/ 93032 w 1179211"/>
                  <a:gd name="connsiteY569" fmla="*/ 46154 h 84574"/>
                  <a:gd name="connsiteX570" fmla="*/ 96415 w 1179211"/>
                  <a:gd name="connsiteY570" fmla="*/ 40354 h 84574"/>
                  <a:gd name="connsiteX571" fmla="*/ 101248 w 1179211"/>
                  <a:gd name="connsiteY571" fmla="*/ 36488 h 84574"/>
                  <a:gd name="connsiteX572" fmla="*/ 107531 w 1179211"/>
                  <a:gd name="connsiteY572" fmla="*/ 35038 h 84574"/>
                  <a:gd name="connsiteX573" fmla="*/ 113572 w 1179211"/>
                  <a:gd name="connsiteY573" fmla="*/ 36005 h 84574"/>
                  <a:gd name="connsiteX574" fmla="*/ 117196 w 1179211"/>
                  <a:gd name="connsiteY574" fmla="*/ 38904 h 84574"/>
                  <a:gd name="connsiteX575" fmla="*/ 118888 w 1179211"/>
                  <a:gd name="connsiteY575" fmla="*/ 43496 h 84574"/>
                  <a:gd name="connsiteX576" fmla="*/ 119371 w 1179211"/>
                  <a:gd name="connsiteY576" fmla="*/ 49778 h 84574"/>
                  <a:gd name="connsiteX577" fmla="*/ 119371 w 1179211"/>
                  <a:gd name="connsiteY577" fmla="*/ 84333 h 84574"/>
                  <a:gd name="connsiteX578" fmla="*/ 128795 w 1179211"/>
                  <a:gd name="connsiteY578" fmla="*/ 84333 h 84574"/>
                  <a:gd name="connsiteX579" fmla="*/ 60894 w 1179211"/>
                  <a:gd name="connsiteY579" fmla="*/ 5799 h 84574"/>
                  <a:gd name="connsiteX580" fmla="*/ 50986 w 1179211"/>
                  <a:gd name="connsiteY580" fmla="*/ 5799 h 84574"/>
                  <a:gd name="connsiteX581" fmla="*/ 50986 w 1179211"/>
                  <a:gd name="connsiteY581" fmla="*/ 54128 h 84574"/>
                  <a:gd name="connsiteX582" fmla="*/ 49295 w 1179211"/>
                  <a:gd name="connsiteY582" fmla="*/ 66935 h 84574"/>
                  <a:gd name="connsiteX583" fmla="*/ 44945 w 1179211"/>
                  <a:gd name="connsiteY583" fmla="*/ 74667 h 84574"/>
                  <a:gd name="connsiteX584" fmla="*/ 38421 w 1179211"/>
                  <a:gd name="connsiteY584" fmla="*/ 78534 h 84574"/>
                  <a:gd name="connsiteX585" fmla="*/ 30447 w 1179211"/>
                  <a:gd name="connsiteY585" fmla="*/ 79500 h 84574"/>
                  <a:gd name="connsiteX586" fmla="*/ 22231 w 1179211"/>
                  <a:gd name="connsiteY586" fmla="*/ 78534 h 84574"/>
                  <a:gd name="connsiteX587" fmla="*/ 15707 w 1179211"/>
                  <a:gd name="connsiteY587" fmla="*/ 74667 h 84574"/>
                  <a:gd name="connsiteX588" fmla="*/ 11357 w 1179211"/>
                  <a:gd name="connsiteY588" fmla="*/ 66935 h 84574"/>
                  <a:gd name="connsiteX589" fmla="*/ 9666 w 1179211"/>
                  <a:gd name="connsiteY589" fmla="*/ 54128 h 84574"/>
                  <a:gd name="connsiteX590" fmla="*/ 9666 w 1179211"/>
                  <a:gd name="connsiteY590" fmla="*/ 5799 h 84574"/>
                  <a:gd name="connsiteX591" fmla="*/ 0 w 1179211"/>
                  <a:gd name="connsiteY591" fmla="*/ 5799 h 84574"/>
                  <a:gd name="connsiteX592" fmla="*/ 0 w 1179211"/>
                  <a:gd name="connsiteY592" fmla="*/ 54853 h 84574"/>
                  <a:gd name="connsiteX593" fmla="*/ 7733 w 1179211"/>
                  <a:gd name="connsiteY593" fmla="*/ 79500 h 84574"/>
                  <a:gd name="connsiteX594" fmla="*/ 30689 w 1179211"/>
                  <a:gd name="connsiteY594" fmla="*/ 86749 h 84574"/>
                  <a:gd name="connsiteX595" fmla="*/ 53403 w 1179211"/>
                  <a:gd name="connsiteY595" fmla="*/ 79500 h 84574"/>
                  <a:gd name="connsiteX596" fmla="*/ 60894 w 1179211"/>
                  <a:gd name="connsiteY596" fmla="*/ 54853 h 84574"/>
                  <a:gd name="connsiteX597" fmla="*/ 60894 w 1179211"/>
                  <a:gd name="connsiteY597" fmla="*/ 5799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Lst>
                <a:rect l="l" t="t" r="r" b="b"/>
                <a:pathLst>
                  <a:path w="1179211" h="84574">
                    <a:moveTo>
                      <a:pt x="1181145" y="2658"/>
                    </a:moveTo>
                    <a:cubicBezTo>
                      <a:pt x="1179937" y="1933"/>
                      <a:pt x="1178245" y="1450"/>
                      <a:pt x="1176071" y="725"/>
                    </a:cubicBezTo>
                    <a:cubicBezTo>
                      <a:pt x="1173654" y="242"/>
                      <a:pt x="1171238" y="0"/>
                      <a:pt x="1168580" y="0"/>
                    </a:cubicBezTo>
                    <a:cubicBezTo>
                      <a:pt x="1164955" y="0"/>
                      <a:pt x="1161572" y="725"/>
                      <a:pt x="1158672" y="1933"/>
                    </a:cubicBezTo>
                    <a:cubicBezTo>
                      <a:pt x="1155773" y="3383"/>
                      <a:pt x="1153115" y="5558"/>
                      <a:pt x="1151182" y="8941"/>
                    </a:cubicBezTo>
                    <a:cubicBezTo>
                      <a:pt x="1149490" y="11357"/>
                      <a:pt x="1148523" y="14015"/>
                      <a:pt x="1148282" y="16915"/>
                    </a:cubicBezTo>
                    <a:cubicBezTo>
                      <a:pt x="1148040" y="19815"/>
                      <a:pt x="1147799" y="22473"/>
                      <a:pt x="1147799" y="25131"/>
                    </a:cubicBezTo>
                    <a:lnTo>
                      <a:pt x="1147799" y="29239"/>
                    </a:lnTo>
                    <a:lnTo>
                      <a:pt x="1137891" y="29239"/>
                    </a:lnTo>
                    <a:lnTo>
                      <a:pt x="1137891" y="35521"/>
                    </a:lnTo>
                    <a:lnTo>
                      <a:pt x="1147799" y="35521"/>
                    </a:lnTo>
                    <a:lnTo>
                      <a:pt x="1147799" y="84333"/>
                    </a:lnTo>
                    <a:lnTo>
                      <a:pt x="1157223" y="84333"/>
                    </a:lnTo>
                    <a:lnTo>
                      <a:pt x="1157223" y="35280"/>
                    </a:lnTo>
                    <a:lnTo>
                      <a:pt x="1172446" y="35280"/>
                    </a:lnTo>
                    <a:lnTo>
                      <a:pt x="1172446" y="28997"/>
                    </a:lnTo>
                    <a:lnTo>
                      <a:pt x="1157223" y="28997"/>
                    </a:lnTo>
                    <a:lnTo>
                      <a:pt x="1157223" y="25372"/>
                    </a:lnTo>
                    <a:cubicBezTo>
                      <a:pt x="1157223" y="23198"/>
                      <a:pt x="1157223" y="21023"/>
                      <a:pt x="1157464" y="18606"/>
                    </a:cubicBezTo>
                    <a:cubicBezTo>
                      <a:pt x="1157706" y="16190"/>
                      <a:pt x="1157948" y="14257"/>
                      <a:pt x="1158672" y="12324"/>
                    </a:cubicBezTo>
                    <a:cubicBezTo>
                      <a:pt x="1159397" y="10391"/>
                      <a:pt x="1160364" y="8941"/>
                      <a:pt x="1161572" y="7733"/>
                    </a:cubicBezTo>
                    <a:cubicBezTo>
                      <a:pt x="1162780" y="6524"/>
                      <a:pt x="1164714" y="5799"/>
                      <a:pt x="1167130" y="5799"/>
                    </a:cubicBezTo>
                    <a:cubicBezTo>
                      <a:pt x="1169546" y="5799"/>
                      <a:pt x="1171721" y="6283"/>
                      <a:pt x="1173413" y="7008"/>
                    </a:cubicBezTo>
                    <a:cubicBezTo>
                      <a:pt x="1175104" y="7733"/>
                      <a:pt x="1176554" y="8699"/>
                      <a:pt x="1177762" y="9666"/>
                    </a:cubicBezTo>
                    <a:lnTo>
                      <a:pt x="1181145" y="2658"/>
                    </a:lnTo>
                    <a:close/>
                    <a:moveTo>
                      <a:pt x="1092946" y="84091"/>
                    </a:moveTo>
                    <a:lnTo>
                      <a:pt x="1102370" y="84091"/>
                    </a:lnTo>
                    <a:lnTo>
                      <a:pt x="1102370" y="57511"/>
                    </a:lnTo>
                    <a:cubicBezTo>
                      <a:pt x="1102370" y="55578"/>
                      <a:pt x="1102370" y="53886"/>
                      <a:pt x="1102612" y="51953"/>
                    </a:cubicBezTo>
                    <a:cubicBezTo>
                      <a:pt x="1102853" y="50020"/>
                      <a:pt x="1103095" y="48328"/>
                      <a:pt x="1103337" y="46637"/>
                    </a:cubicBezTo>
                    <a:cubicBezTo>
                      <a:pt x="1104303" y="43254"/>
                      <a:pt x="1105511" y="40354"/>
                      <a:pt x="1107444" y="37938"/>
                    </a:cubicBezTo>
                    <a:cubicBezTo>
                      <a:pt x="1109136" y="35521"/>
                      <a:pt x="1111311" y="34555"/>
                      <a:pt x="1113485" y="34555"/>
                    </a:cubicBezTo>
                    <a:cubicBezTo>
                      <a:pt x="1117352" y="34555"/>
                      <a:pt x="1119285" y="36488"/>
                      <a:pt x="1119526" y="40596"/>
                    </a:cubicBezTo>
                    <a:lnTo>
                      <a:pt x="1127742" y="37696"/>
                    </a:lnTo>
                    <a:cubicBezTo>
                      <a:pt x="1127742" y="35763"/>
                      <a:pt x="1127259" y="34313"/>
                      <a:pt x="1126534" y="32863"/>
                    </a:cubicBezTo>
                    <a:cubicBezTo>
                      <a:pt x="1125809" y="31413"/>
                      <a:pt x="1125084" y="30447"/>
                      <a:pt x="1124118" y="29722"/>
                    </a:cubicBezTo>
                    <a:cubicBezTo>
                      <a:pt x="1123151" y="28997"/>
                      <a:pt x="1121943" y="28272"/>
                      <a:pt x="1120735" y="28030"/>
                    </a:cubicBezTo>
                    <a:cubicBezTo>
                      <a:pt x="1119526" y="27547"/>
                      <a:pt x="1118318" y="27547"/>
                      <a:pt x="1117352" y="27547"/>
                    </a:cubicBezTo>
                    <a:cubicBezTo>
                      <a:pt x="1113969" y="27547"/>
                      <a:pt x="1111311" y="28514"/>
                      <a:pt x="1108653" y="30205"/>
                    </a:cubicBezTo>
                    <a:cubicBezTo>
                      <a:pt x="1106236" y="32138"/>
                      <a:pt x="1104061" y="34555"/>
                      <a:pt x="1102370" y="37696"/>
                    </a:cubicBezTo>
                    <a:lnTo>
                      <a:pt x="1101162" y="28272"/>
                    </a:lnTo>
                    <a:lnTo>
                      <a:pt x="1091738" y="29239"/>
                    </a:lnTo>
                    <a:cubicBezTo>
                      <a:pt x="1091738" y="29722"/>
                      <a:pt x="1091979" y="30447"/>
                      <a:pt x="1091979" y="31413"/>
                    </a:cubicBezTo>
                    <a:cubicBezTo>
                      <a:pt x="1092221" y="32380"/>
                      <a:pt x="1092221" y="33588"/>
                      <a:pt x="1092463" y="35038"/>
                    </a:cubicBezTo>
                    <a:cubicBezTo>
                      <a:pt x="1092704" y="36488"/>
                      <a:pt x="1092704" y="37696"/>
                      <a:pt x="1092704" y="39146"/>
                    </a:cubicBezTo>
                    <a:cubicBezTo>
                      <a:pt x="1092704" y="40596"/>
                      <a:pt x="1092946" y="41804"/>
                      <a:pt x="1092946" y="43254"/>
                    </a:cubicBezTo>
                    <a:lnTo>
                      <a:pt x="1092946" y="84091"/>
                    </a:lnTo>
                    <a:close/>
                    <a:moveTo>
                      <a:pt x="1062016" y="72251"/>
                    </a:moveTo>
                    <a:cubicBezTo>
                      <a:pt x="1059116" y="76359"/>
                      <a:pt x="1055008" y="78292"/>
                      <a:pt x="1049934" y="78292"/>
                    </a:cubicBezTo>
                    <a:cubicBezTo>
                      <a:pt x="1044617" y="78292"/>
                      <a:pt x="1040751" y="76359"/>
                      <a:pt x="1037852" y="72251"/>
                    </a:cubicBezTo>
                    <a:cubicBezTo>
                      <a:pt x="1034952" y="68143"/>
                      <a:pt x="1033502" y="62827"/>
                      <a:pt x="1033502" y="55819"/>
                    </a:cubicBezTo>
                    <a:cubicBezTo>
                      <a:pt x="1033502" y="49053"/>
                      <a:pt x="1034952" y="43737"/>
                      <a:pt x="1037852" y="39629"/>
                    </a:cubicBezTo>
                    <a:cubicBezTo>
                      <a:pt x="1040751" y="35521"/>
                      <a:pt x="1044859" y="33588"/>
                      <a:pt x="1050175" y="33588"/>
                    </a:cubicBezTo>
                    <a:cubicBezTo>
                      <a:pt x="1055491" y="33588"/>
                      <a:pt x="1059599" y="35521"/>
                      <a:pt x="1062499" y="39629"/>
                    </a:cubicBezTo>
                    <a:cubicBezTo>
                      <a:pt x="1065399" y="43737"/>
                      <a:pt x="1066849" y="49053"/>
                      <a:pt x="1066849" y="55819"/>
                    </a:cubicBezTo>
                    <a:cubicBezTo>
                      <a:pt x="1066365" y="62827"/>
                      <a:pt x="1064915" y="68143"/>
                      <a:pt x="1062016" y="72251"/>
                    </a:cubicBezTo>
                    <a:moveTo>
                      <a:pt x="1075306" y="44462"/>
                    </a:moveTo>
                    <a:cubicBezTo>
                      <a:pt x="1074098" y="40837"/>
                      <a:pt x="1072406" y="37938"/>
                      <a:pt x="1070232" y="35280"/>
                    </a:cubicBezTo>
                    <a:cubicBezTo>
                      <a:pt x="1068057" y="32863"/>
                      <a:pt x="1065157" y="30930"/>
                      <a:pt x="1061774" y="29480"/>
                    </a:cubicBezTo>
                    <a:cubicBezTo>
                      <a:pt x="1058391" y="28030"/>
                      <a:pt x="1054525" y="27306"/>
                      <a:pt x="1050175" y="27306"/>
                    </a:cubicBezTo>
                    <a:cubicBezTo>
                      <a:pt x="1045826" y="27306"/>
                      <a:pt x="1041959" y="28030"/>
                      <a:pt x="1038576" y="29480"/>
                    </a:cubicBezTo>
                    <a:cubicBezTo>
                      <a:pt x="1035193" y="30930"/>
                      <a:pt x="1032294" y="32863"/>
                      <a:pt x="1030119" y="35280"/>
                    </a:cubicBezTo>
                    <a:cubicBezTo>
                      <a:pt x="1027703" y="37696"/>
                      <a:pt x="1026011" y="40837"/>
                      <a:pt x="1024803" y="44462"/>
                    </a:cubicBezTo>
                    <a:cubicBezTo>
                      <a:pt x="1023595" y="48087"/>
                      <a:pt x="1023111" y="51953"/>
                      <a:pt x="1023111" y="56303"/>
                    </a:cubicBezTo>
                    <a:cubicBezTo>
                      <a:pt x="1023111" y="60894"/>
                      <a:pt x="1023836" y="65002"/>
                      <a:pt x="1025286" y="68626"/>
                    </a:cubicBezTo>
                    <a:cubicBezTo>
                      <a:pt x="1026736" y="72251"/>
                      <a:pt x="1028669" y="75392"/>
                      <a:pt x="1031086" y="77809"/>
                    </a:cubicBezTo>
                    <a:cubicBezTo>
                      <a:pt x="1033502" y="80467"/>
                      <a:pt x="1036402" y="82400"/>
                      <a:pt x="1039785" y="83608"/>
                    </a:cubicBezTo>
                    <a:cubicBezTo>
                      <a:pt x="1043168" y="85058"/>
                      <a:pt x="1046551" y="85783"/>
                      <a:pt x="1050417" y="85783"/>
                    </a:cubicBezTo>
                    <a:cubicBezTo>
                      <a:pt x="1054283" y="85783"/>
                      <a:pt x="1057666" y="85058"/>
                      <a:pt x="1061049" y="83608"/>
                    </a:cubicBezTo>
                    <a:cubicBezTo>
                      <a:pt x="1064432" y="82158"/>
                      <a:pt x="1067332" y="80225"/>
                      <a:pt x="1069748" y="77809"/>
                    </a:cubicBezTo>
                    <a:cubicBezTo>
                      <a:pt x="1072165" y="75151"/>
                      <a:pt x="1074098" y="72251"/>
                      <a:pt x="1075548" y="68626"/>
                    </a:cubicBezTo>
                    <a:cubicBezTo>
                      <a:pt x="1076998" y="65002"/>
                      <a:pt x="1077722" y="60894"/>
                      <a:pt x="1077722" y="56303"/>
                    </a:cubicBezTo>
                    <a:cubicBezTo>
                      <a:pt x="1076998" y="51953"/>
                      <a:pt x="1076514" y="48087"/>
                      <a:pt x="1075306" y="44462"/>
                    </a:cubicBezTo>
                    <a:moveTo>
                      <a:pt x="998464" y="84816"/>
                    </a:moveTo>
                    <a:lnTo>
                      <a:pt x="1007888" y="83850"/>
                    </a:lnTo>
                    <a:cubicBezTo>
                      <a:pt x="1007888" y="83366"/>
                      <a:pt x="1007646" y="82641"/>
                      <a:pt x="1007646" y="81675"/>
                    </a:cubicBezTo>
                    <a:cubicBezTo>
                      <a:pt x="1007405" y="80708"/>
                      <a:pt x="1007405" y="79500"/>
                      <a:pt x="1007163" y="78050"/>
                    </a:cubicBezTo>
                    <a:cubicBezTo>
                      <a:pt x="1006921" y="76842"/>
                      <a:pt x="1006921" y="75392"/>
                      <a:pt x="1006921" y="73942"/>
                    </a:cubicBezTo>
                    <a:cubicBezTo>
                      <a:pt x="1006921" y="72493"/>
                      <a:pt x="1006680" y="71043"/>
                      <a:pt x="1006680" y="69834"/>
                    </a:cubicBezTo>
                    <a:lnTo>
                      <a:pt x="1006680" y="483"/>
                    </a:lnTo>
                    <a:lnTo>
                      <a:pt x="997497" y="483"/>
                    </a:lnTo>
                    <a:lnTo>
                      <a:pt x="997497" y="36730"/>
                    </a:lnTo>
                    <a:cubicBezTo>
                      <a:pt x="996048" y="34071"/>
                      <a:pt x="993873" y="31897"/>
                      <a:pt x="990973" y="29964"/>
                    </a:cubicBezTo>
                    <a:cubicBezTo>
                      <a:pt x="988073" y="28030"/>
                      <a:pt x="984449" y="27064"/>
                      <a:pt x="980341" y="27064"/>
                    </a:cubicBezTo>
                    <a:cubicBezTo>
                      <a:pt x="976958" y="27064"/>
                      <a:pt x="973575" y="27789"/>
                      <a:pt x="970675" y="28997"/>
                    </a:cubicBezTo>
                    <a:cubicBezTo>
                      <a:pt x="967534" y="30205"/>
                      <a:pt x="965117" y="32138"/>
                      <a:pt x="962701" y="34555"/>
                    </a:cubicBezTo>
                    <a:cubicBezTo>
                      <a:pt x="960526" y="36971"/>
                      <a:pt x="958593" y="40113"/>
                      <a:pt x="957385" y="43737"/>
                    </a:cubicBezTo>
                    <a:cubicBezTo>
                      <a:pt x="955935" y="47362"/>
                      <a:pt x="955452" y="51711"/>
                      <a:pt x="955452" y="56544"/>
                    </a:cubicBezTo>
                    <a:cubicBezTo>
                      <a:pt x="955452" y="60410"/>
                      <a:pt x="955935" y="64277"/>
                      <a:pt x="956902" y="67660"/>
                    </a:cubicBezTo>
                    <a:cubicBezTo>
                      <a:pt x="957868" y="71043"/>
                      <a:pt x="959318" y="74184"/>
                      <a:pt x="961251" y="76842"/>
                    </a:cubicBezTo>
                    <a:cubicBezTo>
                      <a:pt x="963184" y="79500"/>
                      <a:pt x="965842" y="81433"/>
                      <a:pt x="968742" y="83125"/>
                    </a:cubicBezTo>
                    <a:cubicBezTo>
                      <a:pt x="971883" y="84575"/>
                      <a:pt x="975508" y="85300"/>
                      <a:pt x="979616" y="85300"/>
                    </a:cubicBezTo>
                    <a:cubicBezTo>
                      <a:pt x="982274" y="85300"/>
                      <a:pt x="984690" y="84816"/>
                      <a:pt x="986623" y="84091"/>
                    </a:cubicBezTo>
                    <a:cubicBezTo>
                      <a:pt x="988557" y="83366"/>
                      <a:pt x="990248" y="82400"/>
                      <a:pt x="991698" y="81433"/>
                    </a:cubicBezTo>
                    <a:cubicBezTo>
                      <a:pt x="993148" y="80467"/>
                      <a:pt x="994114" y="79259"/>
                      <a:pt x="995081" y="78050"/>
                    </a:cubicBezTo>
                    <a:cubicBezTo>
                      <a:pt x="995806" y="76842"/>
                      <a:pt x="996531" y="75875"/>
                      <a:pt x="997014" y="74909"/>
                    </a:cubicBezTo>
                    <a:lnTo>
                      <a:pt x="998464" y="84816"/>
                    </a:lnTo>
                    <a:close/>
                    <a:moveTo>
                      <a:pt x="996048" y="67660"/>
                    </a:moveTo>
                    <a:cubicBezTo>
                      <a:pt x="994839" y="70559"/>
                      <a:pt x="993148" y="72976"/>
                      <a:pt x="991456" y="74667"/>
                    </a:cubicBezTo>
                    <a:cubicBezTo>
                      <a:pt x="989765" y="76359"/>
                      <a:pt x="987832" y="77325"/>
                      <a:pt x="985657" y="78050"/>
                    </a:cubicBezTo>
                    <a:cubicBezTo>
                      <a:pt x="983482" y="78775"/>
                      <a:pt x="982032" y="78775"/>
                      <a:pt x="980582" y="78775"/>
                    </a:cubicBezTo>
                    <a:cubicBezTo>
                      <a:pt x="978166" y="78775"/>
                      <a:pt x="975991" y="78292"/>
                      <a:pt x="974058" y="77084"/>
                    </a:cubicBezTo>
                    <a:cubicBezTo>
                      <a:pt x="972125" y="75875"/>
                      <a:pt x="970675" y="74426"/>
                      <a:pt x="969467" y="72493"/>
                    </a:cubicBezTo>
                    <a:cubicBezTo>
                      <a:pt x="968259" y="70559"/>
                      <a:pt x="967292" y="68143"/>
                      <a:pt x="966809" y="65243"/>
                    </a:cubicBezTo>
                    <a:cubicBezTo>
                      <a:pt x="966326" y="62585"/>
                      <a:pt x="965842" y="59444"/>
                      <a:pt x="965842" y="56303"/>
                    </a:cubicBezTo>
                    <a:cubicBezTo>
                      <a:pt x="965842" y="53161"/>
                      <a:pt x="966326" y="50020"/>
                      <a:pt x="967051" y="47362"/>
                    </a:cubicBezTo>
                    <a:cubicBezTo>
                      <a:pt x="967775" y="44704"/>
                      <a:pt x="968984" y="42287"/>
                      <a:pt x="970192" y="40354"/>
                    </a:cubicBezTo>
                    <a:cubicBezTo>
                      <a:pt x="971642" y="38421"/>
                      <a:pt x="973333" y="36971"/>
                      <a:pt x="975266" y="36005"/>
                    </a:cubicBezTo>
                    <a:cubicBezTo>
                      <a:pt x="977199" y="35038"/>
                      <a:pt x="979374" y="34555"/>
                      <a:pt x="981549" y="34555"/>
                    </a:cubicBezTo>
                    <a:cubicBezTo>
                      <a:pt x="983724" y="34555"/>
                      <a:pt x="985899" y="35038"/>
                      <a:pt x="987832" y="35763"/>
                    </a:cubicBezTo>
                    <a:cubicBezTo>
                      <a:pt x="989765" y="36488"/>
                      <a:pt x="991456" y="37938"/>
                      <a:pt x="992906" y="39629"/>
                    </a:cubicBezTo>
                    <a:cubicBezTo>
                      <a:pt x="994356" y="41321"/>
                      <a:pt x="995564" y="43496"/>
                      <a:pt x="996531" y="46395"/>
                    </a:cubicBezTo>
                    <a:cubicBezTo>
                      <a:pt x="997497" y="49053"/>
                      <a:pt x="997739" y="52195"/>
                      <a:pt x="997739" y="56061"/>
                    </a:cubicBezTo>
                    <a:cubicBezTo>
                      <a:pt x="997981" y="60652"/>
                      <a:pt x="997256" y="64760"/>
                      <a:pt x="996048" y="67660"/>
                    </a:cubicBezTo>
                    <a:moveTo>
                      <a:pt x="938537" y="725"/>
                    </a:moveTo>
                    <a:lnTo>
                      <a:pt x="928629" y="725"/>
                    </a:lnTo>
                    <a:lnTo>
                      <a:pt x="928629" y="84333"/>
                    </a:lnTo>
                    <a:lnTo>
                      <a:pt x="938537" y="84333"/>
                    </a:lnTo>
                    <a:lnTo>
                      <a:pt x="938537" y="725"/>
                    </a:lnTo>
                    <a:close/>
                    <a:moveTo>
                      <a:pt x="897699" y="38179"/>
                    </a:moveTo>
                    <a:cubicBezTo>
                      <a:pt x="899874" y="41079"/>
                      <a:pt x="900841" y="45187"/>
                      <a:pt x="900841" y="50262"/>
                    </a:cubicBezTo>
                    <a:lnTo>
                      <a:pt x="900841" y="52195"/>
                    </a:lnTo>
                    <a:lnTo>
                      <a:pt x="873535" y="52195"/>
                    </a:lnTo>
                    <a:cubicBezTo>
                      <a:pt x="873777" y="49778"/>
                      <a:pt x="874502" y="47362"/>
                      <a:pt x="875227" y="45187"/>
                    </a:cubicBezTo>
                    <a:cubicBezTo>
                      <a:pt x="875952" y="43012"/>
                      <a:pt x="877160" y="41079"/>
                      <a:pt x="878368" y="39388"/>
                    </a:cubicBezTo>
                    <a:cubicBezTo>
                      <a:pt x="879576" y="37696"/>
                      <a:pt x="881268" y="36246"/>
                      <a:pt x="882959" y="35280"/>
                    </a:cubicBezTo>
                    <a:cubicBezTo>
                      <a:pt x="884651" y="34313"/>
                      <a:pt x="886825" y="33830"/>
                      <a:pt x="889000" y="33830"/>
                    </a:cubicBezTo>
                    <a:cubicBezTo>
                      <a:pt x="892866" y="33588"/>
                      <a:pt x="895766" y="35038"/>
                      <a:pt x="897699" y="38179"/>
                    </a:cubicBezTo>
                    <a:moveTo>
                      <a:pt x="910748" y="58236"/>
                    </a:moveTo>
                    <a:lnTo>
                      <a:pt x="910748" y="52678"/>
                    </a:lnTo>
                    <a:cubicBezTo>
                      <a:pt x="910748" y="49537"/>
                      <a:pt x="910506" y="46395"/>
                      <a:pt x="909781" y="43496"/>
                    </a:cubicBezTo>
                    <a:cubicBezTo>
                      <a:pt x="909056" y="40354"/>
                      <a:pt x="907848" y="37696"/>
                      <a:pt x="906157" y="35280"/>
                    </a:cubicBezTo>
                    <a:cubicBezTo>
                      <a:pt x="904465" y="32863"/>
                      <a:pt x="902290" y="30930"/>
                      <a:pt x="899391" y="29480"/>
                    </a:cubicBezTo>
                    <a:cubicBezTo>
                      <a:pt x="896491" y="28030"/>
                      <a:pt x="893108" y="27306"/>
                      <a:pt x="888759" y="27306"/>
                    </a:cubicBezTo>
                    <a:cubicBezTo>
                      <a:pt x="885134" y="27306"/>
                      <a:pt x="881993" y="28030"/>
                      <a:pt x="878851" y="29480"/>
                    </a:cubicBezTo>
                    <a:cubicBezTo>
                      <a:pt x="875710" y="30930"/>
                      <a:pt x="873052" y="32863"/>
                      <a:pt x="870877" y="35521"/>
                    </a:cubicBezTo>
                    <a:cubicBezTo>
                      <a:pt x="868702" y="38179"/>
                      <a:pt x="866769" y="41079"/>
                      <a:pt x="865561" y="44704"/>
                    </a:cubicBezTo>
                    <a:cubicBezTo>
                      <a:pt x="864353" y="48328"/>
                      <a:pt x="863628" y="52195"/>
                      <a:pt x="863628" y="56544"/>
                    </a:cubicBezTo>
                    <a:cubicBezTo>
                      <a:pt x="863628" y="66210"/>
                      <a:pt x="865803" y="73459"/>
                      <a:pt x="870394" y="78292"/>
                    </a:cubicBezTo>
                    <a:cubicBezTo>
                      <a:pt x="874985" y="83125"/>
                      <a:pt x="881509" y="85783"/>
                      <a:pt x="890208" y="85783"/>
                    </a:cubicBezTo>
                    <a:cubicBezTo>
                      <a:pt x="894800" y="85783"/>
                      <a:pt x="898666" y="84816"/>
                      <a:pt x="902290" y="83125"/>
                    </a:cubicBezTo>
                    <a:cubicBezTo>
                      <a:pt x="905673" y="81192"/>
                      <a:pt x="909056" y="78534"/>
                      <a:pt x="911956" y="75151"/>
                    </a:cubicBezTo>
                    <a:lnTo>
                      <a:pt x="908090" y="71043"/>
                    </a:lnTo>
                    <a:cubicBezTo>
                      <a:pt x="904465" y="74426"/>
                      <a:pt x="901324" y="76359"/>
                      <a:pt x="898666" y="77567"/>
                    </a:cubicBezTo>
                    <a:cubicBezTo>
                      <a:pt x="896008" y="78534"/>
                      <a:pt x="893350" y="79017"/>
                      <a:pt x="890933" y="79017"/>
                    </a:cubicBezTo>
                    <a:cubicBezTo>
                      <a:pt x="885376" y="79017"/>
                      <a:pt x="881268" y="77325"/>
                      <a:pt x="878368" y="73701"/>
                    </a:cubicBezTo>
                    <a:cubicBezTo>
                      <a:pt x="875468" y="70076"/>
                      <a:pt x="874018" y="65002"/>
                      <a:pt x="873777" y="58477"/>
                    </a:cubicBezTo>
                    <a:lnTo>
                      <a:pt x="910748" y="58477"/>
                    </a:lnTo>
                    <a:close/>
                    <a:moveTo>
                      <a:pt x="848404" y="61377"/>
                    </a:moveTo>
                    <a:cubicBezTo>
                      <a:pt x="847438" y="59444"/>
                      <a:pt x="845988" y="57994"/>
                      <a:pt x="844296" y="56544"/>
                    </a:cubicBezTo>
                    <a:cubicBezTo>
                      <a:pt x="842605" y="55094"/>
                      <a:pt x="840913" y="54128"/>
                      <a:pt x="838980" y="53403"/>
                    </a:cubicBezTo>
                    <a:cubicBezTo>
                      <a:pt x="837047" y="52678"/>
                      <a:pt x="835114" y="51953"/>
                      <a:pt x="833181" y="51470"/>
                    </a:cubicBezTo>
                    <a:cubicBezTo>
                      <a:pt x="829798" y="50503"/>
                      <a:pt x="826898" y="49295"/>
                      <a:pt x="824723" y="47603"/>
                    </a:cubicBezTo>
                    <a:cubicBezTo>
                      <a:pt x="822549" y="45912"/>
                      <a:pt x="821582" y="43737"/>
                      <a:pt x="821582" y="40837"/>
                    </a:cubicBezTo>
                    <a:cubicBezTo>
                      <a:pt x="821582" y="38663"/>
                      <a:pt x="822549" y="36730"/>
                      <a:pt x="824482" y="35280"/>
                    </a:cubicBezTo>
                    <a:cubicBezTo>
                      <a:pt x="826415" y="33830"/>
                      <a:pt x="828831" y="33105"/>
                      <a:pt x="831731" y="33105"/>
                    </a:cubicBezTo>
                    <a:cubicBezTo>
                      <a:pt x="834872" y="33105"/>
                      <a:pt x="837289" y="33588"/>
                      <a:pt x="838980" y="34796"/>
                    </a:cubicBezTo>
                    <a:cubicBezTo>
                      <a:pt x="840672" y="36005"/>
                      <a:pt x="842122" y="37213"/>
                      <a:pt x="843572" y="38421"/>
                    </a:cubicBezTo>
                    <a:lnTo>
                      <a:pt x="848404" y="32380"/>
                    </a:lnTo>
                    <a:cubicBezTo>
                      <a:pt x="846955" y="31172"/>
                      <a:pt x="845021" y="29964"/>
                      <a:pt x="842605" y="28997"/>
                    </a:cubicBezTo>
                    <a:cubicBezTo>
                      <a:pt x="840189" y="28030"/>
                      <a:pt x="836564" y="27306"/>
                      <a:pt x="832214" y="27306"/>
                    </a:cubicBezTo>
                    <a:cubicBezTo>
                      <a:pt x="829556" y="27306"/>
                      <a:pt x="827140" y="27547"/>
                      <a:pt x="824723" y="28272"/>
                    </a:cubicBezTo>
                    <a:cubicBezTo>
                      <a:pt x="822307" y="28997"/>
                      <a:pt x="820374" y="29722"/>
                      <a:pt x="818441" y="31172"/>
                    </a:cubicBezTo>
                    <a:cubicBezTo>
                      <a:pt x="816749" y="32380"/>
                      <a:pt x="815299" y="34071"/>
                      <a:pt x="814091" y="36005"/>
                    </a:cubicBezTo>
                    <a:cubicBezTo>
                      <a:pt x="812883" y="37938"/>
                      <a:pt x="812400" y="40113"/>
                      <a:pt x="812400" y="42771"/>
                    </a:cubicBezTo>
                    <a:cubicBezTo>
                      <a:pt x="812400" y="45670"/>
                      <a:pt x="812883" y="48087"/>
                      <a:pt x="813850" y="50020"/>
                    </a:cubicBezTo>
                    <a:cubicBezTo>
                      <a:pt x="814816" y="51953"/>
                      <a:pt x="816266" y="53644"/>
                      <a:pt x="817716" y="54853"/>
                    </a:cubicBezTo>
                    <a:cubicBezTo>
                      <a:pt x="819407" y="56061"/>
                      <a:pt x="821099" y="57269"/>
                      <a:pt x="822790" y="57752"/>
                    </a:cubicBezTo>
                    <a:cubicBezTo>
                      <a:pt x="824723" y="58477"/>
                      <a:pt x="826415" y="58961"/>
                      <a:pt x="828106" y="59686"/>
                    </a:cubicBezTo>
                    <a:cubicBezTo>
                      <a:pt x="831731" y="60652"/>
                      <a:pt x="834389" y="61860"/>
                      <a:pt x="836564" y="63310"/>
                    </a:cubicBezTo>
                    <a:cubicBezTo>
                      <a:pt x="838739" y="64760"/>
                      <a:pt x="839705" y="67176"/>
                      <a:pt x="839705" y="70559"/>
                    </a:cubicBezTo>
                    <a:cubicBezTo>
                      <a:pt x="839705" y="73459"/>
                      <a:pt x="838739" y="75634"/>
                      <a:pt x="837047" y="77325"/>
                    </a:cubicBezTo>
                    <a:cubicBezTo>
                      <a:pt x="835356" y="78775"/>
                      <a:pt x="832939" y="79742"/>
                      <a:pt x="829556" y="79742"/>
                    </a:cubicBezTo>
                    <a:cubicBezTo>
                      <a:pt x="827865" y="79742"/>
                      <a:pt x="826415" y="79500"/>
                      <a:pt x="824723" y="79017"/>
                    </a:cubicBezTo>
                    <a:cubicBezTo>
                      <a:pt x="823274" y="78534"/>
                      <a:pt x="821824" y="77809"/>
                      <a:pt x="820616" y="76842"/>
                    </a:cubicBezTo>
                    <a:cubicBezTo>
                      <a:pt x="819407" y="76117"/>
                      <a:pt x="818199" y="75151"/>
                      <a:pt x="817233" y="74184"/>
                    </a:cubicBezTo>
                    <a:cubicBezTo>
                      <a:pt x="816266" y="73217"/>
                      <a:pt x="815541" y="72493"/>
                      <a:pt x="814816" y="71768"/>
                    </a:cubicBezTo>
                    <a:lnTo>
                      <a:pt x="809983" y="79500"/>
                    </a:lnTo>
                    <a:cubicBezTo>
                      <a:pt x="815299" y="83608"/>
                      <a:pt x="821582" y="85783"/>
                      <a:pt x="829073" y="85783"/>
                    </a:cubicBezTo>
                    <a:cubicBezTo>
                      <a:pt x="831731" y="85783"/>
                      <a:pt x="834389" y="85300"/>
                      <a:pt x="836806" y="84575"/>
                    </a:cubicBezTo>
                    <a:cubicBezTo>
                      <a:pt x="839222" y="83850"/>
                      <a:pt x="841397" y="82641"/>
                      <a:pt x="843088" y="81192"/>
                    </a:cubicBezTo>
                    <a:cubicBezTo>
                      <a:pt x="844780" y="79742"/>
                      <a:pt x="846230" y="77809"/>
                      <a:pt x="847438" y="75634"/>
                    </a:cubicBezTo>
                    <a:cubicBezTo>
                      <a:pt x="848404" y="73459"/>
                      <a:pt x="849129" y="71043"/>
                      <a:pt x="849129" y="68143"/>
                    </a:cubicBezTo>
                    <a:cubicBezTo>
                      <a:pt x="849854" y="65485"/>
                      <a:pt x="849371" y="63310"/>
                      <a:pt x="848404" y="61377"/>
                    </a:cubicBezTo>
                    <a:moveTo>
                      <a:pt x="796693" y="61377"/>
                    </a:moveTo>
                    <a:cubicBezTo>
                      <a:pt x="795726" y="59444"/>
                      <a:pt x="794277" y="57994"/>
                      <a:pt x="792585" y="56544"/>
                    </a:cubicBezTo>
                    <a:cubicBezTo>
                      <a:pt x="790894" y="55094"/>
                      <a:pt x="789202" y="54128"/>
                      <a:pt x="787269" y="53403"/>
                    </a:cubicBezTo>
                    <a:cubicBezTo>
                      <a:pt x="785336" y="52678"/>
                      <a:pt x="783403" y="51953"/>
                      <a:pt x="781470" y="51470"/>
                    </a:cubicBezTo>
                    <a:cubicBezTo>
                      <a:pt x="778087" y="50503"/>
                      <a:pt x="775187" y="49295"/>
                      <a:pt x="773012" y="47603"/>
                    </a:cubicBezTo>
                    <a:cubicBezTo>
                      <a:pt x="770837" y="45912"/>
                      <a:pt x="769871" y="43737"/>
                      <a:pt x="769871" y="40837"/>
                    </a:cubicBezTo>
                    <a:cubicBezTo>
                      <a:pt x="769871" y="38663"/>
                      <a:pt x="770837" y="36730"/>
                      <a:pt x="772770" y="35280"/>
                    </a:cubicBezTo>
                    <a:cubicBezTo>
                      <a:pt x="774704" y="33830"/>
                      <a:pt x="777120" y="33105"/>
                      <a:pt x="780020" y="33105"/>
                    </a:cubicBezTo>
                    <a:cubicBezTo>
                      <a:pt x="783161" y="33105"/>
                      <a:pt x="785578" y="33588"/>
                      <a:pt x="787269" y="34796"/>
                    </a:cubicBezTo>
                    <a:cubicBezTo>
                      <a:pt x="788960" y="36005"/>
                      <a:pt x="790410" y="37213"/>
                      <a:pt x="791860" y="38421"/>
                    </a:cubicBezTo>
                    <a:lnTo>
                      <a:pt x="796693" y="32380"/>
                    </a:lnTo>
                    <a:cubicBezTo>
                      <a:pt x="795243" y="31172"/>
                      <a:pt x="793310" y="29964"/>
                      <a:pt x="790894" y="28997"/>
                    </a:cubicBezTo>
                    <a:cubicBezTo>
                      <a:pt x="788236" y="27789"/>
                      <a:pt x="784853" y="27306"/>
                      <a:pt x="780503" y="27306"/>
                    </a:cubicBezTo>
                    <a:cubicBezTo>
                      <a:pt x="777845" y="27306"/>
                      <a:pt x="775429" y="27547"/>
                      <a:pt x="773012" y="28272"/>
                    </a:cubicBezTo>
                    <a:cubicBezTo>
                      <a:pt x="770596" y="28997"/>
                      <a:pt x="768663" y="29722"/>
                      <a:pt x="766729" y="31172"/>
                    </a:cubicBezTo>
                    <a:cubicBezTo>
                      <a:pt x="765038" y="32380"/>
                      <a:pt x="763346" y="34071"/>
                      <a:pt x="762380" y="36005"/>
                    </a:cubicBezTo>
                    <a:cubicBezTo>
                      <a:pt x="761172" y="37938"/>
                      <a:pt x="760688" y="40113"/>
                      <a:pt x="760688" y="42771"/>
                    </a:cubicBezTo>
                    <a:cubicBezTo>
                      <a:pt x="760688" y="45670"/>
                      <a:pt x="761172" y="48087"/>
                      <a:pt x="762138" y="50020"/>
                    </a:cubicBezTo>
                    <a:cubicBezTo>
                      <a:pt x="763105" y="51953"/>
                      <a:pt x="764555" y="53644"/>
                      <a:pt x="766005" y="54853"/>
                    </a:cubicBezTo>
                    <a:cubicBezTo>
                      <a:pt x="767696" y="56061"/>
                      <a:pt x="769387" y="57269"/>
                      <a:pt x="771079" y="57752"/>
                    </a:cubicBezTo>
                    <a:cubicBezTo>
                      <a:pt x="773012" y="58477"/>
                      <a:pt x="774704" y="58961"/>
                      <a:pt x="776395" y="59686"/>
                    </a:cubicBezTo>
                    <a:cubicBezTo>
                      <a:pt x="780020" y="60652"/>
                      <a:pt x="782678" y="61860"/>
                      <a:pt x="784853" y="63310"/>
                    </a:cubicBezTo>
                    <a:cubicBezTo>
                      <a:pt x="787027" y="64760"/>
                      <a:pt x="787994" y="67176"/>
                      <a:pt x="787994" y="70559"/>
                    </a:cubicBezTo>
                    <a:cubicBezTo>
                      <a:pt x="787994" y="73459"/>
                      <a:pt x="787027" y="75634"/>
                      <a:pt x="785336" y="77325"/>
                    </a:cubicBezTo>
                    <a:cubicBezTo>
                      <a:pt x="783644" y="78775"/>
                      <a:pt x="781228" y="79742"/>
                      <a:pt x="777845" y="79742"/>
                    </a:cubicBezTo>
                    <a:cubicBezTo>
                      <a:pt x="776154" y="79742"/>
                      <a:pt x="774704" y="79500"/>
                      <a:pt x="773012" y="79017"/>
                    </a:cubicBezTo>
                    <a:cubicBezTo>
                      <a:pt x="771562" y="78534"/>
                      <a:pt x="770112" y="77809"/>
                      <a:pt x="768904" y="76842"/>
                    </a:cubicBezTo>
                    <a:cubicBezTo>
                      <a:pt x="767696" y="76117"/>
                      <a:pt x="766488" y="75151"/>
                      <a:pt x="765521" y="74184"/>
                    </a:cubicBezTo>
                    <a:cubicBezTo>
                      <a:pt x="764555" y="73217"/>
                      <a:pt x="763830" y="72493"/>
                      <a:pt x="763105" y="71768"/>
                    </a:cubicBezTo>
                    <a:lnTo>
                      <a:pt x="758272" y="79500"/>
                    </a:lnTo>
                    <a:cubicBezTo>
                      <a:pt x="763588" y="83608"/>
                      <a:pt x="769871" y="85783"/>
                      <a:pt x="777362" y="85783"/>
                    </a:cubicBezTo>
                    <a:cubicBezTo>
                      <a:pt x="780261" y="85783"/>
                      <a:pt x="782678" y="85300"/>
                      <a:pt x="785094" y="84575"/>
                    </a:cubicBezTo>
                    <a:cubicBezTo>
                      <a:pt x="787511" y="83850"/>
                      <a:pt x="789685" y="82641"/>
                      <a:pt x="791377" y="81192"/>
                    </a:cubicBezTo>
                    <a:cubicBezTo>
                      <a:pt x="793068" y="79742"/>
                      <a:pt x="794518" y="77809"/>
                      <a:pt x="795726" y="75634"/>
                    </a:cubicBezTo>
                    <a:cubicBezTo>
                      <a:pt x="796693" y="73459"/>
                      <a:pt x="797418" y="71043"/>
                      <a:pt x="797418" y="68143"/>
                    </a:cubicBezTo>
                    <a:cubicBezTo>
                      <a:pt x="798385" y="65485"/>
                      <a:pt x="797660" y="63310"/>
                      <a:pt x="796693" y="61377"/>
                    </a:cubicBezTo>
                    <a:moveTo>
                      <a:pt x="711393" y="6041"/>
                    </a:moveTo>
                    <a:cubicBezTo>
                      <a:pt x="710185" y="4833"/>
                      <a:pt x="708977" y="4350"/>
                      <a:pt x="707286" y="4350"/>
                    </a:cubicBezTo>
                    <a:cubicBezTo>
                      <a:pt x="705594" y="4350"/>
                      <a:pt x="704386" y="4833"/>
                      <a:pt x="703178" y="6041"/>
                    </a:cubicBezTo>
                    <a:cubicBezTo>
                      <a:pt x="701969" y="7249"/>
                      <a:pt x="701486" y="8457"/>
                      <a:pt x="701486" y="9907"/>
                    </a:cubicBezTo>
                    <a:cubicBezTo>
                      <a:pt x="701486" y="11357"/>
                      <a:pt x="701969" y="12807"/>
                      <a:pt x="703178" y="13774"/>
                    </a:cubicBezTo>
                    <a:cubicBezTo>
                      <a:pt x="704386" y="14982"/>
                      <a:pt x="705594" y="15465"/>
                      <a:pt x="707286" y="15465"/>
                    </a:cubicBezTo>
                    <a:cubicBezTo>
                      <a:pt x="708977" y="15465"/>
                      <a:pt x="710427" y="14982"/>
                      <a:pt x="711393" y="13774"/>
                    </a:cubicBezTo>
                    <a:cubicBezTo>
                      <a:pt x="712602" y="12565"/>
                      <a:pt x="713085" y="11357"/>
                      <a:pt x="713085" y="9907"/>
                    </a:cubicBezTo>
                    <a:cubicBezTo>
                      <a:pt x="713085" y="8457"/>
                      <a:pt x="712602" y="7249"/>
                      <a:pt x="711393" y="6041"/>
                    </a:cubicBezTo>
                    <a:moveTo>
                      <a:pt x="734833" y="6041"/>
                    </a:moveTo>
                    <a:cubicBezTo>
                      <a:pt x="733625" y="4833"/>
                      <a:pt x="732416" y="4350"/>
                      <a:pt x="730725" y="4350"/>
                    </a:cubicBezTo>
                    <a:cubicBezTo>
                      <a:pt x="729033" y="4350"/>
                      <a:pt x="727583" y="4833"/>
                      <a:pt x="726617" y="6041"/>
                    </a:cubicBezTo>
                    <a:cubicBezTo>
                      <a:pt x="725409" y="7249"/>
                      <a:pt x="724925" y="8457"/>
                      <a:pt x="724925" y="9907"/>
                    </a:cubicBezTo>
                    <a:cubicBezTo>
                      <a:pt x="724925" y="11357"/>
                      <a:pt x="725409" y="12807"/>
                      <a:pt x="726617" y="13774"/>
                    </a:cubicBezTo>
                    <a:cubicBezTo>
                      <a:pt x="727825" y="14982"/>
                      <a:pt x="729033" y="15465"/>
                      <a:pt x="730725" y="15465"/>
                    </a:cubicBezTo>
                    <a:cubicBezTo>
                      <a:pt x="732416" y="15465"/>
                      <a:pt x="733625" y="14982"/>
                      <a:pt x="734833" y="13774"/>
                    </a:cubicBezTo>
                    <a:cubicBezTo>
                      <a:pt x="736041" y="12565"/>
                      <a:pt x="736524" y="11357"/>
                      <a:pt x="736524" y="9907"/>
                    </a:cubicBezTo>
                    <a:cubicBezTo>
                      <a:pt x="736524" y="8457"/>
                      <a:pt x="735799" y="7249"/>
                      <a:pt x="734833" y="6041"/>
                    </a:cubicBezTo>
                    <a:moveTo>
                      <a:pt x="695445" y="28997"/>
                    </a:moveTo>
                    <a:lnTo>
                      <a:pt x="695445" y="63552"/>
                    </a:lnTo>
                    <a:cubicBezTo>
                      <a:pt x="695445" y="66451"/>
                      <a:pt x="695687" y="69351"/>
                      <a:pt x="695928" y="72009"/>
                    </a:cubicBezTo>
                    <a:cubicBezTo>
                      <a:pt x="696170" y="74667"/>
                      <a:pt x="696895" y="77084"/>
                      <a:pt x="698103" y="79017"/>
                    </a:cubicBezTo>
                    <a:cubicBezTo>
                      <a:pt x="699311" y="80950"/>
                      <a:pt x="701245" y="82641"/>
                      <a:pt x="703903" y="83850"/>
                    </a:cubicBezTo>
                    <a:cubicBezTo>
                      <a:pt x="706561" y="85058"/>
                      <a:pt x="709944" y="85783"/>
                      <a:pt x="714535" y="85783"/>
                    </a:cubicBezTo>
                    <a:cubicBezTo>
                      <a:pt x="717435" y="85783"/>
                      <a:pt x="719851" y="85300"/>
                      <a:pt x="722026" y="84575"/>
                    </a:cubicBezTo>
                    <a:cubicBezTo>
                      <a:pt x="724201" y="83608"/>
                      <a:pt x="725892" y="82641"/>
                      <a:pt x="727342" y="81433"/>
                    </a:cubicBezTo>
                    <a:cubicBezTo>
                      <a:pt x="728792" y="80225"/>
                      <a:pt x="730000" y="79017"/>
                      <a:pt x="730725" y="77809"/>
                    </a:cubicBezTo>
                    <a:cubicBezTo>
                      <a:pt x="731450" y="76600"/>
                      <a:pt x="732175" y="75875"/>
                      <a:pt x="732658" y="75151"/>
                    </a:cubicBezTo>
                    <a:lnTo>
                      <a:pt x="733866" y="84575"/>
                    </a:lnTo>
                    <a:lnTo>
                      <a:pt x="743290" y="83608"/>
                    </a:lnTo>
                    <a:cubicBezTo>
                      <a:pt x="743290" y="83125"/>
                      <a:pt x="743049" y="82400"/>
                      <a:pt x="743049" y="81433"/>
                    </a:cubicBezTo>
                    <a:cubicBezTo>
                      <a:pt x="742807" y="80467"/>
                      <a:pt x="742807" y="79259"/>
                      <a:pt x="742565" y="77809"/>
                    </a:cubicBezTo>
                    <a:cubicBezTo>
                      <a:pt x="742324" y="76600"/>
                      <a:pt x="742324" y="75151"/>
                      <a:pt x="742324" y="73701"/>
                    </a:cubicBezTo>
                    <a:cubicBezTo>
                      <a:pt x="742324" y="72251"/>
                      <a:pt x="742082" y="70801"/>
                      <a:pt x="742082" y="69593"/>
                    </a:cubicBezTo>
                    <a:lnTo>
                      <a:pt x="742082" y="28755"/>
                    </a:lnTo>
                    <a:lnTo>
                      <a:pt x="732175" y="28755"/>
                    </a:lnTo>
                    <a:lnTo>
                      <a:pt x="732175" y="59686"/>
                    </a:lnTo>
                    <a:cubicBezTo>
                      <a:pt x="732175" y="62102"/>
                      <a:pt x="731691" y="64518"/>
                      <a:pt x="730966" y="66935"/>
                    </a:cubicBezTo>
                    <a:cubicBezTo>
                      <a:pt x="730242" y="69110"/>
                      <a:pt x="729033" y="71284"/>
                      <a:pt x="727583" y="72734"/>
                    </a:cubicBezTo>
                    <a:cubicBezTo>
                      <a:pt x="726134" y="74426"/>
                      <a:pt x="724442" y="75634"/>
                      <a:pt x="722751" y="76600"/>
                    </a:cubicBezTo>
                    <a:cubicBezTo>
                      <a:pt x="720817" y="77567"/>
                      <a:pt x="718884" y="78050"/>
                      <a:pt x="716468" y="78050"/>
                    </a:cubicBezTo>
                    <a:cubicBezTo>
                      <a:pt x="714052" y="78050"/>
                      <a:pt x="711877" y="77809"/>
                      <a:pt x="710427" y="77084"/>
                    </a:cubicBezTo>
                    <a:cubicBezTo>
                      <a:pt x="708977" y="76359"/>
                      <a:pt x="707769" y="75634"/>
                      <a:pt x="706802" y="74184"/>
                    </a:cubicBezTo>
                    <a:cubicBezTo>
                      <a:pt x="706077" y="72976"/>
                      <a:pt x="705594" y="71284"/>
                      <a:pt x="705111" y="69593"/>
                    </a:cubicBezTo>
                    <a:cubicBezTo>
                      <a:pt x="704869" y="67660"/>
                      <a:pt x="704628" y="65727"/>
                      <a:pt x="704628" y="63310"/>
                    </a:cubicBezTo>
                    <a:lnTo>
                      <a:pt x="704628" y="28755"/>
                    </a:lnTo>
                    <a:lnTo>
                      <a:pt x="695445" y="28755"/>
                    </a:lnTo>
                    <a:close/>
                    <a:moveTo>
                      <a:pt x="664515" y="60894"/>
                    </a:moveTo>
                    <a:cubicBezTo>
                      <a:pt x="662823" y="65243"/>
                      <a:pt x="660649" y="68626"/>
                      <a:pt x="657991" y="71284"/>
                    </a:cubicBezTo>
                    <a:cubicBezTo>
                      <a:pt x="655091" y="73701"/>
                      <a:pt x="651950" y="75634"/>
                      <a:pt x="648325" y="76600"/>
                    </a:cubicBezTo>
                    <a:cubicBezTo>
                      <a:pt x="644700" y="77567"/>
                      <a:pt x="640834" y="78050"/>
                      <a:pt x="636726" y="78050"/>
                    </a:cubicBezTo>
                    <a:cubicBezTo>
                      <a:pt x="635035" y="78050"/>
                      <a:pt x="633585" y="78050"/>
                      <a:pt x="631893" y="77809"/>
                    </a:cubicBezTo>
                    <a:cubicBezTo>
                      <a:pt x="630202" y="77809"/>
                      <a:pt x="628510" y="77567"/>
                      <a:pt x="626577" y="77325"/>
                    </a:cubicBezTo>
                    <a:lnTo>
                      <a:pt x="626577" y="10874"/>
                    </a:lnTo>
                    <a:cubicBezTo>
                      <a:pt x="628027" y="10874"/>
                      <a:pt x="629477" y="10632"/>
                      <a:pt x="630927" y="10632"/>
                    </a:cubicBezTo>
                    <a:lnTo>
                      <a:pt x="635276" y="10632"/>
                    </a:lnTo>
                    <a:cubicBezTo>
                      <a:pt x="646392" y="10632"/>
                      <a:pt x="654366" y="13290"/>
                      <a:pt x="659440" y="18848"/>
                    </a:cubicBezTo>
                    <a:cubicBezTo>
                      <a:pt x="664515" y="24406"/>
                      <a:pt x="666931" y="33588"/>
                      <a:pt x="666931" y="44220"/>
                    </a:cubicBezTo>
                    <a:cubicBezTo>
                      <a:pt x="666931" y="50986"/>
                      <a:pt x="666206" y="56544"/>
                      <a:pt x="664515" y="60894"/>
                    </a:cubicBezTo>
                    <a:moveTo>
                      <a:pt x="675389" y="25856"/>
                    </a:moveTo>
                    <a:cubicBezTo>
                      <a:pt x="673456" y="21023"/>
                      <a:pt x="670798" y="16915"/>
                      <a:pt x="667173" y="13774"/>
                    </a:cubicBezTo>
                    <a:cubicBezTo>
                      <a:pt x="663548" y="10632"/>
                      <a:pt x="659440" y="8216"/>
                      <a:pt x="654366" y="6524"/>
                    </a:cubicBezTo>
                    <a:cubicBezTo>
                      <a:pt x="649292" y="4833"/>
                      <a:pt x="643734" y="4108"/>
                      <a:pt x="637451" y="4108"/>
                    </a:cubicBezTo>
                    <a:cubicBezTo>
                      <a:pt x="634793" y="4108"/>
                      <a:pt x="632860" y="4108"/>
                      <a:pt x="631168" y="4108"/>
                    </a:cubicBezTo>
                    <a:cubicBezTo>
                      <a:pt x="629719" y="4108"/>
                      <a:pt x="628269" y="4108"/>
                      <a:pt x="627060" y="4350"/>
                    </a:cubicBezTo>
                    <a:cubicBezTo>
                      <a:pt x="625852" y="4350"/>
                      <a:pt x="624402" y="4350"/>
                      <a:pt x="622953" y="4350"/>
                    </a:cubicBezTo>
                    <a:cubicBezTo>
                      <a:pt x="621503" y="4350"/>
                      <a:pt x="619328" y="4350"/>
                      <a:pt x="616670" y="4591"/>
                    </a:cubicBezTo>
                    <a:lnTo>
                      <a:pt x="616670" y="84091"/>
                    </a:lnTo>
                    <a:cubicBezTo>
                      <a:pt x="619086" y="84091"/>
                      <a:pt x="622228" y="84091"/>
                      <a:pt x="625611" y="84333"/>
                    </a:cubicBezTo>
                    <a:cubicBezTo>
                      <a:pt x="629235" y="84333"/>
                      <a:pt x="633102" y="84575"/>
                      <a:pt x="637209" y="84575"/>
                    </a:cubicBezTo>
                    <a:cubicBezTo>
                      <a:pt x="641317" y="84575"/>
                      <a:pt x="645909" y="84091"/>
                      <a:pt x="650741" y="82883"/>
                    </a:cubicBezTo>
                    <a:cubicBezTo>
                      <a:pt x="655574" y="81675"/>
                      <a:pt x="659924" y="79742"/>
                      <a:pt x="664032" y="76842"/>
                    </a:cubicBezTo>
                    <a:cubicBezTo>
                      <a:pt x="668140" y="73942"/>
                      <a:pt x="671523" y="69834"/>
                      <a:pt x="674181" y="64518"/>
                    </a:cubicBezTo>
                    <a:cubicBezTo>
                      <a:pt x="676839" y="59202"/>
                      <a:pt x="678289" y="52436"/>
                      <a:pt x="678289" y="43979"/>
                    </a:cubicBezTo>
                    <a:cubicBezTo>
                      <a:pt x="678289" y="37454"/>
                      <a:pt x="677322" y="30689"/>
                      <a:pt x="675389" y="25856"/>
                    </a:cubicBezTo>
                    <a:moveTo>
                      <a:pt x="562059" y="77325"/>
                    </a:moveTo>
                    <a:cubicBezTo>
                      <a:pt x="560851" y="77809"/>
                      <a:pt x="559884" y="78292"/>
                      <a:pt x="558918" y="78534"/>
                    </a:cubicBezTo>
                    <a:cubicBezTo>
                      <a:pt x="557951" y="78775"/>
                      <a:pt x="556984" y="79017"/>
                      <a:pt x="555776" y="79017"/>
                    </a:cubicBezTo>
                    <a:cubicBezTo>
                      <a:pt x="555051" y="79017"/>
                      <a:pt x="554326" y="78775"/>
                      <a:pt x="553360" y="78534"/>
                    </a:cubicBezTo>
                    <a:cubicBezTo>
                      <a:pt x="552393" y="78292"/>
                      <a:pt x="551668" y="78050"/>
                      <a:pt x="551185" y="77567"/>
                    </a:cubicBezTo>
                    <a:cubicBezTo>
                      <a:pt x="549977" y="76600"/>
                      <a:pt x="549252" y="75634"/>
                      <a:pt x="549010" y="74184"/>
                    </a:cubicBezTo>
                    <a:cubicBezTo>
                      <a:pt x="548769" y="72734"/>
                      <a:pt x="548769" y="70801"/>
                      <a:pt x="548769" y="67901"/>
                    </a:cubicBezTo>
                    <a:lnTo>
                      <a:pt x="548769" y="35280"/>
                    </a:lnTo>
                    <a:lnTo>
                      <a:pt x="561817" y="35280"/>
                    </a:lnTo>
                    <a:lnTo>
                      <a:pt x="561817" y="28997"/>
                    </a:lnTo>
                    <a:lnTo>
                      <a:pt x="548769" y="28997"/>
                    </a:lnTo>
                    <a:lnTo>
                      <a:pt x="548769" y="12807"/>
                    </a:lnTo>
                    <a:lnTo>
                      <a:pt x="539103" y="14982"/>
                    </a:lnTo>
                    <a:lnTo>
                      <a:pt x="539103" y="28997"/>
                    </a:lnTo>
                    <a:lnTo>
                      <a:pt x="529679" y="28997"/>
                    </a:lnTo>
                    <a:lnTo>
                      <a:pt x="529679" y="35280"/>
                    </a:lnTo>
                    <a:lnTo>
                      <a:pt x="539103" y="35280"/>
                    </a:lnTo>
                    <a:lnTo>
                      <a:pt x="539103" y="68868"/>
                    </a:lnTo>
                    <a:cubicBezTo>
                      <a:pt x="539103" y="71768"/>
                      <a:pt x="539103" y="74184"/>
                      <a:pt x="539345" y="76117"/>
                    </a:cubicBezTo>
                    <a:cubicBezTo>
                      <a:pt x="539586" y="78050"/>
                      <a:pt x="540311" y="79983"/>
                      <a:pt x="541278" y="81433"/>
                    </a:cubicBezTo>
                    <a:cubicBezTo>
                      <a:pt x="542486" y="83125"/>
                      <a:pt x="543936" y="84091"/>
                      <a:pt x="545869" y="84816"/>
                    </a:cubicBezTo>
                    <a:cubicBezTo>
                      <a:pt x="547802" y="85541"/>
                      <a:pt x="549735" y="85783"/>
                      <a:pt x="551910" y="85783"/>
                    </a:cubicBezTo>
                    <a:cubicBezTo>
                      <a:pt x="554085" y="85783"/>
                      <a:pt x="556259" y="85541"/>
                      <a:pt x="558434" y="84816"/>
                    </a:cubicBezTo>
                    <a:cubicBezTo>
                      <a:pt x="560609" y="84091"/>
                      <a:pt x="562300" y="83125"/>
                      <a:pt x="563992" y="82158"/>
                    </a:cubicBezTo>
                    <a:lnTo>
                      <a:pt x="562059" y="77325"/>
                    </a:lnTo>
                    <a:close/>
                    <a:moveTo>
                      <a:pt x="487392" y="6041"/>
                    </a:moveTo>
                    <a:cubicBezTo>
                      <a:pt x="486183" y="4833"/>
                      <a:pt x="484975" y="4350"/>
                      <a:pt x="483284" y="4350"/>
                    </a:cubicBezTo>
                    <a:cubicBezTo>
                      <a:pt x="481592" y="4350"/>
                      <a:pt x="480384" y="4833"/>
                      <a:pt x="479176" y="6041"/>
                    </a:cubicBezTo>
                    <a:cubicBezTo>
                      <a:pt x="477967" y="7249"/>
                      <a:pt x="477484" y="8457"/>
                      <a:pt x="477484" y="9907"/>
                    </a:cubicBezTo>
                    <a:cubicBezTo>
                      <a:pt x="477484" y="11357"/>
                      <a:pt x="477967" y="12807"/>
                      <a:pt x="479176" y="13774"/>
                    </a:cubicBezTo>
                    <a:cubicBezTo>
                      <a:pt x="480384" y="14982"/>
                      <a:pt x="481592" y="15465"/>
                      <a:pt x="483284" y="15465"/>
                    </a:cubicBezTo>
                    <a:cubicBezTo>
                      <a:pt x="484975" y="15465"/>
                      <a:pt x="486425" y="14982"/>
                      <a:pt x="487392" y="13774"/>
                    </a:cubicBezTo>
                    <a:cubicBezTo>
                      <a:pt x="488600" y="12565"/>
                      <a:pt x="489083" y="11357"/>
                      <a:pt x="489083" y="9907"/>
                    </a:cubicBezTo>
                    <a:cubicBezTo>
                      <a:pt x="488841" y="8457"/>
                      <a:pt x="488358" y="7249"/>
                      <a:pt x="487392" y="6041"/>
                    </a:cubicBezTo>
                    <a:moveTo>
                      <a:pt x="510589" y="6041"/>
                    </a:moveTo>
                    <a:cubicBezTo>
                      <a:pt x="509381" y="4833"/>
                      <a:pt x="508173" y="4350"/>
                      <a:pt x="506481" y="4350"/>
                    </a:cubicBezTo>
                    <a:cubicBezTo>
                      <a:pt x="504790" y="4350"/>
                      <a:pt x="503340" y="4833"/>
                      <a:pt x="502373" y="6041"/>
                    </a:cubicBezTo>
                    <a:cubicBezTo>
                      <a:pt x="501165" y="7249"/>
                      <a:pt x="500682" y="8457"/>
                      <a:pt x="500682" y="9907"/>
                    </a:cubicBezTo>
                    <a:cubicBezTo>
                      <a:pt x="500682" y="11357"/>
                      <a:pt x="501165" y="12807"/>
                      <a:pt x="502373" y="13774"/>
                    </a:cubicBezTo>
                    <a:cubicBezTo>
                      <a:pt x="503582" y="14982"/>
                      <a:pt x="504790" y="15465"/>
                      <a:pt x="506481" y="15465"/>
                    </a:cubicBezTo>
                    <a:cubicBezTo>
                      <a:pt x="508173" y="15465"/>
                      <a:pt x="509381" y="14982"/>
                      <a:pt x="510589" y="13774"/>
                    </a:cubicBezTo>
                    <a:cubicBezTo>
                      <a:pt x="511797" y="12565"/>
                      <a:pt x="512281" y="11357"/>
                      <a:pt x="512281" y="9907"/>
                    </a:cubicBezTo>
                    <a:cubicBezTo>
                      <a:pt x="512281" y="8457"/>
                      <a:pt x="511797" y="7249"/>
                      <a:pt x="510589" y="6041"/>
                    </a:cubicBezTo>
                    <a:moveTo>
                      <a:pt x="504548" y="62827"/>
                    </a:moveTo>
                    <a:cubicBezTo>
                      <a:pt x="504548" y="64518"/>
                      <a:pt x="504306" y="65968"/>
                      <a:pt x="504306" y="67660"/>
                    </a:cubicBezTo>
                    <a:cubicBezTo>
                      <a:pt x="504065" y="69834"/>
                      <a:pt x="503340" y="71526"/>
                      <a:pt x="502373" y="72976"/>
                    </a:cubicBezTo>
                    <a:cubicBezTo>
                      <a:pt x="501407" y="74426"/>
                      <a:pt x="500199" y="75634"/>
                      <a:pt x="498990" y="76600"/>
                    </a:cubicBezTo>
                    <a:cubicBezTo>
                      <a:pt x="497782" y="77567"/>
                      <a:pt x="496332" y="78050"/>
                      <a:pt x="495124" y="78534"/>
                    </a:cubicBezTo>
                    <a:cubicBezTo>
                      <a:pt x="493916" y="79017"/>
                      <a:pt x="492708" y="79017"/>
                      <a:pt x="491741" y="79017"/>
                    </a:cubicBezTo>
                    <a:cubicBezTo>
                      <a:pt x="490533" y="79017"/>
                      <a:pt x="489325" y="78775"/>
                      <a:pt x="488116" y="78534"/>
                    </a:cubicBezTo>
                    <a:cubicBezTo>
                      <a:pt x="486908" y="78292"/>
                      <a:pt x="485942" y="77567"/>
                      <a:pt x="484975" y="76842"/>
                    </a:cubicBezTo>
                    <a:cubicBezTo>
                      <a:pt x="484009" y="76117"/>
                      <a:pt x="483284" y="75151"/>
                      <a:pt x="482800" y="73942"/>
                    </a:cubicBezTo>
                    <a:cubicBezTo>
                      <a:pt x="482317" y="72734"/>
                      <a:pt x="482075" y="71284"/>
                      <a:pt x="482075" y="69351"/>
                    </a:cubicBezTo>
                    <a:cubicBezTo>
                      <a:pt x="482075" y="67418"/>
                      <a:pt x="482559" y="65968"/>
                      <a:pt x="483284" y="64760"/>
                    </a:cubicBezTo>
                    <a:cubicBezTo>
                      <a:pt x="484009" y="63552"/>
                      <a:pt x="484975" y="62585"/>
                      <a:pt x="486183" y="61619"/>
                    </a:cubicBezTo>
                    <a:cubicBezTo>
                      <a:pt x="487392" y="60894"/>
                      <a:pt x="488358" y="60169"/>
                      <a:pt x="489566" y="59686"/>
                    </a:cubicBezTo>
                    <a:cubicBezTo>
                      <a:pt x="490775" y="59202"/>
                      <a:pt x="491741" y="58961"/>
                      <a:pt x="492708" y="58719"/>
                    </a:cubicBezTo>
                    <a:cubicBezTo>
                      <a:pt x="493674" y="58477"/>
                      <a:pt x="494882" y="58236"/>
                      <a:pt x="496091" y="58236"/>
                    </a:cubicBezTo>
                    <a:cubicBezTo>
                      <a:pt x="497299" y="58236"/>
                      <a:pt x="498507" y="57994"/>
                      <a:pt x="499715" y="57994"/>
                    </a:cubicBezTo>
                    <a:cubicBezTo>
                      <a:pt x="500923" y="57994"/>
                      <a:pt x="501890" y="57752"/>
                      <a:pt x="502857" y="57752"/>
                    </a:cubicBezTo>
                    <a:lnTo>
                      <a:pt x="505031" y="57752"/>
                    </a:lnTo>
                    <a:cubicBezTo>
                      <a:pt x="504548" y="59444"/>
                      <a:pt x="504548" y="61135"/>
                      <a:pt x="504548" y="62827"/>
                    </a:cubicBezTo>
                    <a:moveTo>
                      <a:pt x="522188" y="78292"/>
                    </a:moveTo>
                    <a:cubicBezTo>
                      <a:pt x="520738" y="78775"/>
                      <a:pt x="519288" y="79017"/>
                      <a:pt x="517838" y="79017"/>
                    </a:cubicBezTo>
                    <a:cubicBezTo>
                      <a:pt x="516630" y="79017"/>
                      <a:pt x="515664" y="78534"/>
                      <a:pt x="514939" y="77809"/>
                    </a:cubicBezTo>
                    <a:cubicBezTo>
                      <a:pt x="514214" y="77084"/>
                      <a:pt x="513972" y="75392"/>
                      <a:pt x="513972" y="72734"/>
                    </a:cubicBezTo>
                    <a:lnTo>
                      <a:pt x="513972" y="43496"/>
                    </a:lnTo>
                    <a:cubicBezTo>
                      <a:pt x="513972" y="42529"/>
                      <a:pt x="513972" y="41562"/>
                      <a:pt x="513972" y="40354"/>
                    </a:cubicBezTo>
                    <a:cubicBezTo>
                      <a:pt x="513972" y="39146"/>
                      <a:pt x="513730" y="38179"/>
                      <a:pt x="513489" y="36971"/>
                    </a:cubicBezTo>
                    <a:cubicBezTo>
                      <a:pt x="513247" y="35763"/>
                      <a:pt x="512764" y="34796"/>
                      <a:pt x="512281" y="33830"/>
                    </a:cubicBezTo>
                    <a:cubicBezTo>
                      <a:pt x="511797" y="32863"/>
                      <a:pt x="510831" y="31897"/>
                      <a:pt x="509864" y="31172"/>
                    </a:cubicBezTo>
                    <a:cubicBezTo>
                      <a:pt x="507689" y="29480"/>
                      <a:pt x="505273" y="28514"/>
                      <a:pt x="502615" y="27789"/>
                    </a:cubicBezTo>
                    <a:cubicBezTo>
                      <a:pt x="499957" y="27306"/>
                      <a:pt x="497540" y="27064"/>
                      <a:pt x="494882" y="27064"/>
                    </a:cubicBezTo>
                    <a:cubicBezTo>
                      <a:pt x="492708" y="27064"/>
                      <a:pt x="490291" y="27306"/>
                      <a:pt x="488116" y="27789"/>
                    </a:cubicBezTo>
                    <a:cubicBezTo>
                      <a:pt x="485942" y="28272"/>
                      <a:pt x="483767" y="28997"/>
                      <a:pt x="482075" y="29964"/>
                    </a:cubicBezTo>
                    <a:cubicBezTo>
                      <a:pt x="480142" y="30930"/>
                      <a:pt x="478692" y="32380"/>
                      <a:pt x="477243" y="33830"/>
                    </a:cubicBezTo>
                    <a:cubicBezTo>
                      <a:pt x="475793" y="35280"/>
                      <a:pt x="475068" y="37454"/>
                      <a:pt x="474584" y="40113"/>
                    </a:cubicBezTo>
                    <a:lnTo>
                      <a:pt x="482317" y="42529"/>
                    </a:lnTo>
                    <a:cubicBezTo>
                      <a:pt x="482559" y="41321"/>
                      <a:pt x="482800" y="40113"/>
                      <a:pt x="483284" y="38904"/>
                    </a:cubicBezTo>
                    <a:cubicBezTo>
                      <a:pt x="483767" y="37938"/>
                      <a:pt x="484250" y="36730"/>
                      <a:pt x="485217" y="36005"/>
                    </a:cubicBezTo>
                    <a:cubicBezTo>
                      <a:pt x="486183" y="35038"/>
                      <a:pt x="487150" y="34555"/>
                      <a:pt x="488600" y="33830"/>
                    </a:cubicBezTo>
                    <a:cubicBezTo>
                      <a:pt x="490050" y="33347"/>
                      <a:pt x="491741" y="33105"/>
                      <a:pt x="493916" y="33105"/>
                    </a:cubicBezTo>
                    <a:cubicBezTo>
                      <a:pt x="495124" y="33105"/>
                      <a:pt x="496332" y="33105"/>
                      <a:pt x="497299" y="33347"/>
                    </a:cubicBezTo>
                    <a:cubicBezTo>
                      <a:pt x="498507" y="33588"/>
                      <a:pt x="499474" y="33830"/>
                      <a:pt x="500440" y="34313"/>
                    </a:cubicBezTo>
                    <a:cubicBezTo>
                      <a:pt x="501890" y="35038"/>
                      <a:pt x="502857" y="36005"/>
                      <a:pt x="503582" y="37213"/>
                    </a:cubicBezTo>
                    <a:cubicBezTo>
                      <a:pt x="504065" y="38421"/>
                      <a:pt x="504548" y="40113"/>
                      <a:pt x="504548" y="42287"/>
                    </a:cubicBezTo>
                    <a:lnTo>
                      <a:pt x="504548" y="51711"/>
                    </a:lnTo>
                    <a:cubicBezTo>
                      <a:pt x="501648" y="51711"/>
                      <a:pt x="499232" y="51711"/>
                      <a:pt x="497057" y="51953"/>
                    </a:cubicBezTo>
                    <a:cubicBezTo>
                      <a:pt x="494882" y="51953"/>
                      <a:pt x="492949" y="52195"/>
                      <a:pt x="491016" y="52436"/>
                    </a:cubicBezTo>
                    <a:cubicBezTo>
                      <a:pt x="488358" y="52920"/>
                      <a:pt x="485942" y="53644"/>
                      <a:pt x="483525" y="54369"/>
                    </a:cubicBezTo>
                    <a:cubicBezTo>
                      <a:pt x="481350" y="55336"/>
                      <a:pt x="479176" y="56544"/>
                      <a:pt x="477484" y="57994"/>
                    </a:cubicBezTo>
                    <a:cubicBezTo>
                      <a:pt x="475793" y="59444"/>
                      <a:pt x="474584" y="61135"/>
                      <a:pt x="473618" y="63310"/>
                    </a:cubicBezTo>
                    <a:cubicBezTo>
                      <a:pt x="472651" y="65243"/>
                      <a:pt x="472168" y="67660"/>
                      <a:pt x="472168" y="70076"/>
                    </a:cubicBezTo>
                    <a:cubicBezTo>
                      <a:pt x="472168" y="72493"/>
                      <a:pt x="472651" y="74909"/>
                      <a:pt x="473618" y="76842"/>
                    </a:cubicBezTo>
                    <a:cubicBezTo>
                      <a:pt x="474584" y="78775"/>
                      <a:pt x="475793" y="80467"/>
                      <a:pt x="477243" y="81675"/>
                    </a:cubicBezTo>
                    <a:cubicBezTo>
                      <a:pt x="478692" y="82883"/>
                      <a:pt x="480384" y="83850"/>
                      <a:pt x="482317" y="84575"/>
                    </a:cubicBezTo>
                    <a:cubicBezTo>
                      <a:pt x="484250" y="85300"/>
                      <a:pt x="485942" y="85541"/>
                      <a:pt x="488116" y="85541"/>
                    </a:cubicBezTo>
                    <a:cubicBezTo>
                      <a:pt x="492708" y="85541"/>
                      <a:pt x="496332" y="84575"/>
                      <a:pt x="499232" y="82641"/>
                    </a:cubicBezTo>
                    <a:cubicBezTo>
                      <a:pt x="502132" y="80708"/>
                      <a:pt x="504065" y="78292"/>
                      <a:pt x="505031" y="75634"/>
                    </a:cubicBezTo>
                    <a:cubicBezTo>
                      <a:pt x="505273" y="78050"/>
                      <a:pt x="506240" y="80225"/>
                      <a:pt x="507689" y="82158"/>
                    </a:cubicBezTo>
                    <a:cubicBezTo>
                      <a:pt x="509139" y="84091"/>
                      <a:pt x="511314" y="84816"/>
                      <a:pt x="514214" y="84816"/>
                    </a:cubicBezTo>
                    <a:cubicBezTo>
                      <a:pt x="515905" y="84816"/>
                      <a:pt x="517597" y="84575"/>
                      <a:pt x="519047" y="84333"/>
                    </a:cubicBezTo>
                    <a:cubicBezTo>
                      <a:pt x="520496" y="84091"/>
                      <a:pt x="521705" y="83850"/>
                      <a:pt x="522430" y="83608"/>
                    </a:cubicBezTo>
                    <a:lnTo>
                      <a:pt x="522430" y="78292"/>
                    </a:lnTo>
                    <a:close/>
                    <a:moveTo>
                      <a:pt x="458636" y="77325"/>
                    </a:moveTo>
                    <a:cubicBezTo>
                      <a:pt x="457428" y="77809"/>
                      <a:pt x="456461" y="78292"/>
                      <a:pt x="455495" y="78534"/>
                    </a:cubicBezTo>
                    <a:cubicBezTo>
                      <a:pt x="454528" y="78775"/>
                      <a:pt x="453562" y="79017"/>
                      <a:pt x="452353" y="79017"/>
                    </a:cubicBezTo>
                    <a:cubicBezTo>
                      <a:pt x="451629" y="79017"/>
                      <a:pt x="450904" y="78775"/>
                      <a:pt x="449937" y="78534"/>
                    </a:cubicBezTo>
                    <a:cubicBezTo>
                      <a:pt x="448970" y="78292"/>
                      <a:pt x="448246" y="78050"/>
                      <a:pt x="447762" y="77567"/>
                    </a:cubicBezTo>
                    <a:cubicBezTo>
                      <a:pt x="446554" y="76600"/>
                      <a:pt x="445829" y="75634"/>
                      <a:pt x="445587" y="74184"/>
                    </a:cubicBezTo>
                    <a:cubicBezTo>
                      <a:pt x="445346" y="72734"/>
                      <a:pt x="445346" y="70801"/>
                      <a:pt x="445346" y="67901"/>
                    </a:cubicBezTo>
                    <a:lnTo>
                      <a:pt x="445346" y="35280"/>
                    </a:lnTo>
                    <a:lnTo>
                      <a:pt x="458394" y="35280"/>
                    </a:lnTo>
                    <a:lnTo>
                      <a:pt x="458394" y="28997"/>
                    </a:lnTo>
                    <a:lnTo>
                      <a:pt x="445346" y="28997"/>
                    </a:lnTo>
                    <a:lnTo>
                      <a:pt x="445346" y="12807"/>
                    </a:lnTo>
                    <a:lnTo>
                      <a:pt x="435680" y="14982"/>
                    </a:lnTo>
                    <a:lnTo>
                      <a:pt x="435680" y="28997"/>
                    </a:lnTo>
                    <a:lnTo>
                      <a:pt x="426256" y="28997"/>
                    </a:lnTo>
                    <a:lnTo>
                      <a:pt x="426256" y="35280"/>
                    </a:lnTo>
                    <a:lnTo>
                      <a:pt x="435680" y="35280"/>
                    </a:lnTo>
                    <a:lnTo>
                      <a:pt x="435680" y="68868"/>
                    </a:lnTo>
                    <a:cubicBezTo>
                      <a:pt x="435680" y="71768"/>
                      <a:pt x="435680" y="74184"/>
                      <a:pt x="435922" y="76117"/>
                    </a:cubicBezTo>
                    <a:cubicBezTo>
                      <a:pt x="436163" y="78050"/>
                      <a:pt x="436888" y="79983"/>
                      <a:pt x="437855" y="81433"/>
                    </a:cubicBezTo>
                    <a:cubicBezTo>
                      <a:pt x="439063" y="83125"/>
                      <a:pt x="440513" y="84091"/>
                      <a:pt x="442446" y="84816"/>
                    </a:cubicBezTo>
                    <a:cubicBezTo>
                      <a:pt x="444379" y="85541"/>
                      <a:pt x="446312" y="85783"/>
                      <a:pt x="448487" y="85783"/>
                    </a:cubicBezTo>
                    <a:cubicBezTo>
                      <a:pt x="450662" y="85783"/>
                      <a:pt x="452837" y="85541"/>
                      <a:pt x="455012" y="84816"/>
                    </a:cubicBezTo>
                    <a:cubicBezTo>
                      <a:pt x="457186" y="84091"/>
                      <a:pt x="458878" y="83125"/>
                      <a:pt x="460569" y="82158"/>
                    </a:cubicBezTo>
                    <a:lnTo>
                      <a:pt x="458636" y="77325"/>
                    </a:lnTo>
                    <a:close/>
                    <a:moveTo>
                      <a:pt x="409825" y="28997"/>
                    </a:moveTo>
                    <a:lnTo>
                      <a:pt x="399676" y="28997"/>
                    </a:lnTo>
                    <a:lnTo>
                      <a:pt x="399676" y="84091"/>
                    </a:lnTo>
                    <a:lnTo>
                      <a:pt x="409825" y="84091"/>
                    </a:lnTo>
                    <a:lnTo>
                      <a:pt x="409825" y="28997"/>
                    </a:lnTo>
                    <a:close/>
                    <a:moveTo>
                      <a:pt x="409341" y="2416"/>
                    </a:moveTo>
                    <a:cubicBezTo>
                      <a:pt x="408133" y="1208"/>
                      <a:pt x="406683" y="483"/>
                      <a:pt x="404992" y="483"/>
                    </a:cubicBezTo>
                    <a:cubicBezTo>
                      <a:pt x="403300" y="483"/>
                      <a:pt x="401609" y="1208"/>
                      <a:pt x="400400" y="2416"/>
                    </a:cubicBezTo>
                    <a:cubicBezTo>
                      <a:pt x="399192" y="3625"/>
                      <a:pt x="398467" y="5316"/>
                      <a:pt x="398467" y="6766"/>
                    </a:cubicBezTo>
                    <a:cubicBezTo>
                      <a:pt x="398467" y="8457"/>
                      <a:pt x="399192" y="9907"/>
                      <a:pt x="400400" y="11116"/>
                    </a:cubicBezTo>
                    <a:cubicBezTo>
                      <a:pt x="401609" y="12324"/>
                      <a:pt x="403059" y="13049"/>
                      <a:pt x="404992" y="13049"/>
                    </a:cubicBezTo>
                    <a:cubicBezTo>
                      <a:pt x="406683" y="13049"/>
                      <a:pt x="408133" y="12324"/>
                      <a:pt x="409341" y="11116"/>
                    </a:cubicBezTo>
                    <a:cubicBezTo>
                      <a:pt x="410549" y="9907"/>
                      <a:pt x="411274" y="8457"/>
                      <a:pt x="411274" y="6766"/>
                    </a:cubicBezTo>
                    <a:cubicBezTo>
                      <a:pt x="411274" y="5074"/>
                      <a:pt x="410549" y="3625"/>
                      <a:pt x="409341" y="2416"/>
                    </a:cubicBezTo>
                    <a:moveTo>
                      <a:pt x="379619" y="61377"/>
                    </a:moveTo>
                    <a:cubicBezTo>
                      <a:pt x="378653" y="59444"/>
                      <a:pt x="377203" y="57994"/>
                      <a:pt x="375511" y="56544"/>
                    </a:cubicBezTo>
                    <a:cubicBezTo>
                      <a:pt x="373820" y="55094"/>
                      <a:pt x="372128" y="54128"/>
                      <a:pt x="370195" y="53403"/>
                    </a:cubicBezTo>
                    <a:cubicBezTo>
                      <a:pt x="368262" y="52678"/>
                      <a:pt x="366329" y="51953"/>
                      <a:pt x="364396" y="51470"/>
                    </a:cubicBezTo>
                    <a:cubicBezTo>
                      <a:pt x="361013" y="50503"/>
                      <a:pt x="358113" y="49295"/>
                      <a:pt x="355938" y="47603"/>
                    </a:cubicBezTo>
                    <a:cubicBezTo>
                      <a:pt x="353764" y="45912"/>
                      <a:pt x="352797" y="43737"/>
                      <a:pt x="352797" y="40837"/>
                    </a:cubicBezTo>
                    <a:cubicBezTo>
                      <a:pt x="352797" y="38663"/>
                      <a:pt x="353764" y="36730"/>
                      <a:pt x="355697" y="35280"/>
                    </a:cubicBezTo>
                    <a:cubicBezTo>
                      <a:pt x="357630" y="33830"/>
                      <a:pt x="360046" y="33105"/>
                      <a:pt x="362946" y="33105"/>
                    </a:cubicBezTo>
                    <a:cubicBezTo>
                      <a:pt x="366087" y="33105"/>
                      <a:pt x="368504" y="33588"/>
                      <a:pt x="370195" y="34796"/>
                    </a:cubicBezTo>
                    <a:cubicBezTo>
                      <a:pt x="371887" y="36005"/>
                      <a:pt x="373337" y="37213"/>
                      <a:pt x="374786" y="38421"/>
                    </a:cubicBezTo>
                    <a:lnTo>
                      <a:pt x="379619" y="32380"/>
                    </a:lnTo>
                    <a:cubicBezTo>
                      <a:pt x="378169" y="31172"/>
                      <a:pt x="376236" y="29964"/>
                      <a:pt x="373820" y="28997"/>
                    </a:cubicBezTo>
                    <a:cubicBezTo>
                      <a:pt x="371162" y="27789"/>
                      <a:pt x="367779" y="27306"/>
                      <a:pt x="363429" y="27306"/>
                    </a:cubicBezTo>
                    <a:cubicBezTo>
                      <a:pt x="360771" y="27306"/>
                      <a:pt x="358355" y="27547"/>
                      <a:pt x="355938" y="28272"/>
                    </a:cubicBezTo>
                    <a:cubicBezTo>
                      <a:pt x="353522" y="28997"/>
                      <a:pt x="351589" y="29722"/>
                      <a:pt x="349656" y="31172"/>
                    </a:cubicBezTo>
                    <a:cubicBezTo>
                      <a:pt x="347964" y="32380"/>
                      <a:pt x="346514" y="34071"/>
                      <a:pt x="345306" y="36005"/>
                    </a:cubicBezTo>
                    <a:cubicBezTo>
                      <a:pt x="344098" y="37938"/>
                      <a:pt x="343615" y="40113"/>
                      <a:pt x="343615" y="42771"/>
                    </a:cubicBezTo>
                    <a:cubicBezTo>
                      <a:pt x="343615" y="45670"/>
                      <a:pt x="344098" y="48087"/>
                      <a:pt x="345065" y="50020"/>
                    </a:cubicBezTo>
                    <a:cubicBezTo>
                      <a:pt x="346031" y="51953"/>
                      <a:pt x="347481" y="53644"/>
                      <a:pt x="348931" y="54853"/>
                    </a:cubicBezTo>
                    <a:cubicBezTo>
                      <a:pt x="350622" y="56061"/>
                      <a:pt x="352314" y="57269"/>
                      <a:pt x="354005" y="57752"/>
                    </a:cubicBezTo>
                    <a:cubicBezTo>
                      <a:pt x="355938" y="58477"/>
                      <a:pt x="357630" y="58961"/>
                      <a:pt x="359321" y="59686"/>
                    </a:cubicBezTo>
                    <a:cubicBezTo>
                      <a:pt x="362946" y="60652"/>
                      <a:pt x="365604" y="61860"/>
                      <a:pt x="367779" y="63310"/>
                    </a:cubicBezTo>
                    <a:cubicBezTo>
                      <a:pt x="369954" y="64760"/>
                      <a:pt x="370920" y="67176"/>
                      <a:pt x="370920" y="70559"/>
                    </a:cubicBezTo>
                    <a:cubicBezTo>
                      <a:pt x="370920" y="73459"/>
                      <a:pt x="369954" y="75634"/>
                      <a:pt x="368262" y="77325"/>
                    </a:cubicBezTo>
                    <a:cubicBezTo>
                      <a:pt x="366571" y="78775"/>
                      <a:pt x="364154" y="79742"/>
                      <a:pt x="360771" y="79742"/>
                    </a:cubicBezTo>
                    <a:cubicBezTo>
                      <a:pt x="359080" y="79742"/>
                      <a:pt x="357630" y="79500"/>
                      <a:pt x="355938" y="79017"/>
                    </a:cubicBezTo>
                    <a:cubicBezTo>
                      <a:pt x="354489" y="78534"/>
                      <a:pt x="353039" y="77809"/>
                      <a:pt x="351830" y="76842"/>
                    </a:cubicBezTo>
                    <a:cubicBezTo>
                      <a:pt x="350622" y="76117"/>
                      <a:pt x="349414" y="75151"/>
                      <a:pt x="348447" y="74184"/>
                    </a:cubicBezTo>
                    <a:cubicBezTo>
                      <a:pt x="347481" y="73217"/>
                      <a:pt x="346756" y="72493"/>
                      <a:pt x="346031" y="71768"/>
                    </a:cubicBezTo>
                    <a:lnTo>
                      <a:pt x="341198" y="79500"/>
                    </a:lnTo>
                    <a:cubicBezTo>
                      <a:pt x="346514" y="83608"/>
                      <a:pt x="352797" y="85783"/>
                      <a:pt x="360288" y="85783"/>
                    </a:cubicBezTo>
                    <a:cubicBezTo>
                      <a:pt x="363188" y="85783"/>
                      <a:pt x="365604" y="85300"/>
                      <a:pt x="368020" y="84575"/>
                    </a:cubicBezTo>
                    <a:cubicBezTo>
                      <a:pt x="370437" y="83850"/>
                      <a:pt x="372612" y="82641"/>
                      <a:pt x="374303" y="81192"/>
                    </a:cubicBezTo>
                    <a:cubicBezTo>
                      <a:pt x="375995" y="79742"/>
                      <a:pt x="377444" y="77809"/>
                      <a:pt x="378411" y="75634"/>
                    </a:cubicBezTo>
                    <a:cubicBezTo>
                      <a:pt x="379378" y="73459"/>
                      <a:pt x="380103" y="71043"/>
                      <a:pt x="380103" y="68143"/>
                    </a:cubicBezTo>
                    <a:cubicBezTo>
                      <a:pt x="381069" y="65485"/>
                      <a:pt x="380586" y="63310"/>
                      <a:pt x="379619" y="61377"/>
                    </a:cubicBezTo>
                    <a:moveTo>
                      <a:pt x="298428" y="84091"/>
                    </a:moveTo>
                    <a:lnTo>
                      <a:pt x="307852" y="84091"/>
                    </a:lnTo>
                    <a:lnTo>
                      <a:pt x="307852" y="57511"/>
                    </a:lnTo>
                    <a:cubicBezTo>
                      <a:pt x="307852" y="55578"/>
                      <a:pt x="307852" y="53886"/>
                      <a:pt x="308093" y="51953"/>
                    </a:cubicBezTo>
                    <a:cubicBezTo>
                      <a:pt x="308335" y="50020"/>
                      <a:pt x="308577" y="48328"/>
                      <a:pt x="308818" y="46637"/>
                    </a:cubicBezTo>
                    <a:cubicBezTo>
                      <a:pt x="309785" y="43254"/>
                      <a:pt x="310993" y="40354"/>
                      <a:pt x="312926" y="37938"/>
                    </a:cubicBezTo>
                    <a:cubicBezTo>
                      <a:pt x="314618" y="35521"/>
                      <a:pt x="316792" y="34555"/>
                      <a:pt x="318967" y="34555"/>
                    </a:cubicBezTo>
                    <a:cubicBezTo>
                      <a:pt x="322833" y="34555"/>
                      <a:pt x="324767" y="36488"/>
                      <a:pt x="325008" y="40596"/>
                    </a:cubicBezTo>
                    <a:lnTo>
                      <a:pt x="333224" y="37696"/>
                    </a:lnTo>
                    <a:cubicBezTo>
                      <a:pt x="333224" y="35763"/>
                      <a:pt x="332741" y="34313"/>
                      <a:pt x="332016" y="32863"/>
                    </a:cubicBezTo>
                    <a:cubicBezTo>
                      <a:pt x="331291" y="31413"/>
                      <a:pt x="330566" y="30447"/>
                      <a:pt x="329599" y="29722"/>
                    </a:cubicBezTo>
                    <a:cubicBezTo>
                      <a:pt x="328633" y="28997"/>
                      <a:pt x="327425" y="28272"/>
                      <a:pt x="326216" y="28030"/>
                    </a:cubicBezTo>
                    <a:cubicBezTo>
                      <a:pt x="325008" y="27547"/>
                      <a:pt x="323800" y="27547"/>
                      <a:pt x="322833" y="27547"/>
                    </a:cubicBezTo>
                    <a:cubicBezTo>
                      <a:pt x="319450" y="27547"/>
                      <a:pt x="316792" y="28514"/>
                      <a:pt x="314134" y="30205"/>
                    </a:cubicBezTo>
                    <a:cubicBezTo>
                      <a:pt x="311718" y="32138"/>
                      <a:pt x="309543" y="34555"/>
                      <a:pt x="307852" y="37696"/>
                    </a:cubicBezTo>
                    <a:lnTo>
                      <a:pt x="306643" y="28272"/>
                    </a:lnTo>
                    <a:lnTo>
                      <a:pt x="297219" y="29239"/>
                    </a:lnTo>
                    <a:cubicBezTo>
                      <a:pt x="297219" y="29722"/>
                      <a:pt x="297461" y="30447"/>
                      <a:pt x="297461" y="31413"/>
                    </a:cubicBezTo>
                    <a:cubicBezTo>
                      <a:pt x="297703" y="32380"/>
                      <a:pt x="297703" y="33588"/>
                      <a:pt x="297944" y="35038"/>
                    </a:cubicBezTo>
                    <a:cubicBezTo>
                      <a:pt x="298186" y="36488"/>
                      <a:pt x="298186" y="37696"/>
                      <a:pt x="298186" y="39146"/>
                    </a:cubicBezTo>
                    <a:cubicBezTo>
                      <a:pt x="298186" y="40596"/>
                      <a:pt x="298428" y="41804"/>
                      <a:pt x="298428" y="43254"/>
                    </a:cubicBezTo>
                    <a:lnTo>
                      <a:pt x="298428" y="84091"/>
                    </a:lnTo>
                    <a:close/>
                    <a:moveTo>
                      <a:pt x="267981" y="38179"/>
                    </a:moveTo>
                    <a:cubicBezTo>
                      <a:pt x="270156" y="41079"/>
                      <a:pt x="271122" y="45187"/>
                      <a:pt x="271122" y="50262"/>
                    </a:cubicBezTo>
                    <a:lnTo>
                      <a:pt x="271122" y="52195"/>
                    </a:lnTo>
                    <a:lnTo>
                      <a:pt x="243817" y="52195"/>
                    </a:lnTo>
                    <a:cubicBezTo>
                      <a:pt x="244058" y="49778"/>
                      <a:pt x="244783" y="47362"/>
                      <a:pt x="245508" y="45187"/>
                    </a:cubicBezTo>
                    <a:cubicBezTo>
                      <a:pt x="246233" y="43012"/>
                      <a:pt x="247441" y="41079"/>
                      <a:pt x="248649" y="39388"/>
                    </a:cubicBezTo>
                    <a:cubicBezTo>
                      <a:pt x="249858" y="37696"/>
                      <a:pt x="251549" y="36246"/>
                      <a:pt x="253241" y="35280"/>
                    </a:cubicBezTo>
                    <a:cubicBezTo>
                      <a:pt x="254932" y="34313"/>
                      <a:pt x="257107" y="33830"/>
                      <a:pt x="259282" y="33830"/>
                    </a:cubicBezTo>
                    <a:cubicBezTo>
                      <a:pt x="262906" y="33588"/>
                      <a:pt x="265806" y="35038"/>
                      <a:pt x="267981" y="38179"/>
                    </a:cubicBezTo>
                    <a:moveTo>
                      <a:pt x="281029" y="58236"/>
                    </a:moveTo>
                    <a:lnTo>
                      <a:pt x="281029" y="52678"/>
                    </a:lnTo>
                    <a:cubicBezTo>
                      <a:pt x="281029" y="49537"/>
                      <a:pt x="280788" y="46395"/>
                      <a:pt x="280063" y="43496"/>
                    </a:cubicBezTo>
                    <a:cubicBezTo>
                      <a:pt x="279338" y="40354"/>
                      <a:pt x="278130" y="37696"/>
                      <a:pt x="276438" y="35280"/>
                    </a:cubicBezTo>
                    <a:cubicBezTo>
                      <a:pt x="274747" y="32863"/>
                      <a:pt x="272572" y="30930"/>
                      <a:pt x="269672" y="29480"/>
                    </a:cubicBezTo>
                    <a:cubicBezTo>
                      <a:pt x="266773" y="28030"/>
                      <a:pt x="263390" y="27306"/>
                      <a:pt x="259040" y="27306"/>
                    </a:cubicBezTo>
                    <a:cubicBezTo>
                      <a:pt x="255415" y="27306"/>
                      <a:pt x="252274" y="28030"/>
                      <a:pt x="249133" y="29480"/>
                    </a:cubicBezTo>
                    <a:cubicBezTo>
                      <a:pt x="245991" y="30930"/>
                      <a:pt x="243333" y="32863"/>
                      <a:pt x="241159" y="35521"/>
                    </a:cubicBezTo>
                    <a:cubicBezTo>
                      <a:pt x="238984" y="38179"/>
                      <a:pt x="237051" y="41079"/>
                      <a:pt x="235842" y="44704"/>
                    </a:cubicBezTo>
                    <a:cubicBezTo>
                      <a:pt x="234634" y="48328"/>
                      <a:pt x="233909" y="52195"/>
                      <a:pt x="233909" y="56544"/>
                    </a:cubicBezTo>
                    <a:cubicBezTo>
                      <a:pt x="233909" y="66210"/>
                      <a:pt x="236084" y="73459"/>
                      <a:pt x="240675" y="78292"/>
                    </a:cubicBezTo>
                    <a:cubicBezTo>
                      <a:pt x="245025" y="83125"/>
                      <a:pt x="251791" y="85783"/>
                      <a:pt x="260490" y="85783"/>
                    </a:cubicBezTo>
                    <a:cubicBezTo>
                      <a:pt x="265081" y="85783"/>
                      <a:pt x="268947" y="84816"/>
                      <a:pt x="272572" y="83125"/>
                    </a:cubicBezTo>
                    <a:cubicBezTo>
                      <a:pt x="275955" y="81192"/>
                      <a:pt x="279338" y="78534"/>
                      <a:pt x="282238" y="75151"/>
                    </a:cubicBezTo>
                    <a:lnTo>
                      <a:pt x="278371" y="71043"/>
                    </a:lnTo>
                    <a:cubicBezTo>
                      <a:pt x="274747" y="74426"/>
                      <a:pt x="271605" y="76359"/>
                      <a:pt x="268947" y="77567"/>
                    </a:cubicBezTo>
                    <a:cubicBezTo>
                      <a:pt x="266289" y="78534"/>
                      <a:pt x="263631" y="79017"/>
                      <a:pt x="261215" y="79017"/>
                    </a:cubicBezTo>
                    <a:cubicBezTo>
                      <a:pt x="255657" y="79017"/>
                      <a:pt x="251549" y="77325"/>
                      <a:pt x="248649" y="73701"/>
                    </a:cubicBezTo>
                    <a:cubicBezTo>
                      <a:pt x="245750" y="70076"/>
                      <a:pt x="244300" y="65002"/>
                      <a:pt x="244058" y="58477"/>
                    </a:cubicBezTo>
                    <a:lnTo>
                      <a:pt x="281029" y="58477"/>
                    </a:lnTo>
                    <a:close/>
                    <a:moveTo>
                      <a:pt x="183648" y="28997"/>
                    </a:moveTo>
                    <a:lnTo>
                      <a:pt x="172774" y="28997"/>
                    </a:lnTo>
                    <a:lnTo>
                      <a:pt x="195247" y="85300"/>
                    </a:lnTo>
                    <a:lnTo>
                      <a:pt x="203221" y="85300"/>
                    </a:lnTo>
                    <a:lnTo>
                      <a:pt x="226418" y="28997"/>
                    </a:lnTo>
                    <a:lnTo>
                      <a:pt x="217236" y="28997"/>
                    </a:lnTo>
                    <a:lnTo>
                      <a:pt x="202496" y="67660"/>
                    </a:lnTo>
                    <a:cubicBezTo>
                      <a:pt x="201046" y="71526"/>
                      <a:pt x="200321" y="74426"/>
                      <a:pt x="200079" y="76359"/>
                    </a:cubicBezTo>
                    <a:cubicBezTo>
                      <a:pt x="199838" y="75392"/>
                      <a:pt x="199596" y="74184"/>
                      <a:pt x="199354" y="72734"/>
                    </a:cubicBezTo>
                    <a:cubicBezTo>
                      <a:pt x="199113" y="71284"/>
                      <a:pt x="198388" y="69351"/>
                      <a:pt x="197663" y="67176"/>
                    </a:cubicBezTo>
                    <a:lnTo>
                      <a:pt x="183648" y="28997"/>
                    </a:lnTo>
                    <a:close/>
                    <a:moveTo>
                      <a:pt x="159000" y="28997"/>
                    </a:moveTo>
                    <a:lnTo>
                      <a:pt x="148851" y="28997"/>
                    </a:lnTo>
                    <a:lnTo>
                      <a:pt x="148851" y="84091"/>
                    </a:lnTo>
                    <a:lnTo>
                      <a:pt x="159000" y="84091"/>
                    </a:lnTo>
                    <a:lnTo>
                      <a:pt x="159000" y="28997"/>
                    </a:lnTo>
                    <a:close/>
                    <a:moveTo>
                      <a:pt x="158517" y="2416"/>
                    </a:moveTo>
                    <a:cubicBezTo>
                      <a:pt x="157309" y="1208"/>
                      <a:pt x="155859" y="483"/>
                      <a:pt x="154167" y="483"/>
                    </a:cubicBezTo>
                    <a:cubicBezTo>
                      <a:pt x="152476" y="483"/>
                      <a:pt x="150784" y="1208"/>
                      <a:pt x="149576" y="2416"/>
                    </a:cubicBezTo>
                    <a:cubicBezTo>
                      <a:pt x="148368" y="3625"/>
                      <a:pt x="147643" y="5316"/>
                      <a:pt x="147643" y="6766"/>
                    </a:cubicBezTo>
                    <a:cubicBezTo>
                      <a:pt x="147643" y="8457"/>
                      <a:pt x="148368" y="9907"/>
                      <a:pt x="149576" y="11116"/>
                    </a:cubicBezTo>
                    <a:cubicBezTo>
                      <a:pt x="150784" y="12324"/>
                      <a:pt x="152476" y="13049"/>
                      <a:pt x="154167" y="13049"/>
                    </a:cubicBezTo>
                    <a:cubicBezTo>
                      <a:pt x="155859" y="13049"/>
                      <a:pt x="157309" y="12324"/>
                      <a:pt x="158517" y="11116"/>
                    </a:cubicBezTo>
                    <a:cubicBezTo>
                      <a:pt x="159725" y="9907"/>
                      <a:pt x="160450" y="8457"/>
                      <a:pt x="160450" y="6766"/>
                    </a:cubicBezTo>
                    <a:cubicBezTo>
                      <a:pt x="160450" y="5074"/>
                      <a:pt x="159725" y="3625"/>
                      <a:pt x="158517" y="2416"/>
                    </a:cubicBezTo>
                    <a:moveTo>
                      <a:pt x="128795" y="84091"/>
                    </a:moveTo>
                    <a:lnTo>
                      <a:pt x="128795" y="49537"/>
                    </a:lnTo>
                    <a:cubicBezTo>
                      <a:pt x="128795" y="46637"/>
                      <a:pt x="128553" y="43737"/>
                      <a:pt x="128312" y="41079"/>
                    </a:cubicBezTo>
                    <a:cubicBezTo>
                      <a:pt x="128070" y="38421"/>
                      <a:pt x="127345" y="36005"/>
                      <a:pt x="126137" y="34071"/>
                    </a:cubicBezTo>
                    <a:cubicBezTo>
                      <a:pt x="124929" y="32138"/>
                      <a:pt x="122996" y="30447"/>
                      <a:pt x="120338" y="29239"/>
                    </a:cubicBezTo>
                    <a:cubicBezTo>
                      <a:pt x="117680" y="28030"/>
                      <a:pt x="114297" y="27306"/>
                      <a:pt x="109705" y="27306"/>
                    </a:cubicBezTo>
                    <a:cubicBezTo>
                      <a:pt x="106806" y="27306"/>
                      <a:pt x="104389" y="27789"/>
                      <a:pt x="102214" y="28514"/>
                    </a:cubicBezTo>
                    <a:cubicBezTo>
                      <a:pt x="100040" y="29480"/>
                      <a:pt x="98348" y="30447"/>
                      <a:pt x="96898" y="31655"/>
                    </a:cubicBezTo>
                    <a:cubicBezTo>
                      <a:pt x="95449" y="32863"/>
                      <a:pt x="94240" y="34071"/>
                      <a:pt x="93274" y="35280"/>
                    </a:cubicBezTo>
                    <a:cubicBezTo>
                      <a:pt x="92307" y="36488"/>
                      <a:pt x="91824" y="37213"/>
                      <a:pt x="91341" y="37938"/>
                    </a:cubicBezTo>
                    <a:lnTo>
                      <a:pt x="90132" y="28514"/>
                    </a:lnTo>
                    <a:lnTo>
                      <a:pt x="80708" y="29480"/>
                    </a:lnTo>
                    <a:cubicBezTo>
                      <a:pt x="80708" y="29964"/>
                      <a:pt x="80950" y="30689"/>
                      <a:pt x="80950" y="31655"/>
                    </a:cubicBezTo>
                    <a:cubicBezTo>
                      <a:pt x="81192" y="32622"/>
                      <a:pt x="81192" y="33830"/>
                      <a:pt x="81433" y="35280"/>
                    </a:cubicBezTo>
                    <a:cubicBezTo>
                      <a:pt x="81675" y="36730"/>
                      <a:pt x="81675" y="37938"/>
                      <a:pt x="81675" y="39388"/>
                    </a:cubicBezTo>
                    <a:cubicBezTo>
                      <a:pt x="81675" y="40837"/>
                      <a:pt x="81917" y="42046"/>
                      <a:pt x="81917" y="43496"/>
                    </a:cubicBezTo>
                    <a:lnTo>
                      <a:pt x="81917" y="84333"/>
                    </a:lnTo>
                    <a:lnTo>
                      <a:pt x="91824" y="84333"/>
                    </a:lnTo>
                    <a:lnTo>
                      <a:pt x="91824" y="53403"/>
                    </a:lnTo>
                    <a:cubicBezTo>
                      <a:pt x="91824" y="50986"/>
                      <a:pt x="92307" y="48570"/>
                      <a:pt x="93032" y="46154"/>
                    </a:cubicBezTo>
                    <a:cubicBezTo>
                      <a:pt x="93757" y="43979"/>
                      <a:pt x="94965" y="41804"/>
                      <a:pt x="96415" y="40354"/>
                    </a:cubicBezTo>
                    <a:cubicBezTo>
                      <a:pt x="97865" y="38663"/>
                      <a:pt x="99556" y="37454"/>
                      <a:pt x="101248" y="36488"/>
                    </a:cubicBezTo>
                    <a:cubicBezTo>
                      <a:pt x="103181" y="35521"/>
                      <a:pt x="105114" y="35038"/>
                      <a:pt x="107531" y="35038"/>
                    </a:cubicBezTo>
                    <a:cubicBezTo>
                      <a:pt x="109947" y="35038"/>
                      <a:pt x="112122" y="35280"/>
                      <a:pt x="113572" y="36005"/>
                    </a:cubicBezTo>
                    <a:cubicBezTo>
                      <a:pt x="115021" y="36730"/>
                      <a:pt x="116230" y="37454"/>
                      <a:pt x="117196" y="38904"/>
                    </a:cubicBezTo>
                    <a:cubicBezTo>
                      <a:pt x="117921" y="40113"/>
                      <a:pt x="118404" y="41804"/>
                      <a:pt x="118888" y="43496"/>
                    </a:cubicBezTo>
                    <a:cubicBezTo>
                      <a:pt x="119129" y="45429"/>
                      <a:pt x="119371" y="47362"/>
                      <a:pt x="119371" y="49778"/>
                    </a:cubicBezTo>
                    <a:lnTo>
                      <a:pt x="119371" y="84333"/>
                    </a:lnTo>
                    <a:lnTo>
                      <a:pt x="128795" y="84333"/>
                    </a:lnTo>
                    <a:close/>
                    <a:moveTo>
                      <a:pt x="60894" y="5799"/>
                    </a:moveTo>
                    <a:lnTo>
                      <a:pt x="50986" y="5799"/>
                    </a:lnTo>
                    <a:lnTo>
                      <a:pt x="50986" y="54128"/>
                    </a:lnTo>
                    <a:cubicBezTo>
                      <a:pt x="50986" y="59202"/>
                      <a:pt x="50503" y="63552"/>
                      <a:pt x="49295" y="66935"/>
                    </a:cubicBezTo>
                    <a:cubicBezTo>
                      <a:pt x="48328" y="70318"/>
                      <a:pt x="46879" y="72976"/>
                      <a:pt x="44945" y="74667"/>
                    </a:cubicBezTo>
                    <a:cubicBezTo>
                      <a:pt x="43012" y="76600"/>
                      <a:pt x="40837" y="77809"/>
                      <a:pt x="38421" y="78534"/>
                    </a:cubicBezTo>
                    <a:cubicBezTo>
                      <a:pt x="36005" y="79259"/>
                      <a:pt x="33347" y="79500"/>
                      <a:pt x="30447" y="79500"/>
                    </a:cubicBezTo>
                    <a:cubicBezTo>
                      <a:pt x="27547" y="79500"/>
                      <a:pt x="24889" y="79259"/>
                      <a:pt x="22231" y="78534"/>
                    </a:cubicBezTo>
                    <a:cubicBezTo>
                      <a:pt x="19815" y="77809"/>
                      <a:pt x="17640" y="76600"/>
                      <a:pt x="15707" y="74667"/>
                    </a:cubicBezTo>
                    <a:cubicBezTo>
                      <a:pt x="14015" y="72734"/>
                      <a:pt x="12565" y="70076"/>
                      <a:pt x="11357" y="66935"/>
                    </a:cubicBezTo>
                    <a:cubicBezTo>
                      <a:pt x="10391" y="63552"/>
                      <a:pt x="9666" y="59444"/>
                      <a:pt x="9666" y="54128"/>
                    </a:cubicBezTo>
                    <a:lnTo>
                      <a:pt x="9666" y="5799"/>
                    </a:lnTo>
                    <a:lnTo>
                      <a:pt x="0" y="5799"/>
                    </a:lnTo>
                    <a:lnTo>
                      <a:pt x="0" y="54853"/>
                    </a:lnTo>
                    <a:cubicBezTo>
                      <a:pt x="0" y="66451"/>
                      <a:pt x="2658" y="74667"/>
                      <a:pt x="7733" y="79500"/>
                    </a:cubicBezTo>
                    <a:cubicBezTo>
                      <a:pt x="12807" y="84333"/>
                      <a:pt x="20540" y="86749"/>
                      <a:pt x="30689" y="86749"/>
                    </a:cubicBezTo>
                    <a:cubicBezTo>
                      <a:pt x="40837" y="86749"/>
                      <a:pt x="48570" y="84333"/>
                      <a:pt x="53403" y="79500"/>
                    </a:cubicBezTo>
                    <a:cubicBezTo>
                      <a:pt x="58477" y="74667"/>
                      <a:pt x="60894" y="66451"/>
                      <a:pt x="60894" y="54853"/>
                    </a:cubicBezTo>
                    <a:lnTo>
                      <a:pt x="60894" y="5799"/>
                    </a:lnTo>
                    <a:close/>
                  </a:path>
                </a:pathLst>
              </a:custGeom>
              <a:solidFill>
                <a:srgbClr val="000000"/>
              </a:solidFill>
              <a:ln w="2402" cap="flat">
                <a:noFill/>
                <a:prstDash val="solid"/>
                <a:miter/>
              </a:ln>
            </p:spPr>
            <p:txBody>
              <a:bodyPr rtlCol="0" anchor="ctr"/>
              <a:lstStyle/>
              <a:p>
                <a:endParaRPr lang="de-DE" sz="1351"/>
              </a:p>
            </p:txBody>
          </p:sp>
          <p:sp>
            <p:nvSpPr>
              <p:cNvPr id="31" name="Freihandform: Form 30">
                <a:extLst>
                  <a:ext uri="{FF2B5EF4-FFF2-40B4-BE49-F238E27FC236}">
                    <a16:creationId xmlns:a16="http://schemas.microsoft.com/office/drawing/2014/main" id="{22FEF1E6-C2ED-48D1-B68D-F0300DB16821}"/>
                  </a:ext>
                </a:extLst>
              </p:cNvPr>
              <p:cNvSpPr/>
              <p:nvPr/>
            </p:nvSpPr>
            <p:spPr>
              <a:xfrm>
                <a:off x="11569754" y="1219314"/>
                <a:ext cx="152234" cy="132903"/>
              </a:xfrm>
              <a:custGeom>
                <a:avLst/>
                <a:gdLst>
                  <a:gd name="connsiteX0" fmla="*/ 0 w 152234"/>
                  <a:gd name="connsiteY0" fmla="*/ 134353 h 132902"/>
                  <a:gd name="connsiteX1" fmla="*/ 84816 w 152234"/>
                  <a:gd name="connsiteY1" fmla="*/ 134353 h 132902"/>
                  <a:gd name="connsiteX2" fmla="*/ 152234 w 152234"/>
                  <a:gd name="connsiteY2" fmla="*/ 67176 h 132902"/>
                  <a:gd name="connsiteX3" fmla="*/ 84816 w 152234"/>
                  <a:gd name="connsiteY3" fmla="*/ 0 h 132902"/>
                  <a:gd name="connsiteX4" fmla="*/ 0 w 152234"/>
                  <a:gd name="connsiteY4" fmla="*/ 0 h 132902"/>
                  <a:gd name="connsiteX5" fmla="*/ 0 w 152234"/>
                  <a:gd name="connsiteY5" fmla="*/ 134353 h 1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34" h="132902">
                    <a:moveTo>
                      <a:pt x="0" y="134353"/>
                    </a:moveTo>
                    <a:lnTo>
                      <a:pt x="84816" y="134353"/>
                    </a:lnTo>
                    <a:cubicBezTo>
                      <a:pt x="122029" y="134353"/>
                      <a:pt x="152234" y="104389"/>
                      <a:pt x="152234" y="67176"/>
                    </a:cubicBezTo>
                    <a:cubicBezTo>
                      <a:pt x="152234" y="29964"/>
                      <a:pt x="122029" y="0"/>
                      <a:pt x="84816" y="0"/>
                    </a:cubicBezTo>
                    <a:lnTo>
                      <a:pt x="0" y="0"/>
                    </a:lnTo>
                    <a:lnTo>
                      <a:pt x="0" y="134353"/>
                    </a:lnTo>
                    <a:close/>
                  </a:path>
                </a:pathLst>
              </a:custGeom>
              <a:solidFill>
                <a:srgbClr val="0072BC"/>
              </a:solidFill>
              <a:ln w="2402" cap="flat">
                <a:noFill/>
                <a:prstDash val="solid"/>
                <a:miter/>
              </a:ln>
            </p:spPr>
            <p:txBody>
              <a:bodyPr rtlCol="0" anchor="ctr"/>
              <a:lstStyle/>
              <a:p>
                <a:endParaRPr lang="de-DE" sz="1351"/>
              </a:p>
            </p:txBody>
          </p:sp>
        </p:grpSp>
      </p:grpSp>
      <p:sp>
        <p:nvSpPr>
          <p:cNvPr id="5" name="Titel 1">
            <a:extLst>
              <a:ext uri="{FF2B5EF4-FFF2-40B4-BE49-F238E27FC236}">
                <a16:creationId xmlns:a16="http://schemas.microsoft.com/office/drawing/2014/main" id="{B0EFD377-4EA8-4233-8819-69CE7EFB9E7E}"/>
              </a:ext>
            </a:extLst>
          </p:cNvPr>
          <p:cNvSpPr>
            <a:spLocks noGrp="1"/>
          </p:cNvSpPr>
          <p:nvPr>
            <p:ph type="title"/>
          </p:nvPr>
        </p:nvSpPr>
        <p:spPr>
          <a:xfrm>
            <a:off x="3842920" y="3034543"/>
            <a:ext cx="4779587" cy="919235"/>
          </a:xfrm>
        </p:spPr>
        <p:txBody>
          <a:bodyPr/>
          <a:lstStyle>
            <a:lvl1pPr algn="r">
              <a:defRPr/>
            </a:lvl1pPr>
          </a:lstStyle>
          <a:p>
            <a:r>
              <a:rPr lang="de-DE"/>
              <a:t>Titelmasterformat durch Klicken bearbeiten</a:t>
            </a:r>
            <a:endParaRPr lang="de-DE" dirty="0"/>
          </a:p>
        </p:txBody>
      </p:sp>
      <p:pic>
        <p:nvPicPr>
          <p:cNvPr id="12" name="Grafik 11">
            <a:extLst>
              <a:ext uri="{FF2B5EF4-FFF2-40B4-BE49-F238E27FC236}">
                <a16:creationId xmlns:a16="http://schemas.microsoft.com/office/drawing/2014/main" id="{3B9C8E9F-01A9-4CE0-8030-B76B3BE38D6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0" y="0"/>
            <a:ext cx="3731958" cy="4914900"/>
          </a:xfrm>
          <a:custGeom>
            <a:avLst/>
            <a:gdLst>
              <a:gd name="connsiteX0" fmla="*/ 0 w 5015880"/>
              <a:gd name="connsiteY0" fmla="*/ 0 h 6597650"/>
              <a:gd name="connsiteX1" fmla="*/ 5015880 w 5015880"/>
              <a:gd name="connsiteY1" fmla="*/ 0 h 6597650"/>
              <a:gd name="connsiteX2" fmla="*/ 5015880 w 5015880"/>
              <a:gd name="connsiteY2" fmla="*/ 6597650 h 6597650"/>
              <a:gd name="connsiteX3" fmla="*/ 0 w 5015880"/>
              <a:gd name="connsiteY3" fmla="*/ 6597650 h 6597650"/>
            </a:gdLst>
            <a:ahLst/>
            <a:cxnLst>
              <a:cxn ang="0">
                <a:pos x="connsiteX0" y="connsiteY0"/>
              </a:cxn>
              <a:cxn ang="0">
                <a:pos x="connsiteX1" y="connsiteY1"/>
              </a:cxn>
              <a:cxn ang="0">
                <a:pos x="connsiteX2" y="connsiteY2"/>
              </a:cxn>
              <a:cxn ang="0">
                <a:pos x="connsiteX3" y="connsiteY3"/>
              </a:cxn>
            </a:cxnLst>
            <a:rect l="l" t="t" r="r" b="b"/>
            <a:pathLst>
              <a:path w="5015880" h="6597650">
                <a:moveTo>
                  <a:pt x="0" y="0"/>
                </a:moveTo>
                <a:lnTo>
                  <a:pt x="5015880" y="0"/>
                </a:lnTo>
                <a:lnTo>
                  <a:pt x="5015880" y="6597650"/>
                </a:lnTo>
                <a:lnTo>
                  <a:pt x="0" y="6597650"/>
                </a:lnTo>
                <a:close/>
              </a:path>
            </a:pathLst>
          </a:custGeom>
        </p:spPr>
      </p:pic>
      <p:sp>
        <p:nvSpPr>
          <p:cNvPr id="3" name="Fußzeilenplatzhalter 2">
            <a:extLst>
              <a:ext uri="{FF2B5EF4-FFF2-40B4-BE49-F238E27FC236}">
                <a16:creationId xmlns:a16="http://schemas.microsoft.com/office/drawing/2014/main" id="{9D5327C6-E598-4991-AB22-BE7A8B832ED0}"/>
              </a:ext>
            </a:extLst>
          </p:cNvPr>
          <p:cNvSpPr>
            <a:spLocks noGrp="1"/>
          </p:cNvSpPr>
          <p:nvPr>
            <p:ph type="ftr" sz="quarter" idx="11"/>
          </p:nvPr>
        </p:nvSpPr>
        <p:spPr/>
        <p:txBody>
          <a:bodyPr/>
          <a:lstStyle>
            <a:lvl1pPr>
              <a:defRPr/>
            </a:lvl1pPr>
          </a:lstStyle>
          <a:p>
            <a:endParaRPr lang="de-DE" dirty="0"/>
          </a:p>
        </p:txBody>
      </p:sp>
      <p:sp>
        <p:nvSpPr>
          <p:cNvPr id="4" name="Foliennummernplatzhalter 3">
            <a:extLst>
              <a:ext uri="{FF2B5EF4-FFF2-40B4-BE49-F238E27FC236}">
                <a16:creationId xmlns:a16="http://schemas.microsoft.com/office/drawing/2014/main" id="{F4581514-8A34-423E-AF48-23D40C9BAE3C}"/>
              </a:ext>
            </a:extLst>
          </p:cNvPr>
          <p:cNvSpPr>
            <a:spLocks noGrp="1"/>
          </p:cNvSpPr>
          <p:nvPr>
            <p:ph type="sldNum" sz="quarter" idx="12"/>
          </p:nvPr>
        </p:nvSpPr>
        <p:spPr/>
        <p:txBody>
          <a:bodyPr/>
          <a:lstStyle/>
          <a:p>
            <a:fld id="{9D195BCC-3514-4B1B-9C18-24F3D67EC549}" type="slidenum">
              <a:rPr lang="de-DE" smtClean="0"/>
              <a:t>‹#›</a:t>
            </a:fld>
            <a:endParaRPr lang="de-DE"/>
          </a:p>
        </p:txBody>
      </p:sp>
    </p:spTree>
    <p:extLst>
      <p:ext uri="{BB962C8B-B14F-4D97-AF65-F5344CB8AC3E}">
        <p14:creationId xmlns:p14="http://schemas.microsoft.com/office/powerpoint/2010/main" val="2207267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elfolie 3">
    <p:spTree>
      <p:nvGrpSpPr>
        <p:cNvPr id="1" name=""/>
        <p:cNvGrpSpPr/>
        <p:nvPr/>
      </p:nvGrpSpPr>
      <p:grpSpPr>
        <a:xfrm>
          <a:off x="0" y="0"/>
          <a:ext cx="0" cy="0"/>
          <a:chOff x="0" y="0"/>
          <a:chExt cx="0" cy="0"/>
        </a:xfrm>
      </p:grpSpPr>
      <p:grpSp>
        <p:nvGrpSpPr>
          <p:cNvPr id="26" name="Gruppieren 25">
            <a:extLst>
              <a:ext uri="{FF2B5EF4-FFF2-40B4-BE49-F238E27FC236}">
                <a16:creationId xmlns:a16="http://schemas.microsoft.com/office/drawing/2014/main" id="{2A319C61-FBE7-466D-8041-BA328224720B}"/>
              </a:ext>
            </a:extLst>
          </p:cNvPr>
          <p:cNvGrpSpPr/>
          <p:nvPr userDrawn="1"/>
        </p:nvGrpSpPr>
        <p:grpSpPr>
          <a:xfrm>
            <a:off x="-4877" y="4950860"/>
            <a:ext cx="9148877" cy="198120"/>
            <a:chOff x="-4877" y="4950860"/>
            <a:chExt cx="9148877" cy="198120"/>
          </a:xfrm>
        </p:grpSpPr>
        <p:sp>
          <p:nvSpPr>
            <p:cNvPr id="27" name="bk object 18">
              <a:extLst>
                <a:ext uri="{FF2B5EF4-FFF2-40B4-BE49-F238E27FC236}">
                  <a16:creationId xmlns:a16="http://schemas.microsoft.com/office/drawing/2014/main" id="{6943C0CE-1EA2-499D-ACFC-7FAE777D4885}"/>
                </a:ext>
              </a:extLst>
            </p:cNvPr>
            <p:cNvSpPr/>
            <p:nvPr userDrawn="1"/>
          </p:nvSpPr>
          <p:spPr>
            <a:xfrm>
              <a:off x="-4877" y="4950860"/>
              <a:ext cx="484937"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a:p>
          </p:txBody>
        </p:sp>
        <p:sp>
          <p:nvSpPr>
            <p:cNvPr id="28" name="bk object 18">
              <a:extLst>
                <a:ext uri="{FF2B5EF4-FFF2-40B4-BE49-F238E27FC236}">
                  <a16:creationId xmlns:a16="http://schemas.microsoft.com/office/drawing/2014/main" id="{C64DCA2F-E670-44CF-8CCD-A8817BCDFE08}"/>
                </a:ext>
              </a:extLst>
            </p:cNvPr>
            <p:cNvSpPr/>
            <p:nvPr userDrawn="1"/>
          </p:nvSpPr>
          <p:spPr>
            <a:xfrm>
              <a:off x="522288" y="4950860"/>
              <a:ext cx="8621712"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a:p>
          </p:txBody>
        </p:sp>
        <p:sp>
          <p:nvSpPr>
            <p:cNvPr id="29" name="Holder 3">
              <a:extLst>
                <a:ext uri="{FF2B5EF4-FFF2-40B4-BE49-F238E27FC236}">
                  <a16:creationId xmlns:a16="http://schemas.microsoft.com/office/drawing/2014/main" id="{39C16D6C-600C-4A10-95E4-95BF4999FC19}"/>
                </a:ext>
              </a:extLst>
            </p:cNvPr>
            <p:cNvSpPr txBox="1">
              <a:spLocks/>
            </p:cNvSpPr>
            <p:nvPr userDrawn="1"/>
          </p:nvSpPr>
          <p:spPr>
            <a:xfrm>
              <a:off x="8194726" y="4966101"/>
              <a:ext cx="449579" cy="167639"/>
            </a:xfrm>
            <a:prstGeom prst="rect">
              <a:avLst/>
            </a:prstGeom>
          </p:spPr>
          <p:txBody>
            <a:bodyPr lIns="0" tIns="0" rIns="0" bIns="0" anchor="ctr"/>
            <a:lstStyle>
              <a:defPPr>
                <a:defRPr lang="de-DE"/>
              </a:defPPr>
              <a:lvl1pPr marL="0" algn="l" defTabSz="686074" rtl="0" eaLnBrk="1" latinLnBrk="0" hangingPunct="1">
                <a:defRPr sz="1000" b="1" i="0" kern="1200">
                  <a:solidFill>
                    <a:schemeClr val="bg1"/>
                  </a:solidFill>
                  <a:latin typeface="Arial"/>
                  <a:ea typeface="+mn-ea"/>
                  <a:cs typeface="Arial"/>
                </a:defRPr>
              </a:lvl1pPr>
              <a:lvl2pPr marL="343037" algn="l" defTabSz="686074" rtl="0" eaLnBrk="1" latinLnBrk="0" hangingPunct="1">
                <a:defRPr sz="1351" kern="1200">
                  <a:solidFill>
                    <a:schemeClr val="tx1"/>
                  </a:solidFill>
                  <a:latin typeface="+mn-lt"/>
                  <a:ea typeface="+mn-ea"/>
                  <a:cs typeface="+mn-cs"/>
                </a:defRPr>
              </a:lvl2pPr>
              <a:lvl3pPr marL="686074" algn="l" defTabSz="686074" rtl="0" eaLnBrk="1" latinLnBrk="0" hangingPunct="1">
                <a:defRPr sz="1351" kern="1200">
                  <a:solidFill>
                    <a:schemeClr val="tx1"/>
                  </a:solidFill>
                  <a:latin typeface="+mn-lt"/>
                  <a:ea typeface="+mn-ea"/>
                  <a:cs typeface="+mn-cs"/>
                </a:defRPr>
              </a:lvl3pPr>
              <a:lvl4pPr marL="1029111" algn="l" defTabSz="686074" rtl="0" eaLnBrk="1" latinLnBrk="0" hangingPunct="1">
                <a:defRPr sz="1351" kern="1200">
                  <a:solidFill>
                    <a:schemeClr val="tx1"/>
                  </a:solidFill>
                  <a:latin typeface="+mn-lt"/>
                  <a:ea typeface="+mn-ea"/>
                  <a:cs typeface="+mn-cs"/>
                </a:defRPr>
              </a:lvl4pPr>
              <a:lvl5pPr marL="1372149" algn="l" defTabSz="686074" rtl="0" eaLnBrk="1" latinLnBrk="0" hangingPunct="1">
                <a:defRPr sz="1351" kern="1200">
                  <a:solidFill>
                    <a:schemeClr val="tx1"/>
                  </a:solidFill>
                  <a:latin typeface="+mn-lt"/>
                  <a:ea typeface="+mn-ea"/>
                  <a:cs typeface="+mn-cs"/>
                </a:defRPr>
              </a:lvl5pPr>
              <a:lvl6pPr marL="1715186" algn="l" defTabSz="686074" rtl="0" eaLnBrk="1" latinLnBrk="0" hangingPunct="1">
                <a:defRPr sz="1351" kern="1200">
                  <a:solidFill>
                    <a:schemeClr val="tx1"/>
                  </a:solidFill>
                  <a:latin typeface="+mn-lt"/>
                  <a:ea typeface="+mn-ea"/>
                  <a:cs typeface="+mn-cs"/>
                </a:defRPr>
              </a:lvl6pPr>
              <a:lvl7pPr marL="2058223" algn="l" defTabSz="686074" rtl="0" eaLnBrk="1" latinLnBrk="0" hangingPunct="1">
                <a:defRPr sz="1351" kern="1200">
                  <a:solidFill>
                    <a:schemeClr val="tx1"/>
                  </a:solidFill>
                  <a:latin typeface="+mn-lt"/>
                  <a:ea typeface="+mn-ea"/>
                  <a:cs typeface="+mn-cs"/>
                </a:defRPr>
              </a:lvl7pPr>
              <a:lvl8pPr marL="2401260" algn="l" defTabSz="686074" rtl="0" eaLnBrk="1" latinLnBrk="0" hangingPunct="1">
                <a:defRPr sz="1351" kern="1200">
                  <a:solidFill>
                    <a:schemeClr val="tx1"/>
                  </a:solidFill>
                  <a:latin typeface="+mn-lt"/>
                  <a:ea typeface="+mn-ea"/>
                  <a:cs typeface="+mn-cs"/>
                </a:defRPr>
              </a:lvl8pPr>
              <a:lvl9pPr marL="2744297" algn="l" defTabSz="686074" rtl="0" eaLnBrk="1" latinLnBrk="0" hangingPunct="1">
                <a:defRPr sz="1351" kern="1200">
                  <a:solidFill>
                    <a:schemeClr val="tx1"/>
                  </a:solidFill>
                  <a:latin typeface="+mn-lt"/>
                  <a:ea typeface="+mn-ea"/>
                  <a:cs typeface="+mn-cs"/>
                </a:defRPr>
              </a:lvl9pPr>
            </a:lstStyle>
            <a:p>
              <a:pPr marL="12700">
                <a:spcBef>
                  <a:spcPts val="5"/>
                </a:spcBef>
              </a:pPr>
              <a:r>
                <a:rPr lang="de-DE" spc="10" dirty="0"/>
                <a:t>hhu.de</a:t>
              </a:r>
            </a:p>
          </p:txBody>
        </p:sp>
      </p:grpSp>
      <p:sp>
        <p:nvSpPr>
          <p:cNvPr id="4" name="Datumsplatzhalter 3">
            <a:extLst>
              <a:ext uri="{FF2B5EF4-FFF2-40B4-BE49-F238E27FC236}">
                <a16:creationId xmlns:a16="http://schemas.microsoft.com/office/drawing/2014/main" id="{2DC10922-9553-44D5-BDEF-C5DFD31E6E27}"/>
              </a:ext>
            </a:extLst>
          </p:cNvPr>
          <p:cNvSpPr>
            <a:spLocks noGrp="1"/>
          </p:cNvSpPr>
          <p:nvPr>
            <p:ph type="dt" sz="half" idx="10"/>
          </p:nvPr>
        </p:nvSpPr>
        <p:spPr>
          <a:xfrm>
            <a:off x="526536" y="4460406"/>
            <a:ext cx="2057400" cy="274182"/>
          </a:xfrm>
          <a:prstGeom prst="rect">
            <a:avLst/>
          </a:prstGeom>
        </p:spPr>
        <p:txBody>
          <a:bodyPr lIns="0" tIns="0" rIns="0" bIns="0" anchor="ctr">
            <a:noAutofit/>
          </a:bodyPr>
          <a:lstStyle>
            <a:lvl1pPr>
              <a:defRPr lang="de-DE" smtClean="0">
                <a:solidFill>
                  <a:schemeClr val="tx2"/>
                </a:solidFill>
              </a:defRPr>
            </a:lvl1pPr>
          </a:lstStyle>
          <a:p>
            <a:endParaRPr lang="de-DE" dirty="0"/>
          </a:p>
        </p:txBody>
      </p:sp>
      <p:sp>
        <p:nvSpPr>
          <p:cNvPr id="2" name="Titel 1">
            <a:extLst>
              <a:ext uri="{FF2B5EF4-FFF2-40B4-BE49-F238E27FC236}">
                <a16:creationId xmlns:a16="http://schemas.microsoft.com/office/drawing/2014/main" id="{26A72F4E-48F4-48C4-AAF5-77358A958D06}"/>
              </a:ext>
            </a:extLst>
          </p:cNvPr>
          <p:cNvSpPr>
            <a:spLocks noGrp="1"/>
          </p:cNvSpPr>
          <p:nvPr>
            <p:ph type="ctrTitle" hasCustomPrompt="1"/>
          </p:nvPr>
        </p:nvSpPr>
        <p:spPr>
          <a:xfrm>
            <a:off x="526536" y="2331598"/>
            <a:ext cx="6399768" cy="1108490"/>
          </a:xfrm>
        </p:spPr>
        <p:txBody>
          <a:bodyPr lIns="0" tIns="0" rIns="0" bIns="0" anchor="b">
            <a:noAutofit/>
          </a:bodyPr>
          <a:lstStyle>
            <a:lvl1pPr algn="l">
              <a:defRPr sz="3600" b="0">
                <a:solidFill>
                  <a:schemeClr val="tx2"/>
                </a:solidFill>
              </a:defRPr>
            </a:lvl1pPr>
          </a:lstStyle>
          <a:p>
            <a:r>
              <a:rPr lang="de-DE" dirty="0"/>
              <a:t>Titel bearbeiten</a:t>
            </a:r>
          </a:p>
        </p:txBody>
      </p:sp>
      <p:sp>
        <p:nvSpPr>
          <p:cNvPr id="3" name="Untertitel 2">
            <a:extLst>
              <a:ext uri="{FF2B5EF4-FFF2-40B4-BE49-F238E27FC236}">
                <a16:creationId xmlns:a16="http://schemas.microsoft.com/office/drawing/2014/main" id="{BED0E50F-2245-4DD1-8901-55D904703F45}"/>
              </a:ext>
            </a:extLst>
          </p:cNvPr>
          <p:cNvSpPr>
            <a:spLocks noGrp="1"/>
          </p:cNvSpPr>
          <p:nvPr>
            <p:ph type="subTitle" idx="1"/>
          </p:nvPr>
        </p:nvSpPr>
        <p:spPr>
          <a:xfrm>
            <a:off x="526536" y="3512495"/>
            <a:ext cx="6399768" cy="604640"/>
          </a:xfrm>
        </p:spPr>
        <p:txBody>
          <a:bodyPr lIns="0" tIns="0" rIns="0" bIns="0">
            <a:noAutofit/>
          </a:bodyPr>
          <a:lstStyle>
            <a:lvl1pPr marL="0" indent="0" algn="l">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DE" dirty="0"/>
          </a:p>
        </p:txBody>
      </p:sp>
      <p:grpSp>
        <p:nvGrpSpPr>
          <p:cNvPr id="13" name="Grafik 6">
            <a:extLst>
              <a:ext uri="{FF2B5EF4-FFF2-40B4-BE49-F238E27FC236}">
                <a16:creationId xmlns:a16="http://schemas.microsoft.com/office/drawing/2014/main" id="{018F5287-7D90-4427-B223-AB51C34FB468}"/>
              </a:ext>
            </a:extLst>
          </p:cNvPr>
          <p:cNvGrpSpPr>
            <a:grpSpLocks noChangeAspect="1"/>
          </p:cNvGrpSpPr>
          <p:nvPr userDrawn="1"/>
        </p:nvGrpSpPr>
        <p:grpSpPr>
          <a:xfrm>
            <a:off x="522799" y="385347"/>
            <a:ext cx="1528921" cy="584196"/>
            <a:chOff x="695325" y="516229"/>
            <a:chExt cx="2556359" cy="975572"/>
          </a:xfrm>
          <a:solidFill>
            <a:srgbClr val="0072BC"/>
          </a:solidFill>
        </p:grpSpPr>
        <p:sp>
          <p:nvSpPr>
            <p:cNvPr id="14" name="Freihandform: Form 13">
              <a:extLst>
                <a:ext uri="{FF2B5EF4-FFF2-40B4-BE49-F238E27FC236}">
                  <a16:creationId xmlns:a16="http://schemas.microsoft.com/office/drawing/2014/main" id="{949CBA05-EE3B-40FD-B566-67D594E41B9E}"/>
                </a:ext>
              </a:extLst>
            </p:cNvPr>
            <p:cNvSpPr/>
            <p:nvPr/>
          </p:nvSpPr>
          <p:spPr>
            <a:xfrm>
              <a:off x="2979337" y="1251070"/>
              <a:ext cx="270992" cy="239376"/>
            </a:xfrm>
            <a:custGeom>
              <a:avLst/>
              <a:gdLst>
                <a:gd name="connsiteX0" fmla="*/ 0 w 270992"/>
                <a:gd name="connsiteY0" fmla="*/ 242086 h 239376"/>
                <a:gd name="connsiteX1" fmla="*/ 152659 w 270992"/>
                <a:gd name="connsiteY1" fmla="*/ 242086 h 239376"/>
                <a:gd name="connsiteX2" fmla="*/ 274154 w 270992"/>
                <a:gd name="connsiteY2" fmla="*/ 121043 h 239376"/>
                <a:gd name="connsiteX3" fmla="*/ 152659 w 270992"/>
                <a:gd name="connsiteY3" fmla="*/ 0 h 239376"/>
                <a:gd name="connsiteX4" fmla="*/ 0 w 270992"/>
                <a:gd name="connsiteY4" fmla="*/ 0 h 239376"/>
                <a:gd name="connsiteX5" fmla="*/ 0 w 270992"/>
                <a:gd name="connsiteY5" fmla="*/ 242086 h 23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992" h="239376">
                  <a:moveTo>
                    <a:pt x="0" y="242086"/>
                  </a:moveTo>
                  <a:lnTo>
                    <a:pt x="152659" y="242086"/>
                  </a:lnTo>
                  <a:cubicBezTo>
                    <a:pt x="219955" y="242086"/>
                    <a:pt x="274154" y="187888"/>
                    <a:pt x="274154" y="121043"/>
                  </a:cubicBezTo>
                  <a:cubicBezTo>
                    <a:pt x="274154" y="54198"/>
                    <a:pt x="219955" y="0"/>
                    <a:pt x="152659" y="0"/>
                  </a:cubicBezTo>
                  <a:lnTo>
                    <a:pt x="0" y="0"/>
                  </a:lnTo>
                  <a:lnTo>
                    <a:pt x="0" y="242086"/>
                  </a:lnTo>
                  <a:close/>
                </a:path>
              </a:pathLst>
            </a:custGeom>
            <a:solidFill>
              <a:srgbClr val="0072BC"/>
            </a:solidFill>
            <a:ln w="4510" cap="flat">
              <a:noFill/>
              <a:prstDash val="solid"/>
              <a:miter/>
            </a:ln>
          </p:spPr>
          <p:txBody>
            <a:bodyPr rtlCol="0" anchor="ctr"/>
            <a:lstStyle/>
            <a:p>
              <a:endParaRPr lang="de-DE" sz="1351"/>
            </a:p>
          </p:txBody>
        </p:sp>
        <p:sp>
          <p:nvSpPr>
            <p:cNvPr id="15" name="Freihandform: Form 14">
              <a:extLst>
                <a:ext uri="{FF2B5EF4-FFF2-40B4-BE49-F238E27FC236}">
                  <a16:creationId xmlns:a16="http://schemas.microsoft.com/office/drawing/2014/main" id="{73274AB8-A508-4076-9FF6-7AE09BB7827C}"/>
                </a:ext>
              </a:extLst>
            </p:cNvPr>
            <p:cNvSpPr/>
            <p:nvPr/>
          </p:nvSpPr>
          <p:spPr>
            <a:xfrm>
              <a:off x="2216494" y="728506"/>
              <a:ext cx="659414" cy="663931"/>
            </a:xfrm>
            <a:custGeom>
              <a:avLst/>
              <a:gdLst>
                <a:gd name="connsiteX0" fmla="*/ 662124 w 659414"/>
                <a:gd name="connsiteY0" fmla="*/ 0 h 663930"/>
                <a:gd name="connsiteX1" fmla="*/ 662124 w 659414"/>
                <a:gd name="connsiteY1" fmla="*/ 331965 h 663930"/>
                <a:gd name="connsiteX2" fmla="*/ 331062 w 659414"/>
                <a:gd name="connsiteY2" fmla="*/ 663931 h 663930"/>
                <a:gd name="connsiteX3" fmla="*/ 0 w 659414"/>
                <a:gd name="connsiteY3" fmla="*/ 331965 h 663930"/>
                <a:gd name="connsiteX4" fmla="*/ 0 w 659414"/>
                <a:gd name="connsiteY4" fmla="*/ 0 h 663930"/>
                <a:gd name="connsiteX5" fmla="*/ 168015 w 659414"/>
                <a:gd name="connsiteY5" fmla="*/ 0 h 663930"/>
                <a:gd name="connsiteX6" fmla="*/ 168015 w 659414"/>
                <a:gd name="connsiteY6" fmla="*/ 317513 h 663930"/>
                <a:gd name="connsiteX7" fmla="*/ 331514 w 659414"/>
                <a:gd name="connsiteY7" fmla="*/ 490496 h 663930"/>
                <a:gd name="connsiteX8" fmla="*/ 495012 w 659414"/>
                <a:gd name="connsiteY8" fmla="*/ 317513 h 663930"/>
                <a:gd name="connsiteX9" fmla="*/ 495012 w 659414"/>
                <a:gd name="connsiteY9" fmla="*/ 0 h 663930"/>
                <a:gd name="connsiteX10" fmla="*/ 662124 w 659414"/>
                <a:gd name="connsiteY10" fmla="*/ 0 h 66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414" h="663930">
                  <a:moveTo>
                    <a:pt x="662124" y="0"/>
                  </a:moveTo>
                  <a:lnTo>
                    <a:pt x="662124" y="331965"/>
                  </a:lnTo>
                  <a:cubicBezTo>
                    <a:pt x="662124" y="529790"/>
                    <a:pt x="513982" y="663931"/>
                    <a:pt x="331062" y="663931"/>
                  </a:cubicBezTo>
                  <a:cubicBezTo>
                    <a:pt x="148142" y="663931"/>
                    <a:pt x="0" y="529790"/>
                    <a:pt x="0" y="331965"/>
                  </a:cubicBezTo>
                  <a:cubicBezTo>
                    <a:pt x="0" y="303511"/>
                    <a:pt x="0" y="0"/>
                    <a:pt x="0" y="0"/>
                  </a:cubicBezTo>
                  <a:lnTo>
                    <a:pt x="168015" y="0"/>
                  </a:lnTo>
                  <a:cubicBezTo>
                    <a:pt x="168015" y="60522"/>
                    <a:pt x="168015" y="305318"/>
                    <a:pt x="168015" y="317513"/>
                  </a:cubicBezTo>
                  <a:cubicBezTo>
                    <a:pt x="168015" y="420038"/>
                    <a:pt x="241183" y="490496"/>
                    <a:pt x="331514" y="490496"/>
                  </a:cubicBezTo>
                  <a:cubicBezTo>
                    <a:pt x="421845" y="490496"/>
                    <a:pt x="495012" y="420490"/>
                    <a:pt x="495012" y="317513"/>
                  </a:cubicBezTo>
                  <a:lnTo>
                    <a:pt x="495012" y="0"/>
                  </a:lnTo>
                  <a:lnTo>
                    <a:pt x="662124" y="0"/>
                  </a:lnTo>
                  <a:close/>
                </a:path>
              </a:pathLst>
            </a:custGeom>
            <a:solidFill>
              <a:srgbClr val="0072BC"/>
            </a:solidFill>
            <a:ln w="4510" cap="flat">
              <a:noFill/>
              <a:prstDash val="solid"/>
              <a:miter/>
            </a:ln>
          </p:spPr>
          <p:txBody>
            <a:bodyPr rtlCol="0" anchor="ctr"/>
            <a:lstStyle/>
            <a:p>
              <a:endParaRPr lang="de-DE" sz="1351"/>
            </a:p>
          </p:txBody>
        </p:sp>
        <p:sp>
          <p:nvSpPr>
            <p:cNvPr id="16" name="Freihandform: Form 15">
              <a:extLst>
                <a:ext uri="{FF2B5EF4-FFF2-40B4-BE49-F238E27FC236}">
                  <a16:creationId xmlns:a16="http://schemas.microsoft.com/office/drawing/2014/main" id="{A0060672-D990-46D3-A86C-D3F5FB08D442}"/>
                </a:ext>
              </a:extLst>
            </p:cNvPr>
            <p:cNvSpPr/>
            <p:nvPr/>
          </p:nvSpPr>
          <p:spPr>
            <a:xfrm>
              <a:off x="695325" y="516229"/>
              <a:ext cx="659414" cy="858142"/>
            </a:xfrm>
            <a:custGeom>
              <a:avLst/>
              <a:gdLst>
                <a:gd name="connsiteX0" fmla="*/ 168015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8015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a:moveTo>
                    <a:pt x="168015"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8015" y="859497"/>
                  </a:lnTo>
                  <a:close/>
                </a:path>
              </a:pathLst>
            </a:custGeom>
            <a:solidFill>
              <a:srgbClr val="0072BC"/>
            </a:solidFill>
            <a:ln w="4510" cap="flat">
              <a:noFill/>
              <a:prstDash val="solid"/>
              <a:miter/>
            </a:ln>
          </p:spPr>
          <p:txBody>
            <a:bodyPr rtlCol="0" anchor="ctr"/>
            <a:lstStyle/>
            <a:p>
              <a:endParaRPr lang="de-DE" sz="1351"/>
            </a:p>
          </p:txBody>
        </p:sp>
        <p:sp>
          <p:nvSpPr>
            <p:cNvPr id="17" name="Freihandform: Form 16">
              <a:extLst>
                <a:ext uri="{FF2B5EF4-FFF2-40B4-BE49-F238E27FC236}">
                  <a16:creationId xmlns:a16="http://schemas.microsoft.com/office/drawing/2014/main" id="{7FB0B066-EC76-4017-ACF3-B5105457A388}"/>
                </a:ext>
              </a:extLst>
            </p:cNvPr>
            <p:cNvSpPr/>
            <p:nvPr/>
          </p:nvSpPr>
          <p:spPr>
            <a:xfrm>
              <a:off x="1458619" y="516229"/>
              <a:ext cx="659414" cy="858142"/>
            </a:xfrm>
            <a:custGeom>
              <a:avLst/>
              <a:gdLst>
                <a:gd name="connsiteX0" fmla="*/ 167563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7563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a:moveTo>
                    <a:pt x="167563"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7563" y="859497"/>
                  </a:lnTo>
                  <a:close/>
                </a:path>
              </a:pathLst>
            </a:custGeom>
            <a:solidFill>
              <a:srgbClr val="0072BC"/>
            </a:solidFill>
            <a:ln w="4510" cap="flat">
              <a:noFill/>
              <a:prstDash val="solid"/>
              <a:miter/>
            </a:ln>
          </p:spPr>
          <p:txBody>
            <a:bodyPr rtlCol="0" anchor="ctr"/>
            <a:lstStyle/>
            <a:p>
              <a:endParaRPr lang="de-DE" sz="1351"/>
            </a:p>
          </p:txBody>
        </p:sp>
      </p:grpSp>
    </p:spTree>
    <p:extLst>
      <p:ext uri="{BB962C8B-B14F-4D97-AF65-F5344CB8AC3E}">
        <p14:creationId xmlns:p14="http://schemas.microsoft.com/office/powerpoint/2010/main" val="11673539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Kapiteltrenner 2">
    <p:spTree>
      <p:nvGrpSpPr>
        <p:cNvPr id="1" name=""/>
        <p:cNvGrpSpPr/>
        <p:nvPr/>
      </p:nvGrpSpPr>
      <p:grpSpPr>
        <a:xfrm>
          <a:off x="0" y="0"/>
          <a:ext cx="0" cy="0"/>
          <a:chOff x="0" y="0"/>
          <a:chExt cx="0" cy="0"/>
        </a:xfrm>
      </p:grpSpPr>
      <p:grpSp>
        <p:nvGrpSpPr>
          <p:cNvPr id="50" name="Gruppieren 49">
            <a:extLst>
              <a:ext uri="{FF2B5EF4-FFF2-40B4-BE49-F238E27FC236}">
                <a16:creationId xmlns:a16="http://schemas.microsoft.com/office/drawing/2014/main" id="{C90C208C-E187-483E-A849-994740CF4EB9}"/>
              </a:ext>
            </a:extLst>
          </p:cNvPr>
          <p:cNvGrpSpPr/>
          <p:nvPr userDrawn="1"/>
        </p:nvGrpSpPr>
        <p:grpSpPr>
          <a:xfrm>
            <a:off x="-4877" y="4950860"/>
            <a:ext cx="9148877" cy="198120"/>
            <a:chOff x="-4877" y="4950860"/>
            <a:chExt cx="9148877" cy="198120"/>
          </a:xfrm>
        </p:grpSpPr>
        <p:sp>
          <p:nvSpPr>
            <p:cNvPr id="51" name="bk object 18">
              <a:extLst>
                <a:ext uri="{FF2B5EF4-FFF2-40B4-BE49-F238E27FC236}">
                  <a16:creationId xmlns:a16="http://schemas.microsoft.com/office/drawing/2014/main" id="{EE0396FA-425F-4EDC-9520-B9A44FA9B2CE}"/>
                </a:ext>
              </a:extLst>
            </p:cNvPr>
            <p:cNvSpPr/>
            <p:nvPr userDrawn="1"/>
          </p:nvSpPr>
          <p:spPr>
            <a:xfrm>
              <a:off x="-4877" y="4950860"/>
              <a:ext cx="484937"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a:p>
          </p:txBody>
        </p:sp>
        <p:sp>
          <p:nvSpPr>
            <p:cNvPr id="52" name="bk object 18">
              <a:extLst>
                <a:ext uri="{FF2B5EF4-FFF2-40B4-BE49-F238E27FC236}">
                  <a16:creationId xmlns:a16="http://schemas.microsoft.com/office/drawing/2014/main" id="{565B0312-1532-4603-9199-E7A9D647D7DD}"/>
                </a:ext>
              </a:extLst>
            </p:cNvPr>
            <p:cNvSpPr/>
            <p:nvPr userDrawn="1"/>
          </p:nvSpPr>
          <p:spPr>
            <a:xfrm>
              <a:off x="522288" y="4950860"/>
              <a:ext cx="8621712"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a:p>
          </p:txBody>
        </p:sp>
        <p:sp>
          <p:nvSpPr>
            <p:cNvPr id="53" name="Holder 3">
              <a:extLst>
                <a:ext uri="{FF2B5EF4-FFF2-40B4-BE49-F238E27FC236}">
                  <a16:creationId xmlns:a16="http://schemas.microsoft.com/office/drawing/2014/main" id="{64829966-6167-4E75-9B98-6CFBF28F3C77}"/>
                </a:ext>
              </a:extLst>
            </p:cNvPr>
            <p:cNvSpPr txBox="1">
              <a:spLocks/>
            </p:cNvSpPr>
            <p:nvPr userDrawn="1"/>
          </p:nvSpPr>
          <p:spPr>
            <a:xfrm>
              <a:off x="8194726" y="4966101"/>
              <a:ext cx="449579" cy="167639"/>
            </a:xfrm>
            <a:prstGeom prst="rect">
              <a:avLst/>
            </a:prstGeom>
          </p:spPr>
          <p:txBody>
            <a:bodyPr lIns="0" tIns="0" rIns="0" bIns="0" anchor="ctr"/>
            <a:lstStyle>
              <a:defPPr>
                <a:defRPr lang="de-DE"/>
              </a:defPPr>
              <a:lvl1pPr marL="0" algn="l" defTabSz="686074" rtl="0" eaLnBrk="1" latinLnBrk="0" hangingPunct="1">
                <a:defRPr sz="1000" b="1" i="0" kern="1200">
                  <a:solidFill>
                    <a:schemeClr val="bg1"/>
                  </a:solidFill>
                  <a:latin typeface="Arial"/>
                  <a:ea typeface="+mn-ea"/>
                  <a:cs typeface="Arial"/>
                </a:defRPr>
              </a:lvl1pPr>
              <a:lvl2pPr marL="343037" algn="l" defTabSz="686074" rtl="0" eaLnBrk="1" latinLnBrk="0" hangingPunct="1">
                <a:defRPr sz="1351" kern="1200">
                  <a:solidFill>
                    <a:schemeClr val="tx1"/>
                  </a:solidFill>
                  <a:latin typeface="+mn-lt"/>
                  <a:ea typeface="+mn-ea"/>
                  <a:cs typeface="+mn-cs"/>
                </a:defRPr>
              </a:lvl2pPr>
              <a:lvl3pPr marL="686074" algn="l" defTabSz="686074" rtl="0" eaLnBrk="1" latinLnBrk="0" hangingPunct="1">
                <a:defRPr sz="1351" kern="1200">
                  <a:solidFill>
                    <a:schemeClr val="tx1"/>
                  </a:solidFill>
                  <a:latin typeface="+mn-lt"/>
                  <a:ea typeface="+mn-ea"/>
                  <a:cs typeface="+mn-cs"/>
                </a:defRPr>
              </a:lvl3pPr>
              <a:lvl4pPr marL="1029111" algn="l" defTabSz="686074" rtl="0" eaLnBrk="1" latinLnBrk="0" hangingPunct="1">
                <a:defRPr sz="1351" kern="1200">
                  <a:solidFill>
                    <a:schemeClr val="tx1"/>
                  </a:solidFill>
                  <a:latin typeface="+mn-lt"/>
                  <a:ea typeface="+mn-ea"/>
                  <a:cs typeface="+mn-cs"/>
                </a:defRPr>
              </a:lvl4pPr>
              <a:lvl5pPr marL="1372149" algn="l" defTabSz="686074" rtl="0" eaLnBrk="1" latinLnBrk="0" hangingPunct="1">
                <a:defRPr sz="1351" kern="1200">
                  <a:solidFill>
                    <a:schemeClr val="tx1"/>
                  </a:solidFill>
                  <a:latin typeface="+mn-lt"/>
                  <a:ea typeface="+mn-ea"/>
                  <a:cs typeface="+mn-cs"/>
                </a:defRPr>
              </a:lvl5pPr>
              <a:lvl6pPr marL="1715186" algn="l" defTabSz="686074" rtl="0" eaLnBrk="1" latinLnBrk="0" hangingPunct="1">
                <a:defRPr sz="1351" kern="1200">
                  <a:solidFill>
                    <a:schemeClr val="tx1"/>
                  </a:solidFill>
                  <a:latin typeface="+mn-lt"/>
                  <a:ea typeface="+mn-ea"/>
                  <a:cs typeface="+mn-cs"/>
                </a:defRPr>
              </a:lvl6pPr>
              <a:lvl7pPr marL="2058223" algn="l" defTabSz="686074" rtl="0" eaLnBrk="1" latinLnBrk="0" hangingPunct="1">
                <a:defRPr sz="1351" kern="1200">
                  <a:solidFill>
                    <a:schemeClr val="tx1"/>
                  </a:solidFill>
                  <a:latin typeface="+mn-lt"/>
                  <a:ea typeface="+mn-ea"/>
                  <a:cs typeface="+mn-cs"/>
                </a:defRPr>
              </a:lvl7pPr>
              <a:lvl8pPr marL="2401260" algn="l" defTabSz="686074" rtl="0" eaLnBrk="1" latinLnBrk="0" hangingPunct="1">
                <a:defRPr sz="1351" kern="1200">
                  <a:solidFill>
                    <a:schemeClr val="tx1"/>
                  </a:solidFill>
                  <a:latin typeface="+mn-lt"/>
                  <a:ea typeface="+mn-ea"/>
                  <a:cs typeface="+mn-cs"/>
                </a:defRPr>
              </a:lvl8pPr>
              <a:lvl9pPr marL="2744297" algn="l" defTabSz="686074" rtl="0" eaLnBrk="1" latinLnBrk="0" hangingPunct="1">
                <a:defRPr sz="1351" kern="1200">
                  <a:solidFill>
                    <a:schemeClr val="tx1"/>
                  </a:solidFill>
                  <a:latin typeface="+mn-lt"/>
                  <a:ea typeface="+mn-ea"/>
                  <a:cs typeface="+mn-cs"/>
                </a:defRPr>
              </a:lvl9pPr>
            </a:lstStyle>
            <a:p>
              <a:pPr marL="12700">
                <a:spcBef>
                  <a:spcPts val="5"/>
                </a:spcBef>
              </a:pPr>
              <a:r>
                <a:rPr lang="de-DE" spc="10" dirty="0"/>
                <a:t>hhu.de</a:t>
              </a:r>
            </a:p>
          </p:txBody>
        </p:sp>
      </p:grpSp>
      <p:grpSp>
        <p:nvGrpSpPr>
          <p:cNvPr id="16" name="Grafik 9">
            <a:extLst>
              <a:ext uri="{FF2B5EF4-FFF2-40B4-BE49-F238E27FC236}">
                <a16:creationId xmlns:a16="http://schemas.microsoft.com/office/drawing/2014/main" id="{FDF40BED-CE41-4F2B-9008-0CAE3088D83B}"/>
              </a:ext>
            </a:extLst>
          </p:cNvPr>
          <p:cNvGrpSpPr/>
          <p:nvPr userDrawn="1"/>
        </p:nvGrpSpPr>
        <p:grpSpPr>
          <a:xfrm>
            <a:off x="7741437" y="394294"/>
            <a:ext cx="1049330" cy="621121"/>
            <a:chOff x="10321916" y="525077"/>
            <a:chExt cx="1399106" cy="827140"/>
          </a:xfrm>
          <a:solidFill>
            <a:schemeClr val="accent1"/>
          </a:solidFill>
        </p:grpSpPr>
        <p:grpSp>
          <p:nvGrpSpPr>
            <p:cNvPr id="17" name="Grafik 9">
              <a:extLst>
                <a:ext uri="{FF2B5EF4-FFF2-40B4-BE49-F238E27FC236}">
                  <a16:creationId xmlns:a16="http://schemas.microsoft.com/office/drawing/2014/main" id="{0B49B38F-6A41-4759-B72C-5F216A133318}"/>
                </a:ext>
              </a:extLst>
            </p:cNvPr>
            <p:cNvGrpSpPr/>
            <p:nvPr/>
          </p:nvGrpSpPr>
          <p:grpSpPr>
            <a:xfrm>
              <a:off x="10321916" y="525077"/>
              <a:ext cx="1179212" cy="575107"/>
              <a:chOff x="10321916" y="525077"/>
              <a:chExt cx="1179212" cy="575107"/>
            </a:xfrm>
            <a:solidFill>
              <a:schemeClr val="accent1"/>
            </a:solidFill>
          </p:grpSpPr>
          <p:sp>
            <p:nvSpPr>
              <p:cNvPr id="36" name="Freihandform: Form 35">
                <a:extLst>
                  <a:ext uri="{FF2B5EF4-FFF2-40B4-BE49-F238E27FC236}">
                    <a16:creationId xmlns:a16="http://schemas.microsoft.com/office/drawing/2014/main" id="{CBFECEB3-E5D0-4A80-BB99-C9B0C0773EAA}"/>
                  </a:ext>
                </a:extLst>
              </p:cNvPr>
              <p:cNvSpPr/>
              <p:nvPr/>
            </p:nvSpPr>
            <p:spPr>
              <a:xfrm>
                <a:off x="11143981" y="639857"/>
                <a:ext cx="357630" cy="357630"/>
              </a:xfrm>
              <a:custGeom>
                <a:avLst/>
                <a:gdLst>
                  <a:gd name="connsiteX0" fmla="*/ 358113 w 357629"/>
                  <a:gd name="connsiteY0" fmla="*/ 0 h 357629"/>
                  <a:gd name="connsiteX1" fmla="*/ 358113 w 357629"/>
                  <a:gd name="connsiteY1" fmla="*/ 179540 h 357629"/>
                  <a:gd name="connsiteX2" fmla="*/ 179057 w 357629"/>
                  <a:gd name="connsiteY2" fmla="*/ 359080 h 357629"/>
                  <a:gd name="connsiteX3" fmla="*/ 0 w 357629"/>
                  <a:gd name="connsiteY3" fmla="*/ 179540 h 357629"/>
                  <a:gd name="connsiteX4" fmla="*/ 0 w 357629"/>
                  <a:gd name="connsiteY4" fmla="*/ 0 h 357629"/>
                  <a:gd name="connsiteX5" fmla="*/ 90857 w 357629"/>
                  <a:gd name="connsiteY5" fmla="*/ 0 h 357629"/>
                  <a:gd name="connsiteX6" fmla="*/ 90857 w 357629"/>
                  <a:gd name="connsiteY6" fmla="*/ 171807 h 357629"/>
                  <a:gd name="connsiteX7" fmla="*/ 179057 w 357629"/>
                  <a:gd name="connsiteY7" fmla="*/ 265323 h 357629"/>
                  <a:gd name="connsiteX8" fmla="*/ 267256 w 357629"/>
                  <a:gd name="connsiteY8" fmla="*/ 171807 h 357629"/>
                  <a:gd name="connsiteX9" fmla="*/ 267256 w 357629"/>
                  <a:gd name="connsiteY9" fmla="*/ 0 h 357629"/>
                  <a:gd name="connsiteX10" fmla="*/ 358113 w 357629"/>
                  <a:gd name="connsiteY10" fmla="*/ 0 h 35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7629" h="357629">
                    <a:moveTo>
                      <a:pt x="358113" y="0"/>
                    </a:moveTo>
                    <a:lnTo>
                      <a:pt x="358113" y="179540"/>
                    </a:lnTo>
                    <a:cubicBezTo>
                      <a:pt x="358113" y="286587"/>
                      <a:pt x="277888" y="359080"/>
                      <a:pt x="179057" y="359080"/>
                    </a:cubicBezTo>
                    <a:cubicBezTo>
                      <a:pt x="80225" y="359080"/>
                      <a:pt x="0" y="286587"/>
                      <a:pt x="0" y="179540"/>
                    </a:cubicBezTo>
                    <a:cubicBezTo>
                      <a:pt x="0" y="164075"/>
                      <a:pt x="0" y="0"/>
                      <a:pt x="0" y="0"/>
                    </a:cubicBezTo>
                    <a:lnTo>
                      <a:pt x="90857" y="0"/>
                    </a:lnTo>
                    <a:cubicBezTo>
                      <a:pt x="90857" y="32622"/>
                      <a:pt x="90857" y="165041"/>
                      <a:pt x="90857" y="171807"/>
                    </a:cubicBezTo>
                    <a:cubicBezTo>
                      <a:pt x="90857" y="227385"/>
                      <a:pt x="130487" y="265323"/>
                      <a:pt x="179057" y="265323"/>
                    </a:cubicBezTo>
                    <a:cubicBezTo>
                      <a:pt x="227868" y="265323"/>
                      <a:pt x="267256" y="227385"/>
                      <a:pt x="267256" y="171807"/>
                    </a:cubicBezTo>
                    <a:lnTo>
                      <a:pt x="267256" y="0"/>
                    </a:lnTo>
                    <a:lnTo>
                      <a:pt x="358113" y="0"/>
                    </a:lnTo>
                    <a:close/>
                  </a:path>
                </a:pathLst>
              </a:custGeom>
              <a:solidFill>
                <a:srgbClr val="0072BC"/>
              </a:solidFill>
              <a:ln w="2402" cap="flat">
                <a:noFill/>
                <a:prstDash val="solid"/>
                <a:miter/>
              </a:ln>
            </p:spPr>
            <p:txBody>
              <a:bodyPr rtlCol="0" anchor="ctr"/>
              <a:lstStyle/>
              <a:p>
                <a:endParaRPr lang="de-DE" sz="1351"/>
              </a:p>
            </p:txBody>
          </p:sp>
          <p:sp>
            <p:nvSpPr>
              <p:cNvPr id="37" name="Freihandform: Form 36">
                <a:extLst>
                  <a:ext uri="{FF2B5EF4-FFF2-40B4-BE49-F238E27FC236}">
                    <a16:creationId xmlns:a16="http://schemas.microsoft.com/office/drawing/2014/main" id="{205BBD97-9903-40A9-8B6F-28C8A15C6553}"/>
                  </a:ext>
                </a:extLst>
              </p:cNvPr>
              <p:cNvSpPr/>
              <p:nvPr/>
            </p:nvSpPr>
            <p:spPr>
              <a:xfrm>
                <a:off x="10321916"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rgbClr val="0072BC"/>
              </a:solidFill>
              <a:ln w="2402" cap="flat">
                <a:noFill/>
                <a:prstDash val="solid"/>
                <a:miter/>
              </a:ln>
            </p:spPr>
            <p:txBody>
              <a:bodyPr rtlCol="0" anchor="ctr"/>
              <a:lstStyle/>
              <a:p>
                <a:endParaRPr lang="de-DE" sz="1351"/>
              </a:p>
            </p:txBody>
          </p:sp>
          <p:sp>
            <p:nvSpPr>
              <p:cNvPr id="38" name="Freihandform: Form 37">
                <a:extLst>
                  <a:ext uri="{FF2B5EF4-FFF2-40B4-BE49-F238E27FC236}">
                    <a16:creationId xmlns:a16="http://schemas.microsoft.com/office/drawing/2014/main" id="{601EB764-A17E-450D-B58A-6703C97C9CE9}"/>
                  </a:ext>
                </a:extLst>
              </p:cNvPr>
              <p:cNvSpPr/>
              <p:nvPr/>
            </p:nvSpPr>
            <p:spPr>
              <a:xfrm>
                <a:off x="10734399"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rgbClr val="0072BC"/>
              </a:solidFill>
              <a:ln w="2402" cap="flat">
                <a:noFill/>
                <a:prstDash val="solid"/>
                <a:miter/>
              </a:ln>
            </p:spPr>
            <p:txBody>
              <a:bodyPr rtlCol="0" anchor="ctr"/>
              <a:lstStyle/>
              <a:p>
                <a:endParaRPr lang="de-DE" sz="1351"/>
              </a:p>
            </p:txBody>
          </p:sp>
          <p:sp>
            <p:nvSpPr>
              <p:cNvPr id="39" name="Freihandform: Form 38">
                <a:extLst>
                  <a:ext uri="{FF2B5EF4-FFF2-40B4-BE49-F238E27FC236}">
                    <a16:creationId xmlns:a16="http://schemas.microsoft.com/office/drawing/2014/main" id="{82DD2E94-DB4B-4BD8-BFDB-FDFAA8C69EA1}"/>
                  </a:ext>
                </a:extLst>
              </p:cNvPr>
              <p:cNvSpPr/>
              <p:nvPr/>
            </p:nvSpPr>
            <p:spPr>
              <a:xfrm>
                <a:off x="104640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endParaRPr lang="de-DE" sz="1351"/>
              </a:p>
            </p:txBody>
          </p:sp>
          <p:sp>
            <p:nvSpPr>
              <p:cNvPr id="40" name="Freihandform: Form 39">
                <a:extLst>
                  <a:ext uri="{FF2B5EF4-FFF2-40B4-BE49-F238E27FC236}">
                    <a16:creationId xmlns:a16="http://schemas.microsoft.com/office/drawing/2014/main" id="{832D3428-693C-4D74-94D9-E68B7A16B041}"/>
                  </a:ext>
                </a:extLst>
              </p:cNvPr>
              <p:cNvSpPr/>
              <p:nvPr/>
            </p:nvSpPr>
            <p:spPr>
              <a:xfrm>
                <a:off x="10610678"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lstStyle/>
              <a:p>
                <a:endParaRPr lang="de-DE" sz="1351"/>
              </a:p>
            </p:txBody>
          </p:sp>
          <p:sp>
            <p:nvSpPr>
              <p:cNvPr id="41" name="Freihandform: Form 40">
                <a:extLst>
                  <a:ext uri="{FF2B5EF4-FFF2-40B4-BE49-F238E27FC236}">
                    <a16:creationId xmlns:a16="http://schemas.microsoft.com/office/drawing/2014/main" id="{0E083E88-01F2-4468-BC37-D107C47234B4}"/>
                  </a:ext>
                </a:extLst>
              </p:cNvPr>
              <p:cNvSpPr/>
              <p:nvPr/>
            </p:nvSpPr>
            <p:spPr>
              <a:xfrm>
                <a:off x="109497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324" y="3383"/>
                      <a:pt x="10874" y="1933"/>
                    </a:cubicBezTo>
                  </a:path>
                </a:pathLst>
              </a:custGeom>
              <a:solidFill>
                <a:srgbClr val="000000"/>
              </a:solidFill>
              <a:ln w="2402" cap="flat">
                <a:noFill/>
                <a:prstDash val="solid"/>
                <a:miter/>
              </a:ln>
            </p:spPr>
            <p:txBody>
              <a:bodyPr rtlCol="0" anchor="ctr"/>
              <a:lstStyle/>
              <a:p>
                <a:endParaRPr lang="de-DE" sz="1351"/>
              </a:p>
            </p:txBody>
          </p:sp>
        </p:grpSp>
        <p:sp>
          <p:nvSpPr>
            <p:cNvPr id="18" name="Freihandform: Form 17">
              <a:extLst>
                <a:ext uri="{FF2B5EF4-FFF2-40B4-BE49-F238E27FC236}">
                  <a16:creationId xmlns:a16="http://schemas.microsoft.com/office/drawing/2014/main" id="{CE077675-12C0-483D-8266-8C564517BD07}"/>
                </a:ext>
              </a:extLst>
            </p:cNvPr>
            <p:cNvSpPr/>
            <p:nvPr/>
          </p:nvSpPr>
          <p:spPr>
            <a:xfrm>
              <a:off x="10322158" y="1089069"/>
              <a:ext cx="57994" cy="77325"/>
            </a:xfrm>
            <a:custGeom>
              <a:avLst/>
              <a:gdLst>
                <a:gd name="connsiteX0" fmla="*/ 49053 w 57994"/>
                <a:gd name="connsiteY0" fmla="*/ 0 h 77325"/>
                <a:gd name="connsiteX1" fmla="*/ 49053 w 57994"/>
                <a:gd name="connsiteY1" fmla="*/ 34071 h 77325"/>
                <a:gd name="connsiteX2" fmla="*/ 10149 w 57994"/>
                <a:gd name="connsiteY2" fmla="*/ 34071 h 77325"/>
                <a:gd name="connsiteX3" fmla="*/ 10149 w 57994"/>
                <a:gd name="connsiteY3" fmla="*/ 0 h 77325"/>
                <a:gd name="connsiteX4" fmla="*/ 0 w 57994"/>
                <a:gd name="connsiteY4" fmla="*/ 0 h 77325"/>
                <a:gd name="connsiteX5" fmla="*/ 0 w 57994"/>
                <a:gd name="connsiteY5" fmla="*/ 78292 h 77325"/>
                <a:gd name="connsiteX6" fmla="*/ 10149 w 57994"/>
                <a:gd name="connsiteY6" fmla="*/ 78292 h 77325"/>
                <a:gd name="connsiteX7" fmla="*/ 10149 w 57994"/>
                <a:gd name="connsiteY7" fmla="*/ 40837 h 77325"/>
                <a:gd name="connsiteX8" fmla="*/ 49053 w 57994"/>
                <a:gd name="connsiteY8" fmla="*/ 40837 h 77325"/>
                <a:gd name="connsiteX9" fmla="*/ 49053 w 57994"/>
                <a:gd name="connsiteY9" fmla="*/ 78292 h 77325"/>
                <a:gd name="connsiteX10" fmla="*/ 58961 w 57994"/>
                <a:gd name="connsiteY10" fmla="*/ 78292 h 77325"/>
                <a:gd name="connsiteX11" fmla="*/ 58961 w 57994"/>
                <a:gd name="connsiteY11" fmla="*/ 0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a:moveTo>
                    <a:pt x="49053" y="0"/>
                  </a:moveTo>
                  <a:lnTo>
                    <a:pt x="49053" y="34071"/>
                  </a:lnTo>
                  <a:lnTo>
                    <a:pt x="10149" y="34071"/>
                  </a:lnTo>
                  <a:lnTo>
                    <a:pt x="10149" y="0"/>
                  </a:lnTo>
                  <a:lnTo>
                    <a:pt x="0" y="0"/>
                  </a:lnTo>
                  <a:lnTo>
                    <a:pt x="0" y="78292"/>
                  </a:lnTo>
                  <a:lnTo>
                    <a:pt x="10149" y="78292"/>
                  </a:lnTo>
                  <a:lnTo>
                    <a:pt x="10149" y="40837"/>
                  </a:lnTo>
                  <a:lnTo>
                    <a:pt x="49053" y="40837"/>
                  </a:lnTo>
                  <a:lnTo>
                    <a:pt x="49053" y="78292"/>
                  </a:lnTo>
                  <a:lnTo>
                    <a:pt x="58961" y="78292"/>
                  </a:lnTo>
                  <a:lnTo>
                    <a:pt x="58961" y="0"/>
                  </a:lnTo>
                  <a:close/>
                </a:path>
              </a:pathLst>
            </a:custGeom>
            <a:solidFill>
              <a:srgbClr val="000000"/>
            </a:solidFill>
            <a:ln w="2402" cap="flat">
              <a:noFill/>
              <a:prstDash val="solid"/>
              <a:miter/>
            </a:ln>
          </p:spPr>
          <p:txBody>
            <a:bodyPr rtlCol="0" anchor="ctr"/>
            <a:lstStyle/>
            <a:p>
              <a:endParaRPr lang="de-DE" sz="1351"/>
            </a:p>
          </p:txBody>
        </p:sp>
        <p:sp>
          <p:nvSpPr>
            <p:cNvPr id="19" name="Freihandform: Form 18">
              <a:extLst>
                <a:ext uri="{FF2B5EF4-FFF2-40B4-BE49-F238E27FC236}">
                  <a16:creationId xmlns:a16="http://schemas.microsoft.com/office/drawing/2014/main" id="{FF4BAE46-A2AC-42A1-814E-CFCC32BEF113}"/>
                </a:ext>
              </a:extLst>
            </p:cNvPr>
            <p:cNvSpPr/>
            <p:nvPr/>
          </p:nvSpPr>
          <p:spPr>
            <a:xfrm>
              <a:off x="10399483"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6" y="51711"/>
                  </a:cubicBezTo>
                  <a:cubicBezTo>
                    <a:pt x="21748" y="51711"/>
                    <a:pt x="17640" y="50020"/>
                    <a:pt x="14740" y="46395"/>
                  </a:cubicBezTo>
                  <a:cubicBezTo>
                    <a:pt x="11599" y="42529"/>
                    <a:pt x="10149" y="37454"/>
                    <a:pt x="9666" y="30930"/>
                  </a:cubicBezTo>
                </a:path>
              </a:pathLst>
            </a:custGeom>
            <a:solidFill>
              <a:srgbClr val="000000"/>
            </a:solidFill>
            <a:ln w="2402" cap="flat">
              <a:noFill/>
              <a:prstDash val="solid"/>
              <a:miter/>
            </a:ln>
          </p:spPr>
          <p:txBody>
            <a:bodyPr rtlCol="0" anchor="ctr"/>
            <a:lstStyle/>
            <a:p>
              <a:endParaRPr lang="de-DE" sz="1351"/>
            </a:p>
          </p:txBody>
        </p:sp>
        <p:sp>
          <p:nvSpPr>
            <p:cNvPr id="20" name="Freihandform: Form 19">
              <a:extLst>
                <a:ext uri="{FF2B5EF4-FFF2-40B4-BE49-F238E27FC236}">
                  <a16:creationId xmlns:a16="http://schemas.microsoft.com/office/drawing/2014/main" id="{A46A2275-819B-4DE9-965C-8B94B846FB54}"/>
                </a:ext>
              </a:extLst>
            </p:cNvPr>
            <p:cNvSpPr/>
            <p:nvPr/>
          </p:nvSpPr>
          <p:spPr>
            <a:xfrm>
              <a:off x="104654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a:p>
          </p:txBody>
        </p:sp>
        <p:grpSp>
          <p:nvGrpSpPr>
            <p:cNvPr id="21" name="Grafik 9">
              <a:extLst>
                <a:ext uri="{FF2B5EF4-FFF2-40B4-BE49-F238E27FC236}">
                  <a16:creationId xmlns:a16="http://schemas.microsoft.com/office/drawing/2014/main" id="{E34EB2FE-23B4-47AC-B2B7-CDB4683102DA}"/>
                </a:ext>
              </a:extLst>
            </p:cNvPr>
            <p:cNvGrpSpPr/>
            <p:nvPr/>
          </p:nvGrpSpPr>
          <p:grpSpPr>
            <a:xfrm>
              <a:off x="10496140" y="1110575"/>
              <a:ext cx="101490" cy="55578"/>
              <a:chOff x="10496140" y="1110575"/>
              <a:chExt cx="101490" cy="55578"/>
            </a:xfrm>
            <a:solidFill>
              <a:srgbClr val="000000"/>
            </a:solidFill>
          </p:grpSpPr>
          <p:sp>
            <p:nvSpPr>
              <p:cNvPr id="34" name="Freihandform: Form 33">
                <a:extLst>
                  <a:ext uri="{FF2B5EF4-FFF2-40B4-BE49-F238E27FC236}">
                    <a16:creationId xmlns:a16="http://schemas.microsoft.com/office/drawing/2014/main" id="{FD23CBD4-1BEB-423E-8DC2-39059E53AA13}"/>
                  </a:ext>
                </a:extLst>
              </p:cNvPr>
              <p:cNvSpPr/>
              <p:nvPr/>
            </p:nvSpPr>
            <p:spPr>
              <a:xfrm>
                <a:off x="104961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endParaRPr lang="de-DE" sz="1351"/>
              </a:p>
            </p:txBody>
          </p:sp>
          <p:sp>
            <p:nvSpPr>
              <p:cNvPr id="35" name="Freihandform: Form 34">
                <a:extLst>
                  <a:ext uri="{FF2B5EF4-FFF2-40B4-BE49-F238E27FC236}">
                    <a16:creationId xmlns:a16="http://schemas.microsoft.com/office/drawing/2014/main" id="{2C65A015-E440-4675-B7F3-555C1D4FBF52}"/>
                  </a:ext>
                </a:extLst>
              </p:cNvPr>
              <p:cNvSpPr/>
              <p:nvPr/>
            </p:nvSpPr>
            <p:spPr>
              <a:xfrm>
                <a:off x="10562833" y="1110816"/>
                <a:ext cx="33830" cy="55578"/>
              </a:xfrm>
              <a:custGeom>
                <a:avLst/>
                <a:gdLst>
                  <a:gd name="connsiteX0" fmla="*/ 1208 w 33829"/>
                  <a:gd name="connsiteY0" fmla="*/ 56544 h 55577"/>
                  <a:gd name="connsiteX1" fmla="*/ 10632 w 33829"/>
                  <a:gd name="connsiteY1" fmla="*/ 56544 h 55577"/>
                  <a:gd name="connsiteX2" fmla="*/ 10632 w 33829"/>
                  <a:gd name="connsiteY2" fmla="*/ 29964 h 55577"/>
                  <a:gd name="connsiteX3" fmla="*/ 10874 w 33829"/>
                  <a:gd name="connsiteY3" fmla="*/ 24406 h 55577"/>
                  <a:gd name="connsiteX4" fmla="*/ 11599 w 33829"/>
                  <a:gd name="connsiteY4" fmla="*/ 19090 h 55577"/>
                  <a:gd name="connsiteX5" fmla="*/ 15707 w 33829"/>
                  <a:gd name="connsiteY5" fmla="*/ 10391 h 55577"/>
                  <a:gd name="connsiteX6" fmla="*/ 21748 w 33829"/>
                  <a:gd name="connsiteY6" fmla="*/ 7008 h 55577"/>
                  <a:gd name="connsiteX7" fmla="*/ 27789 w 33829"/>
                  <a:gd name="connsiteY7" fmla="*/ 13049 h 55577"/>
                  <a:gd name="connsiteX8" fmla="*/ 36005 w 33829"/>
                  <a:gd name="connsiteY8" fmla="*/ 10149 h 55577"/>
                  <a:gd name="connsiteX9" fmla="*/ 34796 w 33829"/>
                  <a:gd name="connsiteY9" fmla="*/ 5316 h 55577"/>
                  <a:gd name="connsiteX10" fmla="*/ 32380 w 33829"/>
                  <a:gd name="connsiteY10" fmla="*/ 2175 h 55577"/>
                  <a:gd name="connsiteX11" fmla="*/ 28997 w 33829"/>
                  <a:gd name="connsiteY11" fmla="*/ 483 h 55577"/>
                  <a:gd name="connsiteX12" fmla="*/ 25614 w 33829"/>
                  <a:gd name="connsiteY12" fmla="*/ 0 h 55577"/>
                  <a:gd name="connsiteX13" fmla="*/ 16915 w 33829"/>
                  <a:gd name="connsiteY13" fmla="*/ 2658 h 55577"/>
                  <a:gd name="connsiteX14" fmla="*/ 10632 w 33829"/>
                  <a:gd name="connsiteY14" fmla="*/ 10149 h 55577"/>
                  <a:gd name="connsiteX15" fmla="*/ 9424 w 33829"/>
                  <a:gd name="connsiteY15" fmla="*/ 483 h 55577"/>
                  <a:gd name="connsiteX16" fmla="*/ 0 w 33829"/>
                  <a:gd name="connsiteY16" fmla="*/ 1450 h 55577"/>
                  <a:gd name="connsiteX17" fmla="*/ 242 w 33829"/>
                  <a:gd name="connsiteY17" fmla="*/ 3625 h 55577"/>
                  <a:gd name="connsiteX18" fmla="*/ 725 w 33829"/>
                  <a:gd name="connsiteY18" fmla="*/ 7249 h 55577"/>
                  <a:gd name="connsiteX19" fmla="*/ 967 w 33829"/>
                  <a:gd name="connsiteY19" fmla="*/ 11357 h 55577"/>
                  <a:gd name="connsiteX20" fmla="*/ 1208 w 33829"/>
                  <a:gd name="connsiteY20" fmla="*/ 15465 h 55577"/>
                  <a:gd name="connsiteX21" fmla="*/ 1208 w 33829"/>
                  <a:gd name="connsiteY21" fmla="*/ 56544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829" h="55577">
                    <a:moveTo>
                      <a:pt x="1208" y="56544"/>
                    </a:moveTo>
                    <a:lnTo>
                      <a:pt x="10632" y="56544"/>
                    </a:lnTo>
                    <a:lnTo>
                      <a:pt x="10632" y="29964"/>
                    </a:lnTo>
                    <a:cubicBezTo>
                      <a:pt x="10632" y="28030"/>
                      <a:pt x="10632" y="26339"/>
                      <a:pt x="10874" y="24406"/>
                    </a:cubicBezTo>
                    <a:cubicBezTo>
                      <a:pt x="11116" y="22473"/>
                      <a:pt x="11357" y="20781"/>
                      <a:pt x="11599" y="19090"/>
                    </a:cubicBezTo>
                    <a:cubicBezTo>
                      <a:pt x="12565" y="15707"/>
                      <a:pt x="13774" y="12807"/>
                      <a:pt x="15707" y="10391"/>
                    </a:cubicBezTo>
                    <a:cubicBezTo>
                      <a:pt x="17398" y="7974"/>
                      <a:pt x="19573" y="7008"/>
                      <a:pt x="21748" y="7008"/>
                    </a:cubicBezTo>
                    <a:cubicBezTo>
                      <a:pt x="25614" y="7008"/>
                      <a:pt x="27547" y="8941"/>
                      <a:pt x="27789" y="13049"/>
                    </a:cubicBezTo>
                    <a:lnTo>
                      <a:pt x="36005" y="10149"/>
                    </a:lnTo>
                    <a:cubicBezTo>
                      <a:pt x="36005" y="8216"/>
                      <a:pt x="35521" y="6766"/>
                      <a:pt x="34796" y="5316"/>
                    </a:cubicBezTo>
                    <a:cubicBezTo>
                      <a:pt x="34072" y="3866"/>
                      <a:pt x="33347" y="2900"/>
                      <a:pt x="32380" y="2175"/>
                    </a:cubicBezTo>
                    <a:cubicBezTo>
                      <a:pt x="31413" y="1450"/>
                      <a:pt x="30205" y="725"/>
                      <a:pt x="28997" y="483"/>
                    </a:cubicBezTo>
                    <a:cubicBezTo>
                      <a:pt x="27789" y="0"/>
                      <a:pt x="26581" y="0"/>
                      <a:pt x="25614" y="0"/>
                    </a:cubicBezTo>
                    <a:cubicBezTo>
                      <a:pt x="22231" y="0"/>
                      <a:pt x="19573" y="967"/>
                      <a:pt x="16915" y="2658"/>
                    </a:cubicBezTo>
                    <a:cubicBezTo>
                      <a:pt x="14499" y="4591"/>
                      <a:pt x="12324" y="7008"/>
                      <a:pt x="10632" y="10149"/>
                    </a:cubicBezTo>
                    <a:lnTo>
                      <a:pt x="9424" y="483"/>
                    </a:lnTo>
                    <a:lnTo>
                      <a:pt x="0" y="1450"/>
                    </a:lnTo>
                    <a:cubicBezTo>
                      <a:pt x="0" y="1933"/>
                      <a:pt x="242" y="2658"/>
                      <a:pt x="242" y="3625"/>
                    </a:cubicBezTo>
                    <a:cubicBezTo>
                      <a:pt x="483" y="4591"/>
                      <a:pt x="483" y="5799"/>
                      <a:pt x="725" y="7249"/>
                    </a:cubicBezTo>
                    <a:cubicBezTo>
                      <a:pt x="967" y="8699"/>
                      <a:pt x="967" y="9907"/>
                      <a:pt x="967" y="11357"/>
                    </a:cubicBezTo>
                    <a:cubicBezTo>
                      <a:pt x="967" y="12807"/>
                      <a:pt x="1208" y="14015"/>
                      <a:pt x="1208" y="15465"/>
                    </a:cubicBezTo>
                    <a:lnTo>
                      <a:pt x="1208" y="56544"/>
                    </a:lnTo>
                    <a:close/>
                  </a:path>
                </a:pathLst>
              </a:custGeom>
              <a:solidFill>
                <a:srgbClr val="000000"/>
              </a:solidFill>
              <a:ln w="2402" cap="flat">
                <a:noFill/>
                <a:prstDash val="solid"/>
                <a:miter/>
              </a:ln>
            </p:spPr>
            <p:txBody>
              <a:bodyPr rtlCol="0" anchor="ctr"/>
              <a:lstStyle/>
              <a:p>
                <a:endParaRPr lang="de-DE" sz="1351"/>
              </a:p>
            </p:txBody>
          </p:sp>
        </p:grpSp>
        <p:sp>
          <p:nvSpPr>
            <p:cNvPr id="22" name="Freihandform: Form 21">
              <a:extLst>
                <a:ext uri="{FF2B5EF4-FFF2-40B4-BE49-F238E27FC236}">
                  <a16:creationId xmlns:a16="http://schemas.microsoft.com/office/drawing/2014/main" id="{9333A91E-2316-4EF6-B3D9-6EEBD206C840}"/>
                </a:ext>
              </a:extLst>
            </p:cNvPr>
            <p:cNvSpPr/>
            <p:nvPr/>
          </p:nvSpPr>
          <p:spPr>
            <a:xfrm>
              <a:off x="10612128"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a:p>
          </p:txBody>
        </p:sp>
        <p:grpSp>
          <p:nvGrpSpPr>
            <p:cNvPr id="23" name="Grafik 9">
              <a:extLst>
                <a:ext uri="{FF2B5EF4-FFF2-40B4-BE49-F238E27FC236}">
                  <a16:creationId xmlns:a16="http://schemas.microsoft.com/office/drawing/2014/main" id="{C8616353-1EFD-4898-8A56-A00BAFC56FC0}"/>
                </a:ext>
              </a:extLst>
            </p:cNvPr>
            <p:cNvGrpSpPr/>
            <p:nvPr/>
          </p:nvGrpSpPr>
          <p:grpSpPr>
            <a:xfrm>
              <a:off x="10639675" y="1081336"/>
              <a:ext cx="106322" cy="86991"/>
              <a:chOff x="10639675" y="1081336"/>
              <a:chExt cx="106322" cy="86991"/>
            </a:xfrm>
            <a:solidFill>
              <a:srgbClr val="000000"/>
            </a:solidFill>
          </p:grpSpPr>
          <p:sp>
            <p:nvSpPr>
              <p:cNvPr id="32" name="Freihandform: Form 31">
                <a:extLst>
                  <a:ext uri="{FF2B5EF4-FFF2-40B4-BE49-F238E27FC236}">
                    <a16:creationId xmlns:a16="http://schemas.microsoft.com/office/drawing/2014/main" id="{89797380-64F5-4BE7-99B6-07726B5EFB53}"/>
                  </a:ext>
                </a:extLst>
              </p:cNvPr>
              <p:cNvSpPr/>
              <p:nvPr/>
            </p:nvSpPr>
            <p:spPr>
              <a:xfrm>
                <a:off x="10639675" y="1110575"/>
                <a:ext cx="45912" cy="57994"/>
              </a:xfrm>
              <a:custGeom>
                <a:avLst/>
                <a:gdLst>
                  <a:gd name="connsiteX0" fmla="*/ 41804 w 45911"/>
                  <a:gd name="connsiteY0" fmla="*/ 44462 h 57994"/>
                  <a:gd name="connsiteX1" fmla="*/ 33830 w 45911"/>
                  <a:gd name="connsiteY1" fmla="*/ 50261 h 57994"/>
                  <a:gd name="connsiteX2" fmla="*/ 26581 w 45911"/>
                  <a:gd name="connsiteY2" fmla="*/ 51711 h 57994"/>
                  <a:gd name="connsiteX3" fmla="*/ 18848 w 45911"/>
                  <a:gd name="connsiteY3" fmla="*/ 50020 h 57994"/>
                  <a:gd name="connsiteX4" fmla="*/ 13774 w 45911"/>
                  <a:gd name="connsiteY4" fmla="*/ 45187 h 57994"/>
                  <a:gd name="connsiteX5" fmla="*/ 11116 w 45911"/>
                  <a:gd name="connsiteY5" fmla="*/ 38179 h 57994"/>
                  <a:gd name="connsiteX6" fmla="*/ 10391 w 45911"/>
                  <a:gd name="connsiteY6" fmla="*/ 30205 h 57994"/>
                  <a:gd name="connsiteX7" fmla="*/ 11357 w 45911"/>
                  <a:gd name="connsiteY7" fmla="*/ 21748 h 57994"/>
                  <a:gd name="connsiteX8" fmla="*/ 14257 w 45911"/>
                  <a:gd name="connsiteY8" fmla="*/ 14015 h 57994"/>
                  <a:gd name="connsiteX9" fmla="*/ 19331 w 45911"/>
                  <a:gd name="connsiteY9" fmla="*/ 8457 h 57994"/>
                  <a:gd name="connsiteX10" fmla="*/ 26822 w 45911"/>
                  <a:gd name="connsiteY10" fmla="*/ 6283 h 57994"/>
                  <a:gd name="connsiteX11" fmla="*/ 34555 w 45911"/>
                  <a:gd name="connsiteY11" fmla="*/ 7733 h 57994"/>
                  <a:gd name="connsiteX12" fmla="*/ 39629 w 45911"/>
                  <a:gd name="connsiteY12" fmla="*/ 11599 h 57994"/>
                  <a:gd name="connsiteX13" fmla="*/ 44462 w 45911"/>
                  <a:gd name="connsiteY13" fmla="*/ 4350 h 57994"/>
                  <a:gd name="connsiteX14" fmla="*/ 36488 w 45911"/>
                  <a:gd name="connsiteY14" fmla="*/ 967 h 57994"/>
                  <a:gd name="connsiteX15" fmla="*/ 28030 w 45911"/>
                  <a:gd name="connsiteY15" fmla="*/ 0 h 57994"/>
                  <a:gd name="connsiteX16" fmla="*/ 16432 w 45911"/>
                  <a:gd name="connsiteY16" fmla="*/ 2175 h 57994"/>
                  <a:gd name="connsiteX17" fmla="*/ 7491 w 45911"/>
                  <a:gd name="connsiteY17" fmla="*/ 8216 h 57994"/>
                  <a:gd name="connsiteX18" fmla="*/ 1933 w 45911"/>
                  <a:gd name="connsiteY18" fmla="*/ 17640 h 57994"/>
                  <a:gd name="connsiteX19" fmla="*/ 0 w 45911"/>
                  <a:gd name="connsiteY19" fmla="*/ 29722 h 57994"/>
                  <a:gd name="connsiteX20" fmla="*/ 7008 w 45911"/>
                  <a:gd name="connsiteY20" fmla="*/ 50986 h 57994"/>
                  <a:gd name="connsiteX21" fmla="*/ 26581 w 45911"/>
                  <a:gd name="connsiteY21" fmla="*/ 58236 h 57994"/>
                  <a:gd name="connsiteX22" fmla="*/ 31172 w 45911"/>
                  <a:gd name="connsiteY22" fmla="*/ 57752 h 57994"/>
                  <a:gd name="connsiteX23" fmla="*/ 36246 w 45911"/>
                  <a:gd name="connsiteY23" fmla="*/ 56303 h 57994"/>
                  <a:gd name="connsiteX24" fmla="*/ 41321 w 45911"/>
                  <a:gd name="connsiteY24" fmla="*/ 53403 h 57994"/>
                  <a:gd name="connsiteX25" fmla="*/ 46154 w 45911"/>
                  <a:gd name="connsiteY25" fmla="*/ 48328 h 57994"/>
                  <a:gd name="connsiteX26" fmla="*/ 41804 w 45911"/>
                  <a:gd name="connsiteY26" fmla="*/ 44462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911" h="57994">
                    <a:moveTo>
                      <a:pt x="41804" y="44462"/>
                    </a:moveTo>
                    <a:cubicBezTo>
                      <a:pt x="38663" y="47362"/>
                      <a:pt x="36005" y="49295"/>
                      <a:pt x="33830" y="50261"/>
                    </a:cubicBezTo>
                    <a:cubicBezTo>
                      <a:pt x="31655" y="51228"/>
                      <a:pt x="28997" y="51711"/>
                      <a:pt x="26581" y="51711"/>
                    </a:cubicBezTo>
                    <a:cubicBezTo>
                      <a:pt x="23439" y="51711"/>
                      <a:pt x="21023" y="51228"/>
                      <a:pt x="18848" y="50020"/>
                    </a:cubicBezTo>
                    <a:cubicBezTo>
                      <a:pt x="16673" y="48812"/>
                      <a:pt x="15223" y="47362"/>
                      <a:pt x="13774" y="45187"/>
                    </a:cubicBezTo>
                    <a:cubicBezTo>
                      <a:pt x="12565" y="43254"/>
                      <a:pt x="11599" y="40837"/>
                      <a:pt x="11116" y="38179"/>
                    </a:cubicBezTo>
                    <a:cubicBezTo>
                      <a:pt x="10632" y="35521"/>
                      <a:pt x="10391" y="32863"/>
                      <a:pt x="10391" y="30205"/>
                    </a:cubicBezTo>
                    <a:cubicBezTo>
                      <a:pt x="10391" y="27547"/>
                      <a:pt x="10632" y="24647"/>
                      <a:pt x="11357" y="21748"/>
                    </a:cubicBezTo>
                    <a:cubicBezTo>
                      <a:pt x="12082" y="18848"/>
                      <a:pt x="13049" y="16432"/>
                      <a:pt x="14257" y="14015"/>
                    </a:cubicBezTo>
                    <a:cubicBezTo>
                      <a:pt x="15707" y="11599"/>
                      <a:pt x="17398" y="9907"/>
                      <a:pt x="19331" y="8457"/>
                    </a:cubicBezTo>
                    <a:cubicBezTo>
                      <a:pt x="21506" y="7008"/>
                      <a:pt x="23923" y="6283"/>
                      <a:pt x="26822" y="6283"/>
                    </a:cubicBezTo>
                    <a:cubicBezTo>
                      <a:pt x="29964" y="6283"/>
                      <a:pt x="32622" y="6766"/>
                      <a:pt x="34555" y="7733"/>
                    </a:cubicBezTo>
                    <a:cubicBezTo>
                      <a:pt x="36488" y="8699"/>
                      <a:pt x="38179" y="9907"/>
                      <a:pt x="39629" y="11599"/>
                    </a:cubicBezTo>
                    <a:lnTo>
                      <a:pt x="44462" y="4350"/>
                    </a:lnTo>
                    <a:cubicBezTo>
                      <a:pt x="42046" y="2658"/>
                      <a:pt x="39388" y="1450"/>
                      <a:pt x="36488" y="967"/>
                    </a:cubicBezTo>
                    <a:cubicBezTo>
                      <a:pt x="33588" y="483"/>
                      <a:pt x="30689" y="0"/>
                      <a:pt x="28030" y="0"/>
                    </a:cubicBezTo>
                    <a:cubicBezTo>
                      <a:pt x="23681" y="0"/>
                      <a:pt x="19815" y="725"/>
                      <a:pt x="16432" y="2175"/>
                    </a:cubicBezTo>
                    <a:cubicBezTo>
                      <a:pt x="13049" y="3625"/>
                      <a:pt x="9907" y="5799"/>
                      <a:pt x="7491" y="8216"/>
                    </a:cubicBezTo>
                    <a:cubicBezTo>
                      <a:pt x="5074" y="10874"/>
                      <a:pt x="3141" y="14015"/>
                      <a:pt x="1933" y="17640"/>
                    </a:cubicBezTo>
                    <a:cubicBezTo>
                      <a:pt x="725" y="21264"/>
                      <a:pt x="0" y="25372"/>
                      <a:pt x="0" y="29722"/>
                    </a:cubicBezTo>
                    <a:cubicBezTo>
                      <a:pt x="0" y="39146"/>
                      <a:pt x="2416" y="46154"/>
                      <a:pt x="7008" y="50986"/>
                    </a:cubicBezTo>
                    <a:cubicBezTo>
                      <a:pt x="11599" y="55819"/>
                      <a:pt x="18123" y="58236"/>
                      <a:pt x="26581" y="58236"/>
                    </a:cubicBezTo>
                    <a:cubicBezTo>
                      <a:pt x="28030" y="58236"/>
                      <a:pt x="29480" y="57994"/>
                      <a:pt x="31172" y="57752"/>
                    </a:cubicBezTo>
                    <a:cubicBezTo>
                      <a:pt x="32863" y="57511"/>
                      <a:pt x="34555" y="57027"/>
                      <a:pt x="36246" y="56303"/>
                    </a:cubicBezTo>
                    <a:cubicBezTo>
                      <a:pt x="37938" y="55578"/>
                      <a:pt x="39629" y="54611"/>
                      <a:pt x="41321" y="53403"/>
                    </a:cubicBezTo>
                    <a:cubicBezTo>
                      <a:pt x="43012" y="52195"/>
                      <a:pt x="44462" y="50503"/>
                      <a:pt x="46154" y="48328"/>
                    </a:cubicBezTo>
                    <a:lnTo>
                      <a:pt x="41804" y="44462"/>
                    </a:lnTo>
                    <a:close/>
                  </a:path>
                </a:pathLst>
              </a:custGeom>
              <a:solidFill>
                <a:srgbClr val="000000"/>
              </a:solidFill>
              <a:ln w="2402" cap="flat">
                <a:noFill/>
                <a:prstDash val="solid"/>
                <a:miter/>
              </a:ln>
            </p:spPr>
            <p:txBody>
              <a:bodyPr rtlCol="0" anchor="ctr"/>
              <a:lstStyle/>
              <a:p>
                <a:endParaRPr lang="de-DE" sz="1351"/>
              </a:p>
            </p:txBody>
          </p:sp>
          <p:sp>
            <p:nvSpPr>
              <p:cNvPr id="33" name="Freihandform: Form 32">
                <a:extLst>
                  <a:ext uri="{FF2B5EF4-FFF2-40B4-BE49-F238E27FC236}">
                    <a16:creationId xmlns:a16="http://schemas.microsoft.com/office/drawing/2014/main" id="{FB09C04D-B801-4043-976F-2CB57892DD7A}"/>
                  </a:ext>
                </a:extLst>
              </p:cNvPr>
              <p:cNvSpPr/>
              <p:nvPr/>
            </p:nvSpPr>
            <p:spPr>
              <a:xfrm>
                <a:off x="10699360" y="1081336"/>
                <a:ext cx="45912" cy="84575"/>
              </a:xfrm>
              <a:custGeom>
                <a:avLst/>
                <a:gdLst>
                  <a:gd name="connsiteX0" fmla="*/ 9907 w 45911"/>
                  <a:gd name="connsiteY0" fmla="*/ 0 h 84574"/>
                  <a:gd name="connsiteX1" fmla="*/ 0 w 45911"/>
                  <a:gd name="connsiteY1" fmla="*/ 0 h 84574"/>
                  <a:gd name="connsiteX2" fmla="*/ 0 w 45911"/>
                  <a:gd name="connsiteY2" fmla="*/ 86266 h 84574"/>
                  <a:gd name="connsiteX3" fmla="*/ 9907 w 45911"/>
                  <a:gd name="connsiteY3" fmla="*/ 86266 h 84574"/>
                  <a:gd name="connsiteX4" fmla="*/ 9907 w 45911"/>
                  <a:gd name="connsiteY4" fmla="*/ 55094 h 84574"/>
                  <a:gd name="connsiteX5" fmla="*/ 11116 w 45911"/>
                  <a:gd name="connsiteY5" fmla="*/ 47845 h 84574"/>
                  <a:gd name="connsiteX6" fmla="*/ 14499 w 45911"/>
                  <a:gd name="connsiteY6" fmla="*/ 42046 h 84574"/>
                  <a:gd name="connsiteX7" fmla="*/ 19331 w 45911"/>
                  <a:gd name="connsiteY7" fmla="*/ 38179 h 84574"/>
                  <a:gd name="connsiteX8" fmla="*/ 25614 w 45911"/>
                  <a:gd name="connsiteY8" fmla="*/ 36730 h 84574"/>
                  <a:gd name="connsiteX9" fmla="*/ 31655 w 45911"/>
                  <a:gd name="connsiteY9" fmla="*/ 37696 h 84574"/>
                  <a:gd name="connsiteX10" fmla="*/ 35280 w 45911"/>
                  <a:gd name="connsiteY10" fmla="*/ 40596 h 84574"/>
                  <a:gd name="connsiteX11" fmla="*/ 36971 w 45911"/>
                  <a:gd name="connsiteY11" fmla="*/ 45187 h 84574"/>
                  <a:gd name="connsiteX12" fmla="*/ 37454 w 45911"/>
                  <a:gd name="connsiteY12" fmla="*/ 51470 h 84574"/>
                  <a:gd name="connsiteX13" fmla="*/ 37454 w 45911"/>
                  <a:gd name="connsiteY13" fmla="*/ 86024 h 84574"/>
                  <a:gd name="connsiteX14" fmla="*/ 47362 w 45911"/>
                  <a:gd name="connsiteY14" fmla="*/ 86024 h 84574"/>
                  <a:gd name="connsiteX15" fmla="*/ 47362 w 45911"/>
                  <a:gd name="connsiteY15" fmla="*/ 51470 h 84574"/>
                  <a:gd name="connsiteX16" fmla="*/ 46879 w 45911"/>
                  <a:gd name="connsiteY16" fmla="*/ 43012 h 84574"/>
                  <a:gd name="connsiteX17" fmla="*/ 44704 w 45911"/>
                  <a:gd name="connsiteY17" fmla="*/ 36005 h 84574"/>
                  <a:gd name="connsiteX18" fmla="*/ 38904 w 45911"/>
                  <a:gd name="connsiteY18" fmla="*/ 31172 h 84574"/>
                  <a:gd name="connsiteX19" fmla="*/ 28272 w 45911"/>
                  <a:gd name="connsiteY19" fmla="*/ 29239 h 84574"/>
                  <a:gd name="connsiteX20" fmla="*/ 20781 w 45911"/>
                  <a:gd name="connsiteY20" fmla="*/ 30447 h 84574"/>
                  <a:gd name="connsiteX21" fmla="*/ 15465 w 45911"/>
                  <a:gd name="connsiteY21" fmla="*/ 33347 h 84574"/>
                  <a:gd name="connsiteX22" fmla="*/ 12082 w 45911"/>
                  <a:gd name="connsiteY22" fmla="*/ 36730 h 84574"/>
                  <a:gd name="connsiteX23" fmla="*/ 10149 w 45911"/>
                  <a:gd name="connsiteY23" fmla="*/ 39388 h 84574"/>
                  <a:gd name="connsiteX24" fmla="*/ 10149 w 45911"/>
                  <a:gd name="connsiteY24" fmla="*/ 0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1" h="84574">
                    <a:moveTo>
                      <a:pt x="9907" y="0"/>
                    </a:moveTo>
                    <a:lnTo>
                      <a:pt x="0" y="0"/>
                    </a:lnTo>
                    <a:lnTo>
                      <a:pt x="0" y="86266"/>
                    </a:lnTo>
                    <a:lnTo>
                      <a:pt x="9907" y="86266"/>
                    </a:lnTo>
                    <a:lnTo>
                      <a:pt x="9907" y="55094"/>
                    </a:lnTo>
                    <a:cubicBezTo>
                      <a:pt x="9907" y="52678"/>
                      <a:pt x="10391" y="50261"/>
                      <a:pt x="11116" y="47845"/>
                    </a:cubicBezTo>
                    <a:cubicBezTo>
                      <a:pt x="11840" y="45670"/>
                      <a:pt x="13049" y="43737"/>
                      <a:pt x="14499" y="42046"/>
                    </a:cubicBezTo>
                    <a:cubicBezTo>
                      <a:pt x="15948" y="40354"/>
                      <a:pt x="17640" y="39146"/>
                      <a:pt x="19331" y="38179"/>
                    </a:cubicBezTo>
                    <a:cubicBezTo>
                      <a:pt x="21264" y="37213"/>
                      <a:pt x="23198" y="36730"/>
                      <a:pt x="25614" y="36730"/>
                    </a:cubicBezTo>
                    <a:cubicBezTo>
                      <a:pt x="28030" y="36730"/>
                      <a:pt x="30205" y="36971"/>
                      <a:pt x="31655" y="37696"/>
                    </a:cubicBezTo>
                    <a:cubicBezTo>
                      <a:pt x="33105" y="38421"/>
                      <a:pt x="34313" y="39146"/>
                      <a:pt x="35280" y="40596"/>
                    </a:cubicBezTo>
                    <a:cubicBezTo>
                      <a:pt x="36246" y="42046"/>
                      <a:pt x="36488" y="43496"/>
                      <a:pt x="36971" y="45187"/>
                    </a:cubicBezTo>
                    <a:cubicBezTo>
                      <a:pt x="37213" y="47120"/>
                      <a:pt x="37454" y="49053"/>
                      <a:pt x="37454" y="51470"/>
                    </a:cubicBezTo>
                    <a:lnTo>
                      <a:pt x="37454" y="86024"/>
                    </a:lnTo>
                    <a:lnTo>
                      <a:pt x="47362" y="86024"/>
                    </a:lnTo>
                    <a:lnTo>
                      <a:pt x="47362" y="51470"/>
                    </a:lnTo>
                    <a:cubicBezTo>
                      <a:pt x="47362" y="48570"/>
                      <a:pt x="47120" y="45670"/>
                      <a:pt x="46879" y="43012"/>
                    </a:cubicBezTo>
                    <a:cubicBezTo>
                      <a:pt x="46637" y="40354"/>
                      <a:pt x="45912" y="37938"/>
                      <a:pt x="44704" y="36005"/>
                    </a:cubicBezTo>
                    <a:cubicBezTo>
                      <a:pt x="43496" y="34071"/>
                      <a:pt x="41562" y="32380"/>
                      <a:pt x="38904" y="31172"/>
                    </a:cubicBezTo>
                    <a:cubicBezTo>
                      <a:pt x="36246" y="29964"/>
                      <a:pt x="32863" y="29239"/>
                      <a:pt x="28272" y="29239"/>
                    </a:cubicBezTo>
                    <a:cubicBezTo>
                      <a:pt x="25372" y="29239"/>
                      <a:pt x="22956" y="29722"/>
                      <a:pt x="20781" y="30447"/>
                    </a:cubicBezTo>
                    <a:cubicBezTo>
                      <a:pt x="18606" y="31172"/>
                      <a:pt x="16915" y="32380"/>
                      <a:pt x="15465" y="33347"/>
                    </a:cubicBezTo>
                    <a:cubicBezTo>
                      <a:pt x="14015" y="34555"/>
                      <a:pt x="12807" y="35521"/>
                      <a:pt x="12082" y="36730"/>
                    </a:cubicBezTo>
                    <a:cubicBezTo>
                      <a:pt x="11116" y="37938"/>
                      <a:pt x="10632" y="38663"/>
                      <a:pt x="10149" y="39388"/>
                    </a:cubicBezTo>
                    <a:lnTo>
                      <a:pt x="10149" y="0"/>
                    </a:lnTo>
                    <a:close/>
                  </a:path>
                </a:pathLst>
              </a:custGeom>
              <a:solidFill>
                <a:srgbClr val="000000"/>
              </a:solidFill>
              <a:ln w="2402" cap="flat">
                <a:noFill/>
                <a:prstDash val="solid"/>
                <a:miter/>
              </a:ln>
            </p:spPr>
            <p:txBody>
              <a:bodyPr rtlCol="0" anchor="ctr"/>
              <a:lstStyle/>
              <a:p>
                <a:endParaRPr lang="de-DE" sz="1351"/>
              </a:p>
            </p:txBody>
          </p:sp>
        </p:grpSp>
        <p:sp>
          <p:nvSpPr>
            <p:cNvPr id="24" name="Freihandform: Form 23">
              <a:extLst>
                <a:ext uri="{FF2B5EF4-FFF2-40B4-BE49-F238E27FC236}">
                  <a16:creationId xmlns:a16="http://schemas.microsoft.com/office/drawing/2014/main" id="{0C5D06E4-755E-46B7-B5D7-711E6626EED4}"/>
                </a:ext>
              </a:extLst>
            </p:cNvPr>
            <p:cNvSpPr/>
            <p:nvPr/>
          </p:nvSpPr>
          <p:spPr>
            <a:xfrm>
              <a:off x="10808824" y="1089069"/>
              <a:ext cx="57994" cy="77325"/>
            </a:xfrm>
            <a:custGeom>
              <a:avLst/>
              <a:gdLst>
                <a:gd name="connsiteX0" fmla="*/ 10149 w 57994"/>
                <a:gd name="connsiteY0" fmla="*/ 78292 h 77325"/>
                <a:gd name="connsiteX1" fmla="*/ 10149 w 57994"/>
                <a:gd name="connsiteY1" fmla="*/ 40837 h 77325"/>
                <a:gd name="connsiteX2" fmla="*/ 48812 w 57994"/>
                <a:gd name="connsiteY2" fmla="*/ 40837 h 77325"/>
                <a:gd name="connsiteX3" fmla="*/ 48812 w 57994"/>
                <a:gd name="connsiteY3" fmla="*/ 78292 h 77325"/>
                <a:gd name="connsiteX4" fmla="*/ 58961 w 57994"/>
                <a:gd name="connsiteY4" fmla="*/ 78292 h 77325"/>
                <a:gd name="connsiteX5" fmla="*/ 58961 w 57994"/>
                <a:gd name="connsiteY5" fmla="*/ 0 h 77325"/>
                <a:gd name="connsiteX6" fmla="*/ 48812 w 57994"/>
                <a:gd name="connsiteY6" fmla="*/ 0 h 77325"/>
                <a:gd name="connsiteX7" fmla="*/ 48812 w 57994"/>
                <a:gd name="connsiteY7" fmla="*/ 34071 h 77325"/>
                <a:gd name="connsiteX8" fmla="*/ 10149 w 57994"/>
                <a:gd name="connsiteY8" fmla="*/ 34071 h 77325"/>
                <a:gd name="connsiteX9" fmla="*/ 10149 w 57994"/>
                <a:gd name="connsiteY9" fmla="*/ 0 h 77325"/>
                <a:gd name="connsiteX10" fmla="*/ 0 w 57994"/>
                <a:gd name="connsiteY10" fmla="*/ 0 h 77325"/>
                <a:gd name="connsiteX11" fmla="*/ 0 w 57994"/>
                <a:gd name="connsiteY11" fmla="*/ 78292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a:moveTo>
                    <a:pt x="10149" y="78292"/>
                  </a:moveTo>
                  <a:lnTo>
                    <a:pt x="10149" y="40837"/>
                  </a:lnTo>
                  <a:lnTo>
                    <a:pt x="48812" y="40837"/>
                  </a:lnTo>
                  <a:lnTo>
                    <a:pt x="48812" y="78292"/>
                  </a:lnTo>
                  <a:lnTo>
                    <a:pt x="58961" y="78292"/>
                  </a:lnTo>
                  <a:lnTo>
                    <a:pt x="58961" y="0"/>
                  </a:lnTo>
                  <a:lnTo>
                    <a:pt x="48812" y="0"/>
                  </a:lnTo>
                  <a:lnTo>
                    <a:pt x="48812" y="34071"/>
                  </a:lnTo>
                  <a:lnTo>
                    <a:pt x="10149" y="34071"/>
                  </a:lnTo>
                  <a:lnTo>
                    <a:pt x="10149" y="0"/>
                  </a:lnTo>
                  <a:lnTo>
                    <a:pt x="0" y="0"/>
                  </a:lnTo>
                  <a:lnTo>
                    <a:pt x="0" y="78292"/>
                  </a:lnTo>
                  <a:close/>
                </a:path>
              </a:pathLst>
            </a:custGeom>
            <a:solidFill>
              <a:srgbClr val="000000"/>
            </a:solidFill>
            <a:ln w="2402" cap="flat">
              <a:noFill/>
              <a:prstDash val="solid"/>
              <a:miter/>
            </a:ln>
          </p:spPr>
          <p:txBody>
            <a:bodyPr rtlCol="0" anchor="ctr"/>
            <a:lstStyle/>
            <a:p>
              <a:endParaRPr lang="de-DE" sz="1351"/>
            </a:p>
          </p:txBody>
        </p:sp>
        <p:sp>
          <p:nvSpPr>
            <p:cNvPr id="25" name="Freihandform: Form 24">
              <a:extLst>
                <a:ext uri="{FF2B5EF4-FFF2-40B4-BE49-F238E27FC236}">
                  <a16:creationId xmlns:a16="http://schemas.microsoft.com/office/drawing/2014/main" id="{C88A03F6-FACB-4995-B138-81008C66E666}"/>
                </a:ext>
              </a:extLst>
            </p:cNvPr>
            <p:cNvSpPr/>
            <p:nvPr/>
          </p:nvSpPr>
          <p:spPr>
            <a:xfrm>
              <a:off x="10886391"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5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8"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5" y="51711"/>
                  </a:cubicBezTo>
                  <a:cubicBezTo>
                    <a:pt x="21748" y="51711"/>
                    <a:pt x="17640" y="50020"/>
                    <a:pt x="14740" y="46395"/>
                  </a:cubicBezTo>
                  <a:cubicBezTo>
                    <a:pt x="11599" y="42529"/>
                    <a:pt x="9907" y="37454"/>
                    <a:pt x="9666" y="30930"/>
                  </a:cubicBezTo>
                </a:path>
              </a:pathLst>
            </a:custGeom>
            <a:solidFill>
              <a:srgbClr val="000000"/>
            </a:solidFill>
            <a:ln w="2402" cap="flat">
              <a:noFill/>
              <a:prstDash val="solid"/>
              <a:miter/>
            </a:ln>
          </p:spPr>
          <p:txBody>
            <a:bodyPr rtlCol="0" anchor="ctr"/>
            <a:lstStyle/>
            <a:p>
              <a:endParaRPr lang="de-DE" sz="1351"/>
            </a:p>
          </p:txBody>
        </p:sp>
        <p:sp>
          <p:nvSpPr>
            <p:cNvPr id="26" name="Freihandform: Form 25">
              <a:extLst>
                <a:ext uri="{FF2B5EF4-FFF2-40B4-BE49-F238E27FC236}">
                  <a16:creationId xmlns:a16="http://schemas.microsoft.com/office/drawing/2014/main" id="{29192B9C-F3FF-4EAF-BBCF-ACEA07ACC4AB}"/>
                </a:ext>
              </a:extLst>
            </p:cNvPr>
            <p:cNvSpPr/>
            <p:nvPr/>
          </p:nvSpPr>
          <p:spPr>
            <a:xfrm>
              <a:off x="109511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lstStyle/>
            <a:p>
              <a:endParaRPr lang="de-DE" sz="1351"/>
            </a:p>
          </p:txBody>
        </p:sp>
        <p:grpSp>
          <p:nvGrpSpPr>
            <p:cNvPr id="27" name="Grafik 9">
              <a:extLst>
                <a:ext uri="{FF2B5EF4-FFF2-40B4-BE49-F238E27FC236}">
                  <a16:creationId xmlns:a16="http://schemas.microsoft.com/office/drawing/2014/main" id="{3BE7F837-4861-4A4D-BD76-15443C5AA3A4}"/>
                </a:ext>
              </a:extLst>
            </p:cNvPr>
            <p:cNvGrpSpPr/>
            <p:nvPr/>
          </p:nvGrpSpPr>
          <p:grpSpPr>
            <a:xfrm>
              <a:off x="10321916" y="1110575"/>
              <a:ext cx="1399106" cy="241642"/>
              <a:chOff x="10321916" y="1110575"/>
              <a:chExt cx="1399106" cy="241642"/>
            </a:xfrm>
            <a:solidFill>
              <a:schemeClr val="accent1"/>
            </a:solidFill>
          </p:grpSpPr>
          <p:sp>
            <p:nvSpPr>
              <p:cNvPr id="28" name="Freihandform: Form 27">
                <a:extLst>
                  <a:ext uri="{FF2B5EF4-FFF2-40B4-BE49-F238E27FC236}">
                    <a16:creationId xmlns:a16="http://schemas.microsoft.com/office/drawing/2014/main" id="{BB1FE5B7-58E9-40E5-A04E-E7CAAE5D0E37}"/>
                  </a:ext>
                </a:extLst>
              </p:cNvPr>
              <p:cNvSpPr/>
              <p:nvPr/>
            </p:nvSpPr>
            <p:spPr>
              <a:xfrm>
                <a:off x="109818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lstStyle/>
              <a:p>
                <a:endParaRPr lang="de-DE" sz="1351"/>
              </a:p>
            </p:txBody>
          </p:sp>
          <p:sp>
            <p:nvSpPr>
              <p:cNvPr id="29" name="Freihandform: Form 28">
                <a:extLst>
                  <a:ext uri="{FF2B5EF4-FFF2-40B4-BE49-F238E27FC236}">
                    <a16:creationId xmlns:a16="http://schemas.microsoft.com/office/drawing/2014/main" id="{E90E6BEA-4D78-4289-A05B-4F064701D3E5}"/>
                  </a:ext>
                </a:extLst>
              </p:cNvPr>
              <p:cNvSpPr/>
              <p:nvPr/>
            </p:nvSpPr>
            <p:spPr>
              <a:xfrm>
                <a:off x="11046358"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8"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2" y="58477"/>
                      <a:pt x="26581" y="58477"/>
                    </a:cubicBezTo>
                    <a:cubicBezTo>
                      <a:pt x="31172" y="58477"/>
                      <a:pt x="35038" y="57511"/>
                      <a:pt x="38663" y="55819"/>
                    </a:cubicBezTo>
                    <a:cubicBezTo>
                      <a:pt x="42046" y="53886"/>
                      <a:pt x="45429" y="51228"/>
                      <a:pt x="48328" y="47845"/>
                    </a:cubicBezTo>
                    <a:lnTo>
                      <a:pt x="44462" y="43737"/>
                    </a:lnTo>
                    <a:cubicBezTo>
                      <a:pt x="40838" y="47120"/>
                      <a:pt x="37696" y="49053"/>
                      <a:pt x="35038" y="50261"/>
                    </a:cubicBezTo>
                    <a:cubicBezTo>
                      <a:pt x="32380" y="51228"/>
                      <a:pt x="29722" y="51711"/>
                      <a:pt x="27306" y="51711"/>
                    </a:cubicBezTo>
                    <a:cubicBezTo>
                      <a:pt x="21748" y="51711"/>
                      <a:pt x="17640" y="50020"/>
                      <a:pt x="14740" y="46395"/>
                    </a:cubicBezTo>
                    <a:cubicBezTo>
                      <a:pt x="11357" y="42529"/>
                      <a:pt x="9907" y="37454"/>
                      <a:pt x="9666" y="30930"/>
                    </a:cubicBezTo>
                  </a:path>
                </a:pathLst>
              </a:custGeom>
              <a:solidFill>
                <a:srgbClr val="000000"/>
              </a:solidFill>
              <a:ln w="2402" cap="flat">
                <a:noFill/>
                <a:prstDash val="solid"/>
                <a:miter/>
              </a:ln>
            </p:spPr>
            <p:txBody>
              <a:bodyPr rtlCol="0" anchor="ctr"/>
              <a:lstStyle/>
              <a:p>
                <a:endParaRPr lang="de-DE" sz="1351"/>
              </a:p>
            </p:txBody>
          </p:sp>
          <p:sp>
            <p:nvSpPr>
              <p:cNvPr id="30" name="Freihandform: Form 29">
                <a:extLst>
                  <a:ext uri="{FF2B5EF4-FFF2-40B4-BE49-F238E27FC236}">
                    <a16:creationId xmlns:a16="http://schemas.microsoft.com/office/drawing/2014/main" id="{174474D8-C33C-4271-85AE-095508EFB8EE}"/>
                  </a:ext>
                </a:extLst>
              </p:cNvPr>
              <p:cNvSpPr/>
              <p:nvPr/>
            </p:nvSpPr>
            <p:spPr>
              <a:xfrm>
                <a:off x="10321916" y="1217139"/>
                <a:ext cx="1179212" cy="84575"/>
              </a:xfrm>
              <a:custGeom>
                <a:avLst/>
                <a:gdLst>
                  <a:gd name="connsiteX0" fmla="*/ 1181145 w 1179211"/>
                  <a:gd name="connsiteY0" fmla="*/ 2658 h 84574"/>
                  <a:gd name="connsiteX1" fmla="*/ 1176071 w 1179211"/>
                  <a:gd name="connsiteY1" fmla="*/ 725 h 84574"/>
                  <a:gd name="connsiteX2" fmla="*/ 1168580 w 1179211"/>
                  <a:gd name="connsiteY2" fmla="*/ 0 h 84574"/>
                  <a:gd name="connsiteX3" fmla="*/ 1158672 w 1179211"/>
                  <a:gd name="connsiteY3" fmla="*/ 1933 h 84574"/>
                  <a:gd name="connsiteX4" fmla="*/ 1151182 w 1179211"/>
                  <a:gd name="connsiteY4" fmla="*/ 8941 h 84574"/>
                  <a:gd name="connsiteX5" fmla="*/ 1148282 w 1179211"/>
                  <a:gd name="connsiteY5" fmla="*/ 16915 h 84574"/>
                  <a:gd name="connsiteX6" fmla="*/ 1147799 w 1179211"/>
                  <a:gd name="connsiteY6" fmla="*/ 25131 h 84574"/>
                  <a:gd name="connsiteX7" fmla="*/ 1147799 w 1179211"/>
                  <a:gd name="connsiteY7" fmla="*/ 29239 h 84574"/>
                  <a:gd name="connsiteX8" fmla="*/ 1137891 w 1179211"/>
                  <a:gd name="connsiteY8" fmla="*/ 29239 h 84574"/>
                  <a:gd name="connsiteX9" fmla="*/ 1137891 w 1179211"/>
                  <a:gd name="connsiteY9" fmla="*/ 35521 h 84574"/>
                  <a:gd name="connsiteX10" fmla="*/ 1147799 w 1179211"/>
                  <a:gd name="connsiteY10" fmla="*/ 35521 h 84574"/>
                  <a:gd name="connsiteX11" fmla="*/ 1147799 w 1179211"/>
                  <a:gd name="connsiteY11" fmla="*/ 84333 h 84574"/>
                  <a:gd name="connsiteX12" fmla="*/ 1157223 w 1179211"/>
                  <a:gd name="connsiteY12" fmla="*/ 84333 h 84574"/>
                  <a:gd name="connsiteX13" fmla="*/ 1157223 w 1179211"/>
                  <a:gd name="connsiteY13" fmla="*/ 35280 h 84574"/>
                  <a:gd name="connsiteX14" fmla="*/ 1172446 w 1179211"/>
                  <a:gd name="connsiteY14" fmla="*/ 35280 h 84574"/>
                  <a:gd name="connsiteX15" fmla="*/ 1172446 w 1179211"/>
                  <a:gd name="connsiteY15" fmla="*/ 28997 h 84574"/>
                  <a:gd name="connsiteX16" fmla="*/ 1157223 w 1179211"/>
                  <a:gd name="connsiteY16" fmla="*/ 28997 h 84574"/>
                  <a:gd name="connsiteX17" fmla="*/ 1157223 w 1179211"/>
                  <a:gd name="connsiteY17" fmla="*/ 25372 h 84574"/>
                  <a:gd name="connsiteX18" fmla="*/ 1157464 w 1179211"/>
                  <a:gd name="connsiteY18" fmla="*/ 18606 h 84574"/>
                  <a:gd name="connsiteX19" fmla="*/ 1158672 w 1179211"/>
                  <a:gd name="connsiteY19" fmla="*/ 12324 h 84574"/>
                  <a:gd name="connsiteX20" fmla="*/ 1161572 w 1179211"/>
                  <a:gd name="connsiteY20" fmla="*/ 7733 h 84574"/>
                  <a:gd name="connsiteX21" fmla="*/ 1167130 w 1179211"/>
                  <a:gd name="connsiteY21" fmla="*/ 5799 h 84574"/>
                  <a:gd name="connsiteX22" fmla="*/ 1173413 w 1179211"/>
                  <a:gd name="connsiteY22" fmla="*/ 7008 h 84574"/>
                  <a:gd name="connsiteX23" fmla="*/ 1177762 w 1179211"/>
                  <a:gd name="connsiteY23" fmla="*/ 9666 h 84574"/>
                  <a:gd name="connsiteX24" fmla="*/ 1181145 w 1179211"/>
                  <a:gd name="connsiteY24" fmla="*/ 2658 h 84574"/>
                  <a:gd name="connsiteX25" fmla="*/ 1092946 w 1179211"/>
                  <a:gd name="connsiteY25" fmla="*/ 84091 h 84574"/>
                  <a:gd name="connsiteX26" fmla="*/ 1102370 w 1179211"/>
                  <a:gd name="connsiteY26" fmla="*/ 84091 h 84574"/>
                  <a:gd name="connsiteX27" fmla="*/ 1102370 w 1179211"/>
                  <a:gd name="connsiteY27" fmla="*/ 57511 h 84574"/>
                  <a:gd name="connsiteX28" fmla="*/ 1102612 w 1179211"/>
                  <a:gd name="connsiteY28" fmla="*/ 51953 h 84574"/>
                  <a:gd name="connsiteX29" fmla="*/ 1103337 w 1179211"/>
                  <a:gd name="connsiteY29" fmla="*/ 46637 h 84574"/>
                  <a:gd name="connsiteX30" fmla="*/ 1107444 w 1179211"/>
                  <a:gd name="connsiteY30" fmla="*/ 37938 h 84574"/>
                  <a:gd name="connsiteX31" fmla="*/ 1113485 w 1179211"/>
                  <a:gd name="connsiteY31" fmla="*/ 34555 h 84574"/>
                  <a:gd name="connsiteX32" fmla="*/ 1119526 w 1179211"/>
                  <a:gd name="connsiteY32" fmla="*/ 40596 h 84574"/>
                  <a:gd name="connsiteX33" fmla="*/ 1127742 w 1179211"/>
                  <a:gd name="connsiteY33" fmla="*/ 37696 h 84574"/>
                  <a:gd name="connsiteX34" fmla="*/ 1126534 w 1179211"/>
                  <a:gd name="connsiteY34" fmla="*/ 32863 h 84574"/>
                  <a:gd name="connsiteX35" fmla="*/ 1124118 w 1179211"/>
                  <a:gd name="connsiteY35" fmla="*/ 29722 h 84574"/>
                  <a:gd name="connsiteX36" fmla="*/ 1120735 w 1179211"/>
                  <a:gd name="connsiteY36" fmla="*/ 28030 h 84574"/>
                  <a:gd name="connsiteX37" fmla="*/ 1117352 w 1179211"/>
                  <a:gd name="connsiteY37" fmla="*/ 27547 h 84574"/>
                  <a:gd name="connsiteX38" fmla="*/ 1108653 w 1179211"/>
                  <a:gd name="connsiteY38" fmla="*/ 30205 h 84574"/>
                  <a:gd name="connsiteX39" fmla="*/ 1102370 w 1179211"/>
                  <a:gd name="connsiteY39" fmla="*/ 37696 h 84574"/>
                  <a:gd name="connsiteX40" fmla="*/ 1101162 w 1179211"/>
                  <a:gd name="connsiteY40" fmla="*/ 28272 h 84574"/>
                  <a:gd name="connsiteX41" fmla="*/ 1091738 w 1179211"/>
                  <a:gd name="connsiteY41" fmla="*/ 29239 h 84574"/>
                  <a:gd name="connsiteX42" fmla="*/ 1091979 w 1179211"/>
                  <a:gd name="connsiteY42" fmla="*/ 31413 h 84574"/>
                  <a:gd name="connsiteX43" fmla="*/ 1092463 w 1179211"/>
                  <a:gd name="connsiteY43" fmla="*/ 35038 h 84574"/>
                  <a:gd name="connsiteX44" fmla="*/ 1092704 w 1179211"/>
                  <a:gd name="connsiteY44" fmla="*/ 39146 h 84574"/>
                  <a:gd name="connsiteX45" fmla="*/ 1092946 w 1179211"/>
                  <a:gd name="connsiteY45" fmla="*/ 43254 h 84574"/>
                  <a:gd name="connsiteX46" fmla="*/ 1092946 w 1179211"/>
                  <a:gd name="connsiteY46" fmla="*/ 84091 h 84574"/>
                  <a:gd name="connsiteX47" fmla="*/ 1062016 w 1179211"/>
                  <a:gd name="connsiteY47" fmla="*/ 72251 h 84574"/>
                  <a:gd name="connsiteX48" fmla="*/ 1049934 w 1179211"/>
                  <a:gd name="connsiteY48" fmla="*/ 78292 h 84574"/>
                  <a:gd name="connsiteX49" fmla="*/ 1037852 w 1179211"/>
                  <a:gd name="connsiteY49" fmla="*/ 72251 h 84574"/>
                  <a:gd name="connsiteX50" fmla="*/ 1033502 w 1179211"/>
                  <a:gd name="connsiteY50" fmla="*/ 55819 h 84574"/>
                  <a:gd name="connsiteX51" fmla="*/ 1037852 w 1179211"/>
                  <a:gd name="connsiteY51" fmla="*/ 39629 h 84574"/>
                  <a:gd name="connsiteX52" fmla="*/ 1050175 w 1179211"/>
                  <a:gd name="connsiteY52" fmla="*/ 33588 h 84574"/>
                  <a:gd name="connsiteX53" fmla="*/ 1062499 w 1179211"/>
                  <a:gd name="connsiteY53" fmla="*/ 39629 h 84574"/>
                  <a:gd name="connsiteX54" fmla="*/ 1066849 w 1179211"/>
                  <a:gd name="connsiteY54" fmla="*/ 55819 h 84574"/>
                  <a:gd name="connsiteX55" fmla="*/ 1062016 w 1179211"/>
                  <a:gd name="connsiteY55" fmla="*/ 72251 h 84574"/>
                  <a:gd name="connsiteX56" fmla="*/ 1075306 w 1179211"/>
                  <a:gd name="connsiteY56" fmla="*/ 44462 h 84574"/>
                  <a:gd name="connsiteX57" fmla="*/ 1070232 w 1179211"/>
                  <a:gd name="connsiteY57" fmla="*/ 35280 h 84574"/>
                  <a:gd name="connsiteX58" fmla="*/ 1061774 w 1179211"/>
                  <a:gd name="connsiteY58" fmla="*/ 29480 h 84574"/>
                  <a:gd name="connsiteX59" fmla="*/ 1050175 w 1179211"/>
                  <a:gd name="connsiteY59" fmla="*/ 27306 h 84574"/>
                  <a:gd name="connsiteX60" fmla="*/ 1038576 w 1179211"/>
                  <a:gd name="connsiteY60" fmla="*/ 29480 h 84574"/>
                  <a:gd name="connsiteX61" fmla="*/ 1030119 w 1179211"/>
                  <a:gd name="connsiteY61" fmla="*/ 35280 h 84574"/>
                  <a:gd name="connsiteX62" fmla="*/ 1024803 w 1179211"/>
                  <a:gd name="connsiteY62" fmla="*/ 44462 h 84574"/>
                  <a:gd name="connsiteX63" fmla="*/ 1023111 w 1179211"/>
                  <a:gd name="connsiteY63" fmla="*/ 56303 h 84574"/>
                  <a:gd name="connsiteX64" fmla="*/ 1025286 w 1179211"/>
                  <a:gd name="connsiteY64" fmla="*/ 68626 h 84574"/>
                  <a:gd name="connsiteX65" fmla="*/ 1031086 w 1179211"/>
                  <a:gd name="connsiteY65" fmla="*/ 77809 h 84574"/>
                  <a:gd name="connsiteX66" fmla="*/ 1039785 w 1179211"/>
                  <a:gd name="connsiteY66" fmla="*/ 83608 h 84574"/>
                  <a:gd name="connsiteX67" fmla="*/ 1050417 w 1179211"/>
                  <a:gd name="connsiteY67" fmla="*/ 85783 h 84574"/>
                  <a:gd name="connsiteX68" fmla="*/ 1061049 w 1179211"/>
                  <a:gd name="connsiteY68" fmla="*/ 83608 h 84574"/>
                  <a:gd name="connsiteX69" fmla="*/ 1069748 w 1179211"/>
                  <a:gd name="connsiteY69" fmla="*/ 77809 h 84574"/>
                  <a:gd name="connsiteX70" fmla="*/ 1075548 w 1179211"/>
                  <a:gd name="connsiteY70" fmla="*/ 68626 h 84574"/>
                  <a:gd name="connsiteX71" fmla="*/ 1077722 w 1179211"/>
                  <a:gd name="connsiteY71" fmla="*/ 56303 h 84574"/>
                  <a:gd name="connsiteX72" fmla="*/ 1075306 w 1179211"/>
                  <a:gd name="connsiteY72" fmla="*/ 44462 h 84574"/>
                  <a:gd name="connsiteX73" fmla="*/ 998464 w 1179211"/>
                  <a:gd name="connsiteY73" fmla="*/ 84816 h 84574"/>
                  <a:gd name="connsiteX74" fmla="*/ 1007888 w 1179211"/>
                  <a:gd name="connsiteY74" fmla="*/ 83850 h 84574"/>
                  <a:gd name="connsiteX75" fmla="*/ 1007646 w 1179211"/>
                  <a:gd name="connsiteY75" fmla="*/ 81675 h 84574"/>
                  <a:gd name="connsiteX76" fmla="*/ 1007163 w 1179211"/>
                  <a:gd name="connsiteY76" fmla="*/ 78050 h 84574"/>
                  <a:gd name="connsiteX77" fmla="*/ 1006921 w 1179211"/>
                  <a:gd name="connsiteY77" fmla="*/ 73942 h 84574"/>
                  <a:gd name="connsiteX78" fmla="*/ 1006680 w 1179211"/>
                  <a:gd name="connsiteY78" fmla="*/ 69834 h 84574"/>
                  <a:gd name="connsiteX79" fmla="*/ 1006680 w 1179211"/>
                  <a:gd name="connsiteY79" fmla="*/ 483 h 84574"/>
                  <a:gd name="connsiteX80" fmla="*/ 997497 w 1179211"/>
                  <a:gd name="connsiteY80" fmla="*/ 483 h 84574"/>
                  <a:gd name="connsiteX81" fmla="*/ 997497 w 1179211"/>
                  <a:gd name="connsiteY81" fmla="*/ 36730 h 84574"/>
                  <a:gd name="connsiteX82" fmla="*/ 990973 w 1179211"/>
                  <a:gd name="connsiteY82" fmla="*/ 29964 h 84574"/>
                  <a:gd name="connsiteX83" fmla="*/ 980341 w 1179211"/>
                  <a:gd name="connsiteY83" fmla="*/ 27064 h 84574"/>
                  <a:gd name="connsiteX84" fmla="*/ 970675 w 1179211"/>
                  <a:gd name="connsiteY84" fmla="*/ 28997 h 84574"/>
                  <a:gd name="connsiteX85" fmla="*/ 962701 w 1179211"/>
                  <a:gd name="connsiteY85" fmla="*/ 34555 h 84574"/>
                  <a:gd name="connsiteX86" fmla="*/ 957385 w 1179211"/>
                  <a:gd name="connsiteY86" fmla="*/ 43737 h 84574"/>
                  <a:gd name="connsiteX87" fmla="*/ 955452 w 1179211"/>
                  <a:gd name="connsiteY87" fmla="*/ 56544 h 84574"/>
                  <a:gd name="connsiteX88" fmla="*/ 956902 w 1179211"/>
                  <a:gd name="connsiteY88" fmla="*/ 67660 h 84574"/>
                  <a:gd name="connsiteX89" fmla="*/ 961251 w 1179211"/>
                  <a:gd name="connsiteY89" fmla="*/ 76842 h 84574"/>
                  <a:gd name="connsiteX90" fmla="*/ 968742 w 1179211"/>
                  <a:gd name="connsiteY90" fmla="*/ 83125 h 84574"/>
                  <a:gd name="connsiteX91" fmla="*/ 979616 w 1179211"/>
                  <a:gd name="connsiteY91" fmla="*/ 85300 h 84574"/>
                  <a:gd name="connsiteX92" fmla="*/ 986623 w 1179211"/>
                  <a:gd name="connsiteY92" fmla="*/ 84091 h 84574"/>
                  <a:gd name="connsiteX93" fmla="*/ 991698 w 1179211"/>
                  <a:gd name="connsiteY93" fmla="*/ 81433 h 84574"/>
                  <a:gd name="connsiteX94" fmla="*/ 995081 w 1179211"/>
                  <a:gd name="connsiteY94" fmla="*/ 78050 h 84574"/>
                  <a:gd name="connsiteX95" fmla="*/ 997014 w 1179211"/>
                  <a:gd name="connsiteY95" fmla="*/ 74909 h 84574"/>
                  <a:gd name="connsiteX96" fmla="*/ 998464 w 1179211"/>
                  <a:gd name="connsiteY96" fmla="*/ 84816 h 84574"/>
                  <a:gd name="connsiteX97" fmla="*/ 996048 w 1179211"/>
                  <a:gd name="connsiteY97" fmla="*/ 67660 h 84574"/>
                  <a:gd name="connsiteX98" fmla="*/ 991456 w 1179211"/>
                  <a:gd name="connsiteY98" fmla="*/ 74667 h 84574"/>
                  <a:gd name="connsiteX99" fmla="*/ 985657 w 1179211"/>
                  <a:gd name="connsiteY99" fmla="*/ 78050 h 84574"/>
                  <a:gd name="connsiteX100" fmla="*/ 980582 w 1179211"/>
                  <a:gd name="connsiteY100" fmla="*/ 78775 h 84574"/>
                  <a:gd name="connsiteX101" fmla="*/ 974058 w 1179211"/>
                  <a:gd name="connsiteY101" fmla="*/ 77084 h 84574"/>
                  <a:gd name="connsiteX102" fmla="*/ 969467 w 1179211"/>
                  <a:gd name="connsiteY102" fmla="*/ 72493 h 84574"/>
                  <a:gd name="connsiteX103" fmla="*/ 966809 w 1179211"/>
                  <a:gd name="connsiteY103" fmla="*/ 65243 h 84574"/>
                  <a:gd name="connsiteX104" fmla="*/ 965842 w 1179211"/>
                  <a:gd name="connsiteY104" fmla="*/ 56303 h 84574"/>
                  <a:gd name="connsiteX105" fmla="*/ 967051 w 1179211"/>
                  <a:gd name="connsiteY105" fmla="*/ 47362 h 84574"/>
                  <a:gd name="connsiteX106" fmla="*/ 970192 w 1179211"/>
                  <a:gd name="connsiteY106" fmla="*/ 40354 h 84574"/>
                  <a:gd name="connsiteX107" fmla="*/ 975266 w 1179211"/>
                  <a:gd name="connsiteY107" fmla="*/ 36005 h 84574"/>
                  <a:gd name="connsiteX108" fmla="*/ 981549 w 1179211"/>
                  <a:gd name="connsiteY108" fmla="*/ 34555 h 84574"/>
                  <a:gd name="connsiteX109" fmla="*/ 987832 w 1179211"/>
                  <a:gd name="connsiteY109" fmla="*/ 35763 h 84574"/>
                  <a:gd name="connsiteX110" fmla="*/ 992906 w 1179211"/>
                  <a:gd name="connsiteY110" fmla="*/ 39629 h 84574"/>
                  <a:gd name="connsiteX111" fmla="*/ 996531 w 1179211"/>
                  <a:gd name="connsiteY111" fmla="*/ 46395 h 84574"/>
                  <a:gd name="connsiteX112" fmla="*/ 997739 w 1179211"/>
                  <a:gd name="connsiteY112" fmla="*/ 56061 h 84574"/>
                  <a:gd name="connsiteX113" fmla="*/ 996048 w 1179211"/>
                  <a:gd name="connsiteY113" fmla="*/ 67660 h 84574"/>
                  <a:gd name="connsiteX114" fmla="*/ 938537 w 1179211"/>
                  <a:gd name="connsiteY114" fmla="*/ 725 h 84574"/>
                  <a:gd name="connsiteX115" fmla="*/ 928629 w 1179211"/>
                  <a:gd name="connsiteY115" fmla="*/ 725 h 84574"/>
                  <a:gd name="connsiteX116" fmla="*/ 928629 w 1179211"/>
                  <a:gd name="connsiteY116" fmla="*/ 84333 h 84574"/>
                  <a:gd name="connsiteX117" fmla="*/ 938537 w 1179211"/>
                  <a:gd name="connsiteY117" fmla="*/ 84333 h 84574"/>
                  <a:gd name="connsiteX118" fmla="*/ 938537 w 1179211"/>
                  <a:gd name="connsiteY118" fmla="*/ 725 h 84574"/>
                  <a:gd name="connsiteX119" fmla="*/ 897699 w 1179211"/>
                  <a:gd name="connsiteY119" fmla="*/ 38179 h 84574"/>
                  <a:gd name="connsiteX120" fmla="*/ 900841 w 1179211"/>
                  <a:gd name="connsiteY120" fmla="*/ 50262 h 84574"/>
                  <a:gd name="connsiteX121" fmla="*/ 900841 w 1179211"/>
                  <a:gd name="connsiteY121" fmla="*/ 52195 h 84574"/>
                  <a:gd name="connsiteX122" fmla="*/ 873535 w 1179211"/>
                  <a:gd name="connsiteY122" fmla="*/ 52195 h 84574"/>
                  <a:gd name="connsiteX123" fmla="*/ 875227 w 1179211"/>
                  <a:gd name="connsiteY123" fmla="*/ 45187 h 84574"/>
                  <a:gd name="connsiteX124" fmla="*/ 878368 w 1179211"/>
                  <a:gd name="connsiteY124" fmla="*/ 39388 h 84574"/>
                  <a:gd name="connsiteX125" fmla="*/ 882959 w 1179211"/>
                  <a:gd name="connsiteY125" fmla="*/ 35280 h 84574"/>
                  <a:gd name="connsiteX126" fmla="*/ 889000 w 1179211"/>
                  <a:gd name="connsiteY126" fmla="*/ 33830 h 84574"/>
                  <a:gd name="connsiteX127" fmla="*/ 897699 w 1179211"/>
                  <a:gd name="connsiteY127" fmla="*/ 38179 h 84574"/>
                  <a:gd name="connsiteX128" fmla="*/ 910748 w 1179211"/>
                  <a:gd name="connsiteY128" fmla="*/ 58236 h 84574"/>
                  <a:gd name="connsiteX129" fmla="*/ 910748 w 1179211"/>
                  <a:gd name="connsiteY129" fmla="*/ 52678 h 84574"/>
                  <a:gd name="connsiteX130" fmla="*/ 909781 w 1179211"/>
                  <a:gd name="connsiteY130" fmla="*/ 43496 h 84574"/>
                  <a:gd name="connsiteX131" fmla="*/ 906157 w 1179211"/>
                  <a:gd name="connsiteY131" fmla="*/ 35280 h 84574"/>
                  <a:gd name="connsiteX132" fmla="*/ 899391 w 1179211"/>
                  <a:gd name="connsiteY132" fmla="*/ 29480 h 84574"/>
                  <a:gd name="connsiteX133" fmla="*/ 888759 w 1179211"/>
                  <a:gd name="connsiteY133" fmla="*/ 27306 h 84574"/>
                  <a:gd name="connsiteX134" fmla="*/ 878851 w 1179211"/>
                  <a:gd name="connsiteY134" fmla="*/ 29480 h 84574"/>
                  <a:gd name="connsiteX135" fmla="*/ 870877 w 1179211"/>
                  <a:gd name="connsiteY135" fmla="*/ 35521 h 84574"/>
                  <a:gd name="connsiteX136" fmla="*/ 865561 w 1179211"/>
                  <a:gd name="connsiteY136" fmla="*/ 44704 h 84574"/>
                  <a:gd name="connsiteX137" fmla="*/ 863628 w 1179211"/>
                  <a:gd name="connsiteY137" fmla="*/ 56544 h 84574"/>
                  <a:gd name="connsiteX138" fmla="*/ 870394 w 1179211"/>
                  <a:gd name="connsiteY138" fmla="*/ 78292 h 84574"/>
                  <a:gd name="connsiteX139" fmla="*/ 890208 w 1179211"/>
                  <a:gd name="connsiteY139" fmla="*/ 85783 h 84574"/>
                  <a:gd name="connsiteX140" fmla="*/ 902290 w 1179211"/>
                  <a:gd name="connsiteY140" fmla="*/ 83125 h 84574"/>
                  <a:gd name="connsiteX141" fmla="*/ 911956 w 1179211"/>
                  <a:gd name="connsiteY141" fmla="*/ 75151 h 84574"/>
                  <a:gd name="connsiteX142" fmla="*/ 908090 w 1179211"/>
                  <a:gd name="connsiteY142" fmla="*/ 71043 h 84574"/>
                  <a:gd name="connsiteX143" fmla="*/ 898666 w 1179211"/>
                  <a:gd name="connsiteY143" fmla="*/ 77567 h 84574"/>
                  <a:gd name="connsiteX144" fmla="*/ 890933 w 1179211"/>
                  <a:gd name="connsiteY144" fmla="*/ 79017 h 84574"/>
                  <a:gd name="connsiteX145" fmla="*/ 878368 w 1179211"/>
                  <a:gd name="connsiteY145" fmla="*/ 73701 h 84574"/>
                  <a:gd name="connsiteX146" fmla="*/ 873777 w 1179211"/>
                  <a:gd name="connsiteY146" fmla="*/ 58477 h 84574"/>
                  <a:gd name="connsiteX147" fmla="*/ 910748 w 1179211"/>
                  <a:gd name="connsiteY147" fmla="*/ 58477 h 84574"/>
                  <a:gd name="connsiteX148" fmla="*/ 848404 w 1179211"/>
                  <a:gd name="connsiteY148" fmla="*/ 61377 h 84574"/>
                  <a:gd name="connsiteX149" fmla="*/ 844296 w 1179211"/>
                  <a:gd name="connsiteY149" fmla="*/ 56544 h 84574"/>
                  <a:gd name="connsiteX150" fmla="*/ 838980 w 1179211"/>
                  <a:gd name="connsiteY150" fmla="*/ 53403 h 84574"/>
                  <a:gd name="connsiteX151" fmla="*/ 833181 w 1179211"/>
                  <a:gd name="connsiteY151" fmla="*/ 51470 h 84574"/>
                  <a:gd name="connsiteX152" fmla="*/ 824723 w 1179211"/>
                  <a:gd name="connsiteY152" fmla="*/ 47603 h 84574"/>
                  <a:gd name="connsiteX153" fmla="*/ 821582 w 1179211"/>
                  <a:gd name="connsiteY153" fmla="*/ 40837 h 84574"/>
                  <a:gd name="connsiteX154" fmla="*/ 824482 w 1179211"/>
                  <a:gd name="connsiteY154" fmla="*/ 35280 h 84574"/>
                  <a:gd name="connsiteX155" fmla="*/ 831731 w 1179211"/>
                  <a:gd name="connsiteY155" fmla="*/ 33105 h 84574"/>
                  <a:gd name="connsiteX156" fmla="*/ 838980 w 1179211"/>
                  <a:gd name="connsiteY156" fmla="*/ 34796 h 84574"/>
                  <a:gd name="connsiteX157" fmla="*/ 843572 w 1179211"/>
                  <a:gd name="connsiteY157" fmla="*/ 38421 h 84574"/>
                  <a:gd name="connsiteX158" fmla="*/ 848404 w 1179211"/>
                  <a:gd name="connsiteY158" fmla="*/ 32380 h 84574"/>
                  <a:gd name="connsiteX159" fmla="*/ 842605 w 1179211"/>
                  <a:gd name="connsiteY159" fmla="*/ 28997 h 84574"/>
                  <a:gd name="connsiteX160" fmla="*/ 832214 w 1179211"/>
                  <a:gd name="connsiteY160" fmla="*/ 27306 h 84574"/>
                  <a:gd name="connsiteX161" fmla="*/ 824723 w 1179211"/>
                  <a:gd name="connsiteY161" fmla="*/ 28272 h 84574"/>
                  <a:gd name="connsiteX162" fmla="*/ 818441 w 1179211"/>
                  <a:gd name="connsiteY162" fmla="*/ 31172 h 84574"/>
                  <a:gd name="connsiteX163" fmla="*/ 814091 w 1179211"/>
                  <a:gd name="connsiteY163" fmla="*/ 36005 h 84574"/>
                  <a:gd name="connsiteX164" fmla="*/ 812400 w 1179211"/>
                  <a:gd name="connsiteY164" fmla="*/ 42771 h 84574"/>
                  <a:gd name="connsiteX165" fmla="*/ 813850 w 1179211"/>
                  <a:gd name="connsiteY165" fmla="*/ 50020 h 84574"/>
                  <a:gd name="connsiteX166" fmla="*/ 817716 w 1179211"/>
                  <a:gd name="connsiteY166" fmla="*/ 54853 h 84574"/>
                  <a:gd name="connsiteX167" fmla="*/ 822790 w 1179211"/>
                  <a:gd name="connsiteY167" fmla="*/ 57752 h 84574"/>
                  <a:gd name="connsiteX168" fmla="*/ 828106 w 1179211"/>
                  <a:gd name="connsiteY168" fmla="*/ 59686 h 84574"/>
                  <a:gd name="connsiteX169" fmla="*/ 836564 w 1179211"/>
                  <a:gd name="connsiteY169" fmla="*/ 63310 h 84574"/>
                  <a:gd name="connsiteX170" fmla="*/ 839705 w 1179211"/>
                  <a:gd name="connsiteY170" fmla="*/ 70559 h 84574"/>
                  <a:gd name="connsiteX171" fmla="*/ 837047 w 1179211"/>
                  <a:gd name="connsiteY171" fmla="*/ 77325 h 84574"/>
                  <a:gd name="connsiteX172" fmla="*/ 829556 w 1179211"/>
                  <a:gd name="connsiteY172" fmla="*/ 79742 h 84574"/>
                  <a:gd name="connsiteX173" fmla="*/ 824723 w 1179211"/>
                  <a:gd name="connsiteY173" fmla="*/ 79017 h 84574"/>
                  <a:gd name="connsiteX174" fmla="*/ 820616 w 1179211"/>
                  <a:gd name="connsiteY174" fmla="*/ 76842 h 84574"/>
                  <a:gd name="connsiteX175" fmla="*/ 817233 w 1179211"/>
                  <a:gd name="connsiteY175" fmla="*/ 74184 h 84574"/>
                  <a:gd name="connsiteX176" fmla="*/ 814816 w 1179211"/>
                  <a:gd name="connsiteY176" fmla="*/ 71768 h 84574"/>
                  <a:gd name="connsiteX177" fmla="*/ 809983 w 1179211"/>
                  <a:gd name="connsiteY177" fmla="*/ 79500 h 84574"/>
                  <a:gd name="connsiteX178" fmla="*/ 829073 w 1179211"/>
                  <a:gd name="connsiteY178" fmla="*/ 85783 h 84574"/>
                  <a:gd name="connsiteX179" fmla="*/ 836806 w 1179211"/>
                  <a:gd name="connsiteY179" fmla="*/ 84575 h 84574"/>
                  <a:gd name="connsiteX180" fmla="*/ 843088 w 1179211"/>
                  <a:gd name="connsiteY180" fmla="*/ 81192 h 84574"/>
                  <a:gd name="connsiteX181" fmla="*/ 847438 w 1179211"/>
                  <a:gd name="connsiteY181" fmla="*/ 75634 h 84574"/>
                  <a:gd name="connsiteX182" fmla="*/ 849129 w 1179211"/>
                  <a:gd name="connsiteY182" fmla="*/ 68143 h 84574"/>
                  <a:gd name="connsiteX183" fmla="*/ 848404 w 1179211"/>
                  <a:gd name="connsiteY183" fmla="*/ 61377 h 84574"/>
                  <a:gd name="connsiteX184" fmla="*/ 796693 w 1179211"/>
                  <a:gd name="connsiteY184" fmla="*/ 61377 h 84574"/>
                  <a:gd name="connsiteX185" fmla="*/ 792585 w 1179211"/>
                  <a:gd name="connsiteY185" fmla="*/ 56544 h 84574"/>
                  <a:gd name="connsiteX186" fmla="*/ 787269 w 1179211"/>
                  <a:gd name="connsiteY186" fmla="*/ 53403 h 84574"/>
                  <a:gd name="connsiteX187" fmla="*/ 781470 w 1179211"/>
                  <a:gd name="connsiteY187" fmla="*/ 51470 h 84574"/>
                  <a:gd name="connsiteX188" fmla="*/ 773012 w 1179211"/>
                  <a:gd name="connsiteY188" fmla="*/ 47603 h 84574"/>
                  <a:gd name="connsiteX189" fmla="*/ 769871 w 1179211"/>
                  <a:gd name="connsiteY189" fmla="*/ 40837 h 84574"/>
                  <a:gd name="connsiteX190" fmla="*/ 772770 w 1179211"/>
                  <a:gd name="connsiteY190" fmla="*/ 35280 h 84574"/>
                  <a:gd name="connsiteX191" fmla="*/ 780020 w 1179211"/>
                  <a:gd name="connsiteY191" fmla="*/ 33105 h 84574"/>
                  <a:gd name="connsiteX192" fmla="*/ 787269 w 1179211"/>
                  <a:gd name="connsiteY192" fmla="*/ 34796 h 84574"/>
                  <a:gd name="connsiteX193" fmla="*/ 791860 w 1179211"/>
                  <a:gd name="connsiteY193" fmla="*/ 38421 h 84574"/>
                  <a:gd name="connsiteX194" fmla="*/ 796693 w 1179211"/>
                  <a:gd name="connsiteY194" fmla="*/ 32380 h 84574"/>
                  <a:gd name="connsiteX195" fmla="*/ 790894 w 1179211"/>
                  <a:gd name="connsiteY195" fmla="*/ 28997 h 84574"/>
                  <a:gd name="connsiteX196" fmla="*/ 780503 w 1179211"/>
                  <a:gd name="connsiteY196" fmla="*/ 27306 h 84574"/>
                  <a:gd name="connsiteX197" fmla="*/ 773012 w 1179211"/>
                  <a:gd name="connsiteY197" fmla="*/ 28272 h 84574"/>
                  <a:gd name="connsiteX198" fmla="*/ 766729 w 1179211"/>
                  <a:gd name="connsiteY198" fmla="*/ 31172 h 84574"/>
                  <a:gd name="connsiteX199" fmla="*/ 762380 w 1179211"/>
                  <a:gd name="connsiteY199" fmla="*/ 36005 h 84574"/>
                  <a:gd name="connsiteX200" fmla="*/ 760688 w 1179211"/>
                  <a:gd name="connsiteY200" fmla="*/ 42771 h 84574"/>
                  <a:gd name="connsiteX201" fmla="*/ 762138 w 1179211"/>
                  <a:gd name="connsiteY201" fmla="*/ 50020 h 84574"/>
                  <a:gd name="connsiteX202" fmla="*/ 766005 w 1179211"/>
                  <a:gd name="connsiteY202" fmla="*/ 54853 h 84574"/>
                  <a:gd name="connsiteX203" fmla="*/ 771079 w 1179211"/>
                  <a:gd name="connsiteY203" fmla="*/ 57752 h 84574"/>
                  <a:gd name="connsiteX204" fmla="*/ 776395 w 1179211"/>
                  <a:gd name="connsiteY204" fmla="*/ 59686 h 84574"/>
                  <a:gd name="connsiteX205" fmla="*/ 784853 w 1179211"/>
                  <a:gd name="connsiteY205" fmla="*/ 63310 h 84574"/>
                  <a:gd name="connsiteX206" fmla="*/ 787994 w 1179211"/>
                  <a:gd name="connsiteY206" fmla="*/ 70559 h 84574"/>
                  <a:gd name="connsiteX207" fmla="*/ 785336 w 1179211"/>
                  <a:gd name="connsiteY207" fmla="*/ 77325 h 84574"/>
                  <a:gd name="connsiteX208" fmla="*/ 777845 w 1179211"/>
                  <a:gd name="connsiteY208" fmla="*/ 79742 h 84574"/>
                  <a:gd name="connsiteX209" fmla="*/ 773012 w 1179211"/>
                  <a:gd name="connsiteY209" fmla="*/ 79017 h 84574"/>
                  <a:gd name="connsiteX210" fmla="*/ 768904 w 1179211"/>
                  <a:gd name="connsiteY210" fmla="*/ 76842 h 84574"/>
                  <a:gd name="connsiteX211" fmla="*/ 765521 w 1179211"/>
                  <a:gd name="connsiteY211" fmla="*/ 74184 h 84574"/>
                  <a:gd name="connsiteX212" fmla="*/ 763105 w 1179211"/>
                  <a:gd name="connsiteY212" fmla="*/ 71768 h 84574"/>
                  <a:gd name="connsiteX213" fmla="*/ 758272 w 1179211"/>
                  <a:gd name="connsiteY213" fmla="*/ 79500 h 84574"/>
                  <a:gd name="connsiteX214" fmla="*/ 777362 w 1179211"/>
                  <a:gd name="connsiteY214" fmla="*/ 85783 h 84574"/>
                  <a:gd name="connsiteX215" fmla="*/ 785094 w 1179211"/>
                  <a:gd name="connsiteY215" fmla="*/ 84575 h 84574"/>
                  <a:gd name="connsiteX216" fmla="*/ 791377 w 1179211"/>
                  <a:gd name="connsiteY216" fmla="*/ 81192 h 84574"/>
                  <a:gd name="connsiteX217" fmla="*/ 795726 w 1179211"/>
                  <a:gd name="connsiteY217" fmla="*/ 75634 h 84574"/>
                  <a:gd name="connsiteX218" fmla="*/ 797418 w 1179211"/>
                  <a:gd name="connsiteY218" fmla="*/ 68143 h 84574"/>
                  <a:gd name="connsiteX219" fmla="*/ 796693 w 1179211"/>
                  <a:gd name="connsiteY219" fmla="*/ 61377 h 84574"/>
                  <a:gd name="connsiteX220" fmla="*/ 711393 w 1179211"/>
                  <a:gd name="connsiteY220" fmla="*/ 6041 h 84574"/>
                  <a:gd name="connsiteX221" fmla="*/ 707286 w 1179211"/>
                  <a:gd name="connsiteY221" fmla="*/ 4350 h 84574"/>
                  <a:gd name="connsiteX222" fmla="*/ 703178 w 1179211"/>
                  <a:gd name="connsiteY222" fmla="*/ 6041 h 84574"/>
                  <a:gd name="connsiteX223" fmla="*/ 701486 w 1179211"/>
                  <a:gd name="connsiteY223" fmla="*/ 9907 h 84574"/>
                  <a:gd name="connsiteX224" fmla="*/ 703178 w 1179211"/>
                  <a:gd name="connsiteY224" fmla="*/ 13774 h 84574"/>
                  <a:gd name="connsiteX225" fmla="*/ 707286 w 1179211"/>
                  <a:gd name="connsiteY225" fmla="*/ 15465 h 84574"/>
                  <a:gd name="connsiteX226" fmla="*/ 711393 w 1179211"/>
                  <a:gd name="connsiteY226" fmla="*/ 13774 h 84574"/>
                  <a:gd name="connsiteX227" fmla="*/ 713085 w 1179211"/>
                  <a:gd name="connsiteY227" fmla="*/ 9907 h 84574"/>
                  <a:gd name="connsiteX228" fmla="*/ 711393 w 1179211"/>
                  <a:gd name="connsiteY228" fmla="*/ 6041 h 84574"/>
                  <a:gd name="connsiteX229" fmla="*/ 734833 w 1179211"/>
                  <a:gd name="connsiteY229" fmla="*/ 6041 h 84574"/>
                  <a:gd name="connsiteX230" fmla="*/ 730725 w 1179211"/>
                  <a:gd name="connsiteY230" fmla="*/ 4350 h 84574"/>
                  <a:gd name="connsiteX231" fmla="*/ 726617 w 1179211"/>
                  <a:gd name="connsiteY231" fmla="*/ 6041 h 84574"/>
                  <a:gd name="connsiteX232" fmla="*/ 724925 w 1179211"/>
                  <a:gd name="connsiteY232" fmla="*/ 9907 h 84574"/>
                  <a:gd name="connsiteX233" fmla="*/ 726617 w 1179211"/>
                  <a:gd name="connsiteY233" fmla="*/ 13774 h 84574"/>
                  <a:gd name="connsiteX234" fmla="*/ 730725 w 1179211"/>
                  <a:gd name="connsiteY234" fmla="*/ 15465 h 84574"/>
                  <a:gd name="connsiteX235" fmla="*/ 734833 w 1179211"/>
                  <a:gd name="connsiteY235" fmla="*/ 13774 h 84574"/>
                  <a:gd name="connsiteX236" fmla="*/ 736524 w 1179211"/>
                  <a:gd name="connsiteY236" fmla="*/ 9907 h 84574"/>
                  <a:gd name="connsiteX237" fmla="*/ 734833 w 1179211"/>
                  <a:gd name="connsiteY237" fmla="*/ 6041 h 84574"/>
                  <a:gd name="connsiteX238" fmla="*/ 695445 w 1179211"/>
                  <a:gd name="connsiteY238" fmla="*/ 28997 h 84574"/>
                  <a:gd name="connsiteX239" fmla="*/ 695445 w 1179211"/>
                  <a:gd name="connsiteY239" fmla="*/ 63552 h 84574"/>
                  <a:gd name="connsiteX240" fmla="*/ 695928 w 1179211"/>
                  <a:gd name="connsiteY240" fmla="*/ 72009 h 84574"/>
                  <a:gd name="connsiteX241" fmla="*/ 698103 w 1179211"/>
                  <a:gd name="connsiteY241" fmla="*/ 79017 h 84574"/>
                  <a:gd name="connsiteX242" fmla="*/ 703903 w 1179211"/>
                  <a:gd name="connsiteY242" fmla="*/ 83850 h 84574"/>
                  <a:gd name="connsiteX243" fmla="*/ 714535 w 1179211"/>
                  <a:gd name="connsiteY243" fmla="*/ 85783 h 84574"/>
                  <a:gd name="connsiteX244" fmla="*/ 722026 w 1179211"/>
                  <a:gd name="connsiteY244" fmla="*/ 84575 h 84574"/>
                  <a:gd name="connsiteX245" fmla="*/ 727342 w 1179211"/>
                  <a:gd name="connsiteY245" fmla="*/ 81433 h 84574"/>
                  <a:gd name="connsiteX246" fmla="*/ 730725 w 1179211"/>
                  <a:gd name="connsiteY246" fmla="*/ 77809 h 84574"/>
                  <a:gd name="connsiteX247" fmla="*/ 732658 w 1179211"/>
                  <a:gd name="connsiteY247" fmla="*/ 75151 h 84574"/>
                  <a:gd name="connsiteX248" fmla="*/ 733866 w 1179211"/>
                  <a:gd name="connsiteY248" fmla="*/ 84575 h 84574"/>
                  <a:gd name="connsiteX249" fmla="*/ 743290 w 1179211"/>
                  <a:gd name="connsiteY249" fmla="*/ 83608 h 84574"/>
                  <a:gd name="connsiteX250" fmla="*/ 743049 w 1179211"/>
                  <a:gd name="connsiteY250" fmla="*/ 81433 h 84574"/>
                  <a:gd name="connsiteX251" fmla="*/ 742565 w 1179211"/>
                  <a:gd name="connsiteY251" fmla="*/ 77809 h 84574"/>
                  <a:gd name="connsiteX252" fmla="*/ 742324 w 1179211"/>
                  <a:gd name="connsiteY252" fmla="*/ 73701 h 84574"/>
                  <a:gd name="connsiteX253" fmla="*/ 742082 w 1179211"/>
                  <a:gd name="connsiteY253" fmla="*/ 69593 h 84574"/>
                  <a:gd name="connsiteX254" fmla="*/ 742082 w 1179211"/>
                  <a:gd name="connsiteY254" fmla="*/ 28755 h 84574"/>
                  <a:gd name="connsiteX255" fmla="*/ 732175 w 1179211"/>
                  <a:gd name="connsiteY255" fmla="*/ 28755 h 84574"/>
                  <a:gd name="connsiteX256" fmla="*/ 732175 w 1179211"/>
                  <a:gd name="connsiteY256" fmla="*/ 59686 h 84574"/>
                  <a:gd name="connsiteX257" fmla="*/ 730966 w 1179211"/>
                  <a:gd name="connsiteY257" fmla="*/ 66935 h 84574"/>
                  <a:gd name="connsiteX258" fmla="*/ 727583 w 1179211"/>
                  <a:gd name="connsiteY258" fmla="*/ 72734 h 84574"/>
                  <a:gd name="connsiteX259" fmla="*/ 722751 w 1179211"/>
                  <a:gd name="connsiteY259" fmla="*/ 76600 h 84574"/>
                  <a:gd name="connsiteX260" fmla="*/ 716468 w 1179211"/>
                  <a:gd name="connsiteY260" fmla="*/ 78050 h 84574"/>
                  <a:gd name="connsiteX261" fmla="*/ 710427 w 1179211"/>
                  <a:gd name="connsiteY261" fmla="*/ 77084 h 84574"/>
                  <a:gd name="connsiteX262" fmla="*/ 706802 w 1179211"/>
                  <a:gd name="connsiteY262" fmla="*/ 74184 h 84574"/>
                  <a:gd name="connsiteX263" fmla="*/ 705111 w 1179211"/>
                  <a:gd name="connsiteY263" fmla="*/ 69593 h 84574"/>
                  <a:gd name="connsiteX264" fmla="*/ 704628 w 1179211"/>
                  <a:gd name="connsiteY264" fmla="*/ 63310 h 84574"/>
                  <a:gd name="connsiteX265" fmla="*/ 704628 w 1179211"/>
                  <a:gd name="connsiteY265" fmla="*/ 28755 h 84574"/>
                  <a:gd name="connsiteX266" fmla="*/ 695445 w 1179211"/>
                  <a:gd name="connsiteY266" fmla="*/ 28755 h 84574"/>
                  <a:gd name="connsiteX267" fmla="*/ 664515 w 1179211"/>
                  <a:gd name="connsiteY267" fmla="*/ 60894 h 84574"/>
                  <a:gd name="connsiteX268" fmla="*/ 657991 w 1179211"/>
                  <a:gd name="connsiteY268" fmla="*/ 71284 h 84574"/>
                  <a:gd name="connsiteX269" fmla="*/ 648325 w 1179211"/>
                  <a:gd name="connsiteY269" fmla="*/ 76600 h 84574"/>
                  <a:gd name="connsiteX270" fmla="*/ 636726 w 1179211"/>
                  <a:gd name="connsiteY270" fmla="*/ 78050 h 84574"/>
                  <a:gd name="connsiteX271" fmla="*/ 631893 w 1179211"/>
                  <a:gd name="connsiteY271" fmla="*/ 77809 h 84574"/>
                  <a:gd name="connsiteX272" fmla="*/ 626577 w 1179211"/>
                  <a:gd name="connsiteY272" fmla="*/ 77325 h 84574"/>
                  <a:gd name="connsiteX273" fmla="*/ 626577 w 1179211"/>
                  <a:gd name="connsiteY273" fmla="*/ 10874 h 84574"/>
                  <a:gd name="connsiteX274" fmla="*/ 630927 w 1179211"/>
                  <a:gd name="connsiteY274" fmla="*/ 10632 h 84574"/>
                  <a:gd name="connsiteX275" fmla="*/ 635276 w 1179211"/>
                  <a:gd name="connsiteY275" fmla="*/ 10632 h 84574"/>
                  <a:gd name="connsiteX276" fmla="*/ 659440 w 1179211"/>
                  <a:gd name="connsiteY276" fmla="*/ 18848 h 84574"/>
                  <a:gd name="connsiteX277" fmla="*/ 666931 w 1179211"/>
                  <a:gd name="connsiteY277" fmla="*/ 44220 h 84574"/>
                  <a:gd name="connsiteX278" fmla="*/ 664515 w 1179211"/>
                  <a:gd name="connsiteY278" fmla="*/ 60894 h 84574"/>
                  <a:gd name="connsiteX279" fmla="*/ 675389 w 1179211"/>
                  <a:gd name="connsiteY279" fmla="*/ 25856 h 84574"/>
                  <a:gd name="connsiteX280" fmla="*/ 667173 w 1179211"/>
                  <a:gd name="connsiteY280" fmla="*/ 13774 h 84574"/>
                  <a:gd name="connsiteX281" fmla="*/ 654366 w 1179211"/>
                  <a:gd name="connsiteY281" fmla="*/ 6524 h 84574"/>
                  <a:gd name="connsiteX282" fmla="*/ 637451 w 1179211"/>
                  <a:gd name="connsiteY282" fmla="*/ 4108 h 84574"/>
                  <a:gd name="connsiteX283" fmla="*/ 631168 w 1179211"/>
                  <a:gd name="connsiteY283" fmla="*/ 4108 h 84574"/>
                  <a:gd name="connsiteX284" fmla="*/ 627060 w 1179211"/>
                  <a:gd name="connsiteY284" fmla="*/ 4350 h 84574"/>
                  <a:gd name="connsiteX285" fmla="*/ 622953 w 1179211"/>
                  <a:gd name="connsiteY285" fmla="*/ 4350 h 84574"/>
                  <a:gd name="connsiteX286" fmla="*/ 616670 w 1179211"/>
                  <a:gd name="connsiteY286" fmla="*/ 4591 h 84574"/>
                  <a:gd name="connsiteX287" fmla="*/ 616670 w 1179211"/>
                  <a:gd name="connsiteY287" fmla="*/ 84091 h 84574"/>
                  <a:gd name="connsiteX288" fmla="*/ 625611 w 1179211"/>
                  <a:gd name="connsiteY288" fmla="*/ 84333 h 84574"/>
                  <a:gd name="connsiteX289" fmla="*/ 637209 w 1179211"/>
                  <a:gd name="connsiteY289" fmla="*/ 84575 h 84574"/>
                  <a:gd name="connsiteX290" fmla="*/ 650741 w 1179211"/>
                  <a:gd name="connsiteY290" fmla="*/ 82883 h 84574"/>
                  <a:gd name="connsiteX291" fmla="*/ 664032 w 1179211"/>
                  <a:gd name="connsiteY291" fmla="*/ 76842 h 84574"/>
                  <a:gd name="connsiteX292" fmla="*/ 674181 w 1179211"/>
                  <a:gd name="connsiteY292" fmla="*/ 64518 h 84574"/>
                  <a:gd name="connsiteX293" fmla="*/ 678289 w 1179211"/>
                  <a:gd name="connsiteY293" fmla="*/ 43979 h 84574"/>
                  <a:gd name="connsiteX294" fmla="*/ 675389 w 1179211"/>
                  <a:gd name="connsiteY294" fmla="*/ 25856 h 84574"/>
                  <a:gd name="connsiteX295" fmla="*/ 562059 w 1179211"/>
                  <a:gd name="connsiteY295" fmla="*/ 77325 h 84574"/>
                  <a:gd name="connsiteX296" fmla="*/ 558918 w 1179211"/>
                  <a:gd name="connsiteY296" fmla="*/ 78534 h 84574"/>
                  <a:gd name="connsiteX297" fmla="*/ 555776 w 1179211"/>
                  <a:gd name="connsiteY297" fmla="*/ 79017 h 84574"/>
                  <a:gd name="connsiteX298" fmla="*/ 553360 w 1179211"/>
                  <a:gd name="connsiteY298" fmla="*/ 78534 h 84574"/>
                  <a:gd name="connsiteX299" fmla="*/ 551185 w 1179211"/>
                  <a:gd name="connsiteY299" fmla="*/ 77567 h 84574"/>
                  <a:gd name="connsiteX300" fmla="*/ 549010 w 1179211"/>
                  <a:gd name="connsiteY300" fmla="*/ 74184 h 84574"/>
                  <a:gd name="connsiteX301" fmla="*/ 548769 w 1179211"/>
                  <a:gd name="connsiteY301" fmla="*/ 67901 h 84574"/>
                  <a:gd name="connsiteX302" fmla="*/ 548769 w 1179211"/>
                  <a:gd name="connsiteY302" fmla="*/ 35280 h 84574"/>
                  <a:gd name="connsiteX303" fmla="*/ 561817 w 1179211"/>
                  <a:gd name="connsiteY303" fmla="*/ 35280 h 84574"/>
                  <a:gd name="connsiteX304" fmla="*/ 561817 w 1179211"/>
                  <a:gd name="connsiteY304" fmla="*/ 28997 h 84574"/>
                  <a:gd name="connsiteX305" fmla="*/ 548769 w 1179211"/>
                  <a:gd name="connsiteY305" fmla="*/ 28997 h 84574"/>
                  <a:gd name="connsiteX306" fmla="*/ 548769 w 1179211"/>
                  <a:gd name="connsiteY306" fmla="*/ 12807 h 84574"/>
                  <a:gd name="connsiteX307" fmla="*/ 539103 w 1179211"/>
                  <a:gd name="connsiteY307" fmla="*/ 14982 h 84574"/>
                  <a:gd name="connsiteX308" fmla="*/ 539103 w 1179211"/>
                  <a:gd name="connsiteY308" fmla="*/ 28997 h 84574"/>
                  <a:gd name="connsiteX309" fmla="*/ 529679 w 1179211"/>
                  <a:gd name="connsiteY309" fmla="*/ 28997 h 84574"/>
                  <a:gd name="connsiteX310" fmla="*/ 529679 w 1179211"/>
                  <a:gd name="connsiteY310" fmla="*/ 35280 h 84574"/>
                  <a:gd name="connsiteX311" fmla="*/ 539103 w 1179211"/>
                  <a:gd name="connsiteY311" fmla="*/ 35280 h 84574"/>
                  <a:gd name="connsiteX312" fmla="*/ 539103 w 1179211"/>
                  <a:gd name="connsiteY312" fmla="*/ 68868 h 84574"/>
                  <a:gd name="connsiteX313" fmla="*/ 539345 w 1179211"/>
                  <a:gd name="connsiteY313" fmla="*/ 76117 h 84574"/>
                  <a:gd name="connsiteX314" fmla="*/ 541278 w 1179211"/>
                  <a:gd name="connsiteY314" fmla="*/ 81433 h 84574"/>
                  <a:gd name="connsiteX315" fmla="*/ 545869 w 1179211"/>
                  <a:gd name="connsiteY315" fmla="*/ 84816 h 84574"/>
                  <a:gd name="connsiteX316" fmla="*/ 551910 w 1179211"/>
                  <a:gd name="connsiteY316" fmla="*/ 85783 h 84574"/>
                  <a:gd name="connsiteX317" fmla="*/ 558434 w 1179211"/>
                  <a:gd name="connsiteY317" fmla="*/ 84816 h 84574"/>
                  <a:gd name="connsiteX318" fmla="*/ 563992 w 1179211"/>
                  <a:gd name="connsiteY318" fmla="*/ 82158 h 84574"/>
                  <a:gd name="connsiteX319" fmla="*/ 562059 w 1179211"/>
                  <a:gd name="connsiteY319" fmla="*/ 77325 h 84574"/>
                  <a:gd name="connsiteX320" fmla="*/ 487392 w 1179211"/>
                  <a:gd name="connsiteY320" fmla="*/ 6041 h 84574"/>
                  <a:gd name="connsiteX321" fmla="*/ 483284 w 1179211"/>
                  <a:gd name="connsiteY321" fmla="*/ 4350 h 84574"/>
                  <a:gd name="connsiteX322" fmla="*/ 479176 w 1179211"/>
                  <a:gd name="connsiteY322" fmla="*/ 6041 h 84574"/>
                  <a:gd name="connsiteX323" fmla="*/ 477484 w 1179211"/>
                  <a:gd name="connsiteY323" fmla="*/ 9907 h 84574"/>
                  <a:gd name="connsiteX324" fmla="*/ 479176 w 1179211"/>
                  <a:gd name="connsiteY324" fmla="*/ 13774 h 84574"/>
                  <a:gd name="connsiteX325" fmla="*/ 483284 w 1179211"/>
                  <a:gd name="connsiteY325" fmla="*/ 15465 h 84574"/>
                  <a:gd name="connsiteX326" fmla="*/ 487392 w 1179211"/>
                  <a:gd name="connsiteY326" fmla="*/ 13774 h 84574"/>
                  <a:gd name="connsiteX327" fmla="*/ 489083 w 1179211"/>
                  <a:gd name="connsiteY327" fmla="*/ 9907 h 84574"/>
                  <a:gd name="connsiteX328" fmla="*/ 487392 w 1179211"/>
                  <a:gd name="connsiteY328" fmla="*/ 6041 h 84574"/>
                  <a:gd name="connsiteX329" fmla="*/ 510589 w 1179211"/>
                  <a:gd name="connsiteY329" fmla="*/ 6041 h 84574"/>
                  <a:gd name="connsiteX330" fmla="*/ 506481 w 1179211"/>
                  <a:gd name="connsiteY330" fmla="*/ 4350 h 84574"/>
                  <a:gd name="connsiteX331" fmla="*/ 502373 w 1179211"/>
                  <a:gd name="connsiteY331" fmla="*/ 6041 h 84574"/>
                  <a:gd name="connsiteX332" fmla="*/ 500682 w 1179211"/>
                  <a:gd name="connsiteY332" fmla="*/ 9907 h 84574"/>
                  <a:gd name="connsiteX333" fmla="*/ 502373 w 1179211"/>
                  <a:gd name="connsiteY333" fmla="*/ 13774 h 84574"/>
                  <a:gd name="connsiteX334" fmla="*/ 506481 w 1179211"/>
                  <a:gd name="connsiteY334" fmla="*/ 15465 h 84574"/>
                  <a:gd name="connsiteX335" fmla="*/ 510589 w 1179211"/>
                  <a:gd name="connsiteY335" fmla="*/ 13774 h 84574"/>
                  <a:gd name="connsiteX336" fmla="*/ 512281 w 1179211"/>
                  <a:gd name="connsiteY336" fmla="*/ 9907 h 84574"/>
                  <a:gd name="connsiteX337" fmla="*/ 510589 w 1179211"/>
                  <a:gd name="connsiteY337" fmla="*/ 6041 h 84574"/>
                  <a:gd name="connsiteX338" fmla="*/ 504548 w 1179211"/>
                  <a:gd name="connsiteY338" fmla="*/ 62827 h 84574"/>
                  <a:gd name="connsiteX339" fmla="*/ 504306 w 1179211"/>
                  <a:gd name="connsiteY339" fmla="*/ 67660 h 84574"/>
                  <a:gd name="connsiteX340" fmla="*/ 502373 w 1179211"/>
                  <a:gd name="connsiteY340" fmla="*/ 72976 h 84574"/>
                  <a:gd name="connsiteX341" fmla="*/ 498990 w 1179211"/>
                  <a:gd name="connsiteY341" fmla="*/ 76600 h 84574"/>
                  <a:gd name="connsiteX342" fmla="*/ 495124 w 1179211"/>
                  <a:gd name="connsiteY342" fmla="*/ 78534 h 84574"/>
                  <a:gd name="connsiteX343" fmla="*/ 491741 w 1179211"/>
                  <a:gd name="connsiteY343" fmla="*/ 79017 h 84574"/>
                  <a:gd name="connsiteX344" fmla="*/ 488116 w 1179211"/>
                  <a:gd name="connsiteY344" fmla="*/ 78534 h 84574"/>
                  <a:gd name="connsiteX345" fmla="*/ 484975 w 1179211"/>
                  <a:gd name="connsiteY345" fmla="*/ 76842 h 84574"/>
                  <a:gd name="connsiteX346" fmla="*/ 482800 w 1179211"/>
                  <a:gd name="connsiteY346" fmla="*/ 73942 h 84574"/>
                  <a:gd name="connsiteX347" fmla="*/ 482075 w 1179211"/>
                  <a:gd name="connsiteY347" fmla="*/ 69351 h 84574"/>
                  <a:gd name="connsiteX348" fmla="*/ 483284 w 1179211"/>
                  <a:gd name="connsiteY348" fmla="*/ 64760 h 84574"/>
                  <a:gd name="connsiteX349" fmla="*/ 486183 w 1179211"/>
                  <a:gd name="connsiteY349" fmla="*/ 61619 h 84574"/>
                  <a:gd name="connsiteX350" fmla="*/ 489566 w 1179211"/>
                  <a:gd name="connsiteY350" fmla="*/ 59686 h 84574"/>
                  <a:gd name="connsiteX351" fmla="*/ 492708 w 1179211"/>
                  <a:gd name="connsiteY351" fmla="*/ 58719 h 84574"/>
                  <a:gd name="connsiteX352" fmla="*/ 496091 w 1179211"/>
                  <a:gd name="connsiteY352" fmla="*/ 58236 h 84574"/>
                  <a:gd name="connsiteX353" fmla="*/ 499715 w 1179211"/>
                  <a:gd name="connsiteY353" fmla="*/ 57994 h 84574"/>
                  <a:gd name="connsiteX354" fmla="*/ 502857 w 1179211"/>
                  <a:gd name="connsiteY354" fmla="*/ 57752 h 84574"/>
                  <a:gd name="connsiteX355" fmla="*/ 505031 w 1179211"/>
                  <a:gd name="connsiteY355" fmla="*/ 57752 h 84574"/>
                  <a:gd name="connsiteX356" fmla="*/ 504548 w 1179211"/>
                  <a:gd name="connsiteY356" fmla="*/ 62827 h 84574"/>
                  <a:gd name="connsiteX357" fmla="*/ 522188 w 1179211"/>
                  <a:gd name="connsiteY357" fmla="*/ 78292 h 84574"/>
                  <a:gd name="connsiteX358" fmla="*/ 517838 w 1179211"/>
                  <a:gd name="connsiteY358" fmla="*/ 79017 h 84574"/>
                  <a:gd name="connsiteX359" fmla="*/ 514939 w 1179211"/>
                  <a:gd name="connsiteY359" fmla="*/ 77809 h 84574"/>
                  <a:gd name="connsiteX360" fmla="*/ 513972 w 1179211"/>
                  <a:gd name="connsiteY360" fmla="*/ 72734 h 84574"/>
                  <a:gd name="connsiteX361" fmla="*/ 513972 w 1179211"/>
                  <a:gd name="connsiteY361" fmla="*/ 43496 h 84574"/>
                  <a:gd name="connsiteX362" fmla="*/ 513972 w 1179211"/>
                  <a:gd name="connsiteY362" fmla="*/ 40354 h 84574"/>
                  <a:gd name="connsiteX363" fmla="*/ 513489 w 1179211"/>
                  <a:gd name="connsiteY363" fmla="*/ 36971 h 84574"/>
                  <a:gd name="connsiteX364" fmla="*/ 512281 w 1179211"/>
                  <a:gd name="connsiteY364" fmla="*/ 33830 h 84574"/>
                  <a:gd name="connsiteX365" fmla="*/ 509864 w 1179211"/>
                  <a:gd name="connsiteY365" fmla="*/ 31172 h 84574"/>
                  <a:gd name="connsiteX366" fmla="*/ 502615 w 1179211"/>
                  <a:gd name="connsiteY366" fmla="*/ 27789 h 84574"/>
                  <a:gd name="connsiteX367" fmla="*/ 494882 w 1179211"/>
                  <a:gd name="connsiteY367" fmla="*/ 27064 h 84574"/>
                  <a:gd name="connsiteX368" fmla="*/ 488116 w 1179211"/>
                  <a:gd name="connsiteY368" fmla="*/ 27789 h 84574"/>
                  <a:gd name="connsiteX369" fmla="*/ 482075 w 1179211"/>
                  <a:gd name="connsiteY369" fmla="*/ 29964 h 84574"/>
                  <a:gd name="connsiteX370" fmla="*/ 477243 w 1179211"/>
                  <a:gd name="connsiteY370" fmla="*/ 33830 h 84574"/>
                  <a:gd name="connsiteX371" fmla="*/ 474584 w 1179211"/>
                  <a:gd name="connsiteY371" fmla="*/ 40113 h 84574"/>
                  <a:gd name="connsiteX372" fmla="*/ 482317 w 1179211"/>
                  <a:gd name="connsiteY372" fmla="*/ 42529 h 84574"/>
                  <a:gd name="connsiteX373" fmla="*/ 483284 w 1179211"/>
                  <a:gd name="connsiteY373" fmla="*/ 38904 h 84574"/>
                  <a:gd name="connsiteX374" fmla="*/ 485217 w 1179211"/>
                  <a:gd name="connsiteY374" fmla="*/ 36005 h 84574"/>
                  <a:gd name="connsiteX375" fmla="*/ 488600 w 1179211"/>
                  <a:gd name="connsiteY375" fmla="*/ 33830 h 84574"/>
                  <a:gd name="connsiteX376" fmla="*/ 493916 w 1179211"/>
                  <a:gd name="connsiteY376" fmla="*/ 33105 h 84574"/>
                  <a:gd name="connsiteX377" fmla="*/ 497299 w 1179211"/>
                  <a:gd name="connsiteY377" fmla="*/ 33347 h 84574"/>
                  <a:gd name="connsiteX378" fmla="*/ 500440 w 1179211"/>
                  <a:gd name="connsiteY378" fmla="*/ 34313 h 84574"/>
                  <a:gd name="connsiteX379" fmla="*/ 503582 w 1179211"/>
                  <a:gd name="connsiteY379" fmla="*/ 37213 h 84574"/>
                  <a:gd name="connsiteX380" fmla="*/ 504548 w 1179211"/>
                  <a:gd name="connsiteY380" fmla="*/ 42287 h 84574"/>
                  <a:gd name="connsiteX381" fmla="*/ 504548 w 1179211"/>
                  <a:gd name="connsiteY381" fmla="*/ 51711 h 84574"/>
                  <a:gd name="connsiteX382" fmla="*/ 497057 w 1179211"/>
                  <a:gd name="connsiteY382" fmla="*/ 51953 h 84574"/>
                  <a:gd name="connsiteX383" fmla="*/ 491016 w 1179211"/>
                  <a:gd name="connsiteY383" fmla="*/ 52436 h 84574"/>
                  <a:gd name="connsiteX384" fmla="*/ 483525 w 1179211"/>
                  <a:gd name="connsiteY384" fmla="*/ 54369 h 84574"/>
                  <a:gd name="connsiteX385" fmla="*/ 477484 w 1179211"/>
                  <a:gd name="connsiteY385" fmla="*/ 57994 h 84574"/>
                  <a:gd name="connsiteX386" fmla="*/ 473618 w 1179211"/>
                  <a:gd name="connsiteY386" fmla="*/ 63310 h 84574"/>
                  <a:gd name="connsiteX387" fmla="*/ 472168 w 1179211"/>
                  <a:gd name="connsiteY387" fmla="*/ 70076 h 84574"/>
                  <a:gd name="connsiteX388" fmla="*/ 473618 w 1179211"/>
                  <a:gd name="connsiteY388" fmla="*/ 76842 h 84574"/>
                  <a:gd name="connsiteX389" fmla="*/ 477243 w 1179211"/>
                  <a:gd name="connsiteY389" fmla="*/ 81675 h 84574"/>
                  <a:gd name="connsiteX390" fmla="*/ 482317 w 1179211"/>
                  <a:gd name="connsiteY390" fmla="*/ 84575 h 84574"/>
                  <a:gd name="connsiteX391" fmla="*/ 488116 w 1179211"/>
                  <a:gd name="connsiteY391" fmla="*/ 85541 h 84574"/>
                  <a:gd name="connsiteX392" fmla="*/ 499232 w 1179211"/>
                  <a:gd name="connsiteY392" fmla="*/ 82641 h 84574"/>
                  <a:gd name="connsiteX393" fmla="*/ 505031 w 1179211"/>
                  <a:gd name="connsiteY393" fmla="*/ 75634 h 84574"/>
                  <a:gd name="connsiteX394" fmla="*/ 507689 w 1179211"/>
                  <a:gd name="connsiteY394" fmla="*/ 82158 h 84574"/>
                  <a:gd name="connsiteX395" fmla="*/ 514214 w 1179211"/>
                  <a:gd name="connsiteY395" fmla="*/ 84816 h 84574"/>
                  <a:gd name="connsiteX396" fmla="*/ 519047 w 1179211"/>
                  <a:gd name="connsiteY396" fmla="*/ 84333 h 84574"/>
                  <a:gd name="connsiteX397" fmla="*/ 522430 w 1179211"/>
                  <a:gd name="connsiteY397" fmla="*/ 83608 h 84574"/>
                  <a:gd name="connsiteX398" fmla="*/ 522430 w 1179211"/>
                  <a:gd name="connsiteY398" fmla="*/ 78292 h 84574"/>
                  <a:gd name="connsiteX399" fmla="*/ 458636 w 1179211"/>
                  <a:gd name="connsiteY399" fmla="*/ 77325 h 84574"/>
                  <a:gd name="connsiteX400" fmla="*/ 455495 w 1179211"/>
                  <a:gd name="connsiteY400" fmla="*/ 78534 h 84574"/>
                  <a:gd name="connsiteX401" fmla="*/ 452353 w 1179211"/>
                  <a:gd name="connsiteY401" fmla="*/ 79017 h 84574"/>
                  <a:gd name="connsiteX402" fmla="*/ 449937 w 1179211"/>
                  <a:gd name="connsiteY402" fmla="*/ 78534 h 84574"/>
                  <a:gd name="connsiteX403" fmla="*/ 447762 w 1179211"/>
                  <a:gd name="connsiteY403" fmla="*/ 77567 h 84574"/>
                  <a:gd name="connsiteX404" fmla="*/ 445587 w 1179211"/>
                  <a:gd name="connsiteY404" fmla="*/ 74184 h 84574"/>
                  <a:gd name="connsiteX405" fmla="*/ 445346 w 1179211"/>
                  <a:gd name="connsiteY405" fmla="*/ 67901 h 84574"/>
                  <a:gd name="connsiteX406" fmla="*/ 445346 w 1179211"/>
                  <a:gd name="connsiteY406" fmla="*/ 35280 h 84574"/>
                  <a:gd name="connsiteX407" fmla="*/ 458394 w 1179211"/>
                  <a:gd name="connsiteY407" fmla="*/ 35280 h 84574"/>
                  <a:gd name="connsiteX408" fmla="*/ 458394 w 1179211"/>
                  <a:gd name="connsiteY408" fmla="*/ 28997 h 84574"/>
                  <a:gd name="connsiteX409" fmla="*/ 445346 w 1179211"/>
                  <a:gd name="connsiteY409" fmla="*/ 28997 h 84574"/>
                  <a:gd name="connsiteX410" fmla="*/ 445346 w 1179211"/>
                  <a:gd name="connsiteY410" fmla="*/ 12807 h 84574"/>
                  <a:gd name="connsiteX411" fmla="*/ 435680 w 1179211"/>
                  <a:gd name="connsiteY411" fmla="*/ 14982 h 84574"/>
                  <a:gd name="connsiteX412" fmla="*/ 435680 w 1179211"/>
                  <a:gd name="connsiteY412" fmla="*/ 28997 h 84574"/>
                  <a:gd name="connsiteX413" fmla="*/ 426256 w 1179211"/>
                  <a:gd name="connsiteY413" fmla="*/ 28997 h 84574"/>
                  <a:gd name="connsiteX414" fmla="*/ 426256 w 1179211"/>
                  <a:gd name="connsiteY414" fmla="*/ 35280 h 84574"/>
                  <a:gd name="connsiteX415" fmla="*/ 435680 w 1179211"/>
                  <a:gd name="connsiteY415" fmla="*/ 35280 h 84574"/>
                  <a:gd name="connsiteX416" fmla="*/ 435680 w 1179211"/>
                  <a:gd name="connsiteY416" fmla="*/ 68868 h 84574"/>
                  <a:gd name="connsiteX417" fmla="*/ 435922 w 1179211"/>
                  <a:gd name="connsiteY417" fmla="*/ 76117 h 84574"/>
                  <a:gd name="connsiteX418" fmla="*/ 437855 w 1179211"/>
                  <a:gd name="connsiteY418" fmla="*/ 81433 h 84574"/>
                  <a:gd name="connsiteX419" fmla="*/ 442446 w 1179211"/>
                  <a:gd name="connsiteY419" fmla="*/ 84816 h 84574"/>
                  <a:gd name="connsiteX420" fmla="*/ 448487 w 1179211"/>
                  <a:gd name="connsiteY420" fmla="*/ 85783 h 84574"/>
                  <a:gd name="connsiteX421" fmla="*/ 455012 w 1179211"/>
                  <a:gd name="connsiteY421" fmla="*/ 84816 h 84574"/>
                  <a:gd name="connsiteX422" fmla="*/ 460569 w 1179211"/>
                  <a:gd name="connsiteY422" fmla="*/ 82158 h 84574"/>
                  <a:gd name="connsiteX423" fmla="*/ 458636 w 1179211"/>
                  <a:gd name="connsiteY423" fmla="*/ 77325 h 84574"/>
                  <a:gd name="connsiteX424" fmla="*/ 409825 w 1179211"/>
                  <a:gd name="connsiteY424" fmla="*/ 28997 h 84574"/>
                  <a:gd name="connsiteX425" fmla="*/ 399676 w 1179211"/>
                  <a:gd name="connsiteY425" fmla="*/ 28997 h 84574"/>
                  <a:gd name="connsiteX426" fmla="*/ 399676 w 1179211"/>
                  <a:gd name="connsiteY426" fmla="*/ 84091 h 84574"/>
                  <a:gd name="connsiteX427" fmla="*/ 409825 w 1179211"/>
                  <a:gd name="connsiteY427" fmla="*/ 84091 h 84574"/>
                  <a:gd name="connsiteX428" fmla="*/ 409825 w 1179211"/>
                  <a:gd name="connsiteY428" fmla="*/ 28997 h 84574"/>
                  <a:gd name="connsiteX429" fmla="*/ 409341 w 1179211"/>
                  <a:gd name="connsiteY429" fmla="*/ 2416 h 84574"/>
                  <a:gd name="connsiteX430" fmla="*/ 404992 w 1179211"/>
                  <a:gd name="connsiteY430" fmla="*/ 483 h 84574"/>
                  <a:gd name="connsiteX431" fmla="*/ 400400 w 1179211"/>
                  <a:gd name="connsiteY431" fmla="*/ 2416 h 84574"/>
                  <a:gd name="connsiteX432" fmla="*/ 398467 w 1179211"/>
                  <a:gd name="connsiteY432" fmla="*/ 6766 h 84574"/>
                  <a:gd name="connsiteX433" fmla="*/ 400400 w 1179211"/>
                  <a:gd name="connsiteY433" fmla="*/ 11116 h 84574"/>
                  <a:gd name="connsiteX434" fmla="*/ 404992 w 1179211"/>
                  <a:gd name="connsiteY434" fmla="*/ 13049 h 84574"/>
                  <a:gd name="connsiteX435" fmla="*/ 409341 w 1179211"/>
                  <a:gd name="connsiteY435" fmla="*/ 11116 h 84574"/>
                  <a:gd name="connsiteX436" fmla="*/ 411274 w 1179211"/>
                  <a:gd name="connsiteY436" fmla="*/ 6766 h 84574"/>
                  <a:gd name="connsiteX437" fmla="*/ 409341 w 1179211"/>
                  <a:gd name="connsiteY437" fmla="*/ 2416 h 84574"/>
                  <a:gd name="connsiteX438" fmla="*/ 379619 w 1179211"/>
                  <a:gd name="connsiteY438" fmla="*/ 61377 h 84574"/>
                  <a:gd name="connsiteX439" fmla="*/ 375511 w 1179211"/>
                  <a:gd name="connsiteY439" fmla="*/ 56544 h 84574"/>
                  <a:gd name="connsiteX440" fmla="*/ 370195 w 1179211"/>
                  <a:gd name="connsiteY440" fmla="*/ 53403 h 84574"/>
                  <a:gd name="connsiteX441" fmla="*/ 364396 w 1179211"/>
                  <a:gd name="connsiteY441" fmla="*/ 51470 h 84574"/>
                  <a:gd name="connsiteX442" fmla="*/ 355938 w 1179211"/>
                  <a:gd name="connsiteY442" fmla="*/ 47603 h 84574"/>
                  <a:gd name="connsiteX443" fmla="*/ 352797 w 1179211"/>
                  <a:gd name="connsiteY443" fmla="*/ 40837 h 84574"/>
                  <a:gd name="connsiteX444" fmla="*/ 355697 w 1179211"/>
                  <a:gd name="connsiteY444" fmla="*/ 35280 h 84574"/>
                  <a:gd name="connsiteX445" fmla="*/ 362946 w 1179211"/>
                  <a:gd name="connsiteY445" fmla="*/ 33105 h 84574"/>
                  <a:gd name="connsiteX446" fmla="*/ 370195 w 1179211"/>
                  <a:gd name="connsiteY446" fmla="*/ 34796 h 84574"/>
                  <a:gd name="connsiteX447" fmla="*/ 374786 w 1179211"/>
                  <a:gd name="connsiteY447" fmla="*/ 38421 h 84574"/>
                  <a:gd name="connsiteX448" fmla="*/ 379619 w 1179211"/>
                  <a:gd name="connsiteY448" fmla="*/ 32380 h 84574"/>
                  <a:gd name="connsiteX449" fmla="*/ 373820 w 1179211"/>
                  <a:gd name="connsiteY449" fmla="*/ 28997 h 84574"/>
                  <a:gd name="connsiteX450" fmla="*/ 363429 w 1179211"/>
                  <a:gd name="connsiteY450" fmla="*/ 27306 h 84574"/>
                  <a:gd name="connsiteX451" fmla="*/ 355938 w 1179211"/>
                  <a:gd name="connsiteY451" fmla="*/ 28272 h 84574"/>
                  <a:gd name="connsiteX452" fmla="*/ 349656 w 1179211"/>
                  <a:gd name="connsiteY452" fmla="*/ 31172 h 84574"/>
                  <a:gd name="connsiteX453" fmla="*/ 345306 w 1179211"/>
                  <a:gd name="connsiteY453" fmla="*/ 36005 h 84574"/>
                  <a:gd name="connsiteX454" fmla="*/ 343615 w 1179211"/>
                  <a:gd name="connsiteY454" fmla="*/ 42771 h 84574"/>
                  <a:gd name="connsiteX455" fmla="*/ 345065 w 1179211"/>
                  <a:gd name="connsiteY455" fmla="*/ 50020 h 84574"/>
                  <a:gd name="connsiteX456" fmla="*/ 348931 w 1179211"/>
                  <a:gd name="connsiteY456" fmla="*/ 54853 h 84574"/>
                  <a:gd name="connsiteX457" fmla="*/ 354005 w 1179211"/>
                  <a:gd name="connsiteY457" fmla="*/ 57752 h 84574"/>
                  <a:gd name="connsiteX458" fmla="*/ 359321 w 1179211"/>
                  <a:gd name="connsiteY458" fmla="*/ 59686 h 84574"/>
                  <a:gd name="connsiteX459" fmla="*/ 367779 w 1179211"/>
                  <a:gd name="connsiteY459" fmla="*/ 63310 h 84574"/>
                  <a:gd name="connsiteX460" fmla="*/ 370920 w 1179211"/>
                  <a:gd name="connsiteY460" fmla="*/ 70559 h 84574"/>
                  <a:gd name="connsiteX461" fmla="*/ 368262 w 1179211"/>
                  <a:gd name="connsiteY461" fmla="*/ 77325 h 84574"/>
                  <a:gd name="connsiteX462" fmla="*/ 360771 w 1179211"/>
                  <a:gd name="connsiteY462" fmla="*/ 79742 h 84574"/>
                  <a:gd name="connsiteX463" fmla="*/ 355938 w 1179211"/>
                  <a:gd name="connsiteY463" fmla="*/ 79017 h 84574"/>
                  <a:gd name="connsiteX464" fmla="*/ 351830 w 1179211"/>
                  <a:gd name="connsiteY464" fmla="*/ 76842 h 84574"/>
                  <a:gd name="connsiteX465" fmla="*/ 348447 w 1179211"/>
                  <a:gd name="connsiteY465" fmla="*/ 74184 h 84574"/>
                  <a:gd name="connsiteX466" fmla="*/ 346031 w 1179211"/>
                  <a:gd name="connsiteY466" fmla="*/ 71768 h 84574"/>
                  <a:gd name="connsiteX467" fmla="*/ 341198 w 1179211"/>
                  <a:gd name="connsiteY467" fmla="*/ 79500 h 84574"/>
                  <a:gd name="connsiteX468" fmla="*/ 360288 w 1179211"/>
                  <a:gd name="connsiteY468" fmla="*/ 85783 h 84574"/>
                  <a:gd name="connsiteX469" fmla="*/ 368020 w 1179211"/>
                  <a:gd name="connsiteY469" fmla="*/ 84575 h 84574"/>
                  <a:gd name="connsiteX470" fmla="*/ 374303 w 1179211"/>
                  <a:gd name="connsiteY470" fmla="*/ 81192 h 84574"/>
                  <a:gd name="connsiteX471" fmla="*/ 378411 w 1179211"/>
                  <a:gd name="connsiteY471" fmla="*/ 75634 h 84574"/>
                  <a:gd name="connsiteX472" fmla="*/ 380103 w 1179211"/>
                  <a:gd name="connsiteY472" fmla="*/ 68143 h 84574"/>
                  <a:gd name="connsiteX473" fmla="*/ 379619 w 1179211"/>
                  <a:gd name="connsiteY473" fmla="*/ 61377 h 84574"/>
                  <a:gd name="connsiteX474" fmla="*/ 298428 w 1179211"/>
                  <a:gd name="connsiteY474" fmla="*/ 84091 h 84574"/>
                  <a:gd name="connsiteX475" fmla="*/ 307852 w 1179211"/>
                  <a:gd name="connsiteY475" fmla="*/ 84091 h 84574"/>
                  <a:gd name="connsiteX476" fmla="*/ 307852 w 1179211"/>
                  <a:gd name="connsiteY476" fmla="*/ 57511 h 84574"/>
                  <a:gd name="connsiteX477" fmla="*/ 308093 w 1179211"/>
                  <a:gd name="connsiteY477" fmla="*/ 51953 h 84574"/>
                  <a:gd name="connsiteX478" fmla="*/ 308818 w 1179211"/>
                  <a:gd name="connsiteY478" fmla="*/ 46637 h 84574"/>
                  <a:gd name="connsiteX479" fmla="*/ 312926 w 1179211"/>
                  <a:gd name="connsiteY479" fmla="*/ 37938 h 84574"/>
                  <a:gd name="connsiteX480" fmla="*/ 318967 w 1179211"/>
                  <a:gd name="connsiteY480" fmla="*/ 34555 h 84574"/>
                  <a:gd name="connsiteX481" fmla="*/ 325008 w 1179211"/>
                  <a:gd name="connsiteY481" fmla="*/ 40596 h 84574"/>
                  <a:gd name="connsiteX482" fmla="*/ 333224 w 1179211"/>
                  <a:gd name="connsiteY482" fmla="*/ 37696 h 84574"/>
                  <a:gd name="connsiteX483" fmla="*/ 332016 w 1179211"/>
                  <a:gd name="connsiteY483" fmla="*/ 32863 h 84574"/>
                  <a:gd name="connsiteX484" fmla="*/ 329599 w 1179211"/>
                  <a:gd name="connsiteY484" fmla="*/ 29722 h 84574"/>
                  <a:gd name="connsiteX485" fmla="*/ 326216 w 1179211"/>
                  <a:gd name="connsiteY485" fmla="*/ 28030 h 84574"/>
                  <a:gd name="connsiteX486" fmla="*/ 322833 w 1179211"/>
                  <a:gd name="connsiteY486" fmla="*/ 27547 h 84574"/>
                  <a:gd name="connsiteX487" fmla="*/ 314134 w 1179211"/>
                  <a:gd name="connsiteY487" fmla="*/ 30205 h 84574"/>
                  <a:gd name="connsiteX488" fmla="*/ 307852 w 1179211"/>
                  <a:gd name="connsiteY488" fmla="*/ 37696 h 84574"/>
                  <a:gd name="connsiteX489" fmla="*/ 306643 w 1179211"/>
                  <a:gd name="connsiteY489" fmla="*/ 28272 h 84574"/>
                  <a:gd name="connsiteX490" fmla="*/ 297219 w 1179211"/>
                  <a:gd name="connsiteY490" fmla="*/ 29239 h 84574"/>
                  <a:gd name="connsiteX491" fmla="*/ 297461 w 1179211"/>
                  <a:gd name="connsiteY491" fmla="*/ 31413 h 84574"/>
                  <a:gd name="connsiteX492" fmla="*/ 297944 w 1179211"/>
                  <a:gd name="connsiteY492" fmla="*/ 35038 h 84574"/>
                  <a:gd name="connsiteX493" fmla="*/ 298186 w 1179211"/>
                  <a:gd name="connsiteY493" fmla="*/ 39146 h 84574"/>
                  <a:gd name="connsiteX494" fmla="*/ 298428 w 1179211"/>
                  <a:gd name="connsiteY494" fmla="*/ 43254 h 84574"/>
                  <a:gd name="connsiteX495" fmla="*/ 298428 w 1179211"/>
                  <a:gd name="connsiteY495" fmla="*/ 84091 h 84574"/>
                  <a:gd name="connsiteX496" fmla="*/ 267981 w 1179211"/>
                  <a:gd name="connsiteY496" fmla="*/ 38179 h 84574"/>
                  <a:gd name="connsiteX497" fmla="*/ 271122 w 1179211"/>
                  <a:gd name="connsiteY497" fmla="*/ 50262 h 84574"/>
                  <a:gd name="connsiteX498" fmla="*/ 271122 w 1179211"/>
                  <a:gd name="connsiteY498" fmla="*/ 52195 h 84574"/>
                  <a:gd name="connsiteX499" fmla="*/ 243817 w 1179211"/>
                  <a:gd name="connsiteY499" fmla="*/ 52195 h 84574"/>
                  <a:gd name="connsiteX500" fmla="*/ 245508 w 1179211"/>
                  <a:gd name="connsiteY500" fmla="*/ 45187 h 84574"/>
                  <a:gd name="connsiteX501" fmla="*/ 248649 w 1179211"/>
                  <a:gd name="connsiteY501" fmla="*/ 39388 h 84574"/>
                  <a:gd name="connsiteX502" fmla="*/ 253241 w 1179211"/>
                  <a:gd name="connsiteY502" fmla="*/ 35280 h 84574"/>
                  <a:gd name="connsiteX503" fmla="*/ 259282 w 1179211"/>
                  <a:gd name="connsiteY503" fmla="*/ 33830 h 84574"/>
                  <a:gd name="connsiteX504" fmla="*/ 267981 w 1179211"/>
                  <a:gd name="connsiteY504" fmla="*/ 38179 h 84574"/>
                  <a:gd name="connsiteX505" fmla="*/ 281029 w 1179211"/>
                  <a:gd name="connsiteY505" fmla="*/ 58236 h 84574"/>
                  <a:gd name="connsiteX506" fmla="*/ 281029 w 1179211"/>
                  <a:gd name="connsiteY506" fmla="*/ 52678 h 84574"/>
                  <a:gd name="connsiteX507" fmla="*/ 280063 w 1179211"/>
                  <a:gd name="connsiteY507" fmla="*/ 43496 h 84574"/>
                  <a:gd name="connsiteX508" fmla="*/ 276438 w 1179211"/>
                  <a:gd name="connsiteY508" fmla="*/ 35280 h 84574"/>
                  <a:gd name="connsiteX509" fmla="*/ 269672 w 1179211"/>
                  <a:gd name="connsiteY509" fmla="*/ 29480 h 84574"/>
                  <a:gd name="connsiteX510" fmla="*/ 259040 w 1179211"/>
                  <a:gd name="connsiteY510" fmla="*/ 27306 h 84574"/>
                  <a:gd name="connsiteX511" fmla="*/ 249133 w 1179211"/>
                  <a:gd name="connsiteY511" fmla="*/ 29480 h 84574"/>
                  <a:gd name="connsiteX512" fmla="*/ 241159 w 1179211"/>
                  <a:gd name="connsiteY512" fmla="*/ 35521 h 84574"/>
                  <a:gd name="connsiteX513" fmla="*/ 235842 w 1179211"/>
                  <a:gd name="connsiteY513" fmla="*/ 44704 h 84574"/>
                  <a:gd name="connsiteX514" fmla="*/ 233909 w 1179211"/>
                  <a:gd name="connsiteY514" fmla="*/ 56544 h 84574"/>
                  <a:gd name="connsiteX515" fmla="*/ 240675 w 1179211"/>
                  <a:gd name="connsiteY515" fmla="*/ 78292 h 84574"/>
                  <a:gd name="connsiteX516" fmla="*/ 260490 w 1179211"/>
                  <a:gd name="connsiteY516" fmla="*/ 85783 h 84574"/>
                  <a:gd name="connsiteX517" fmla="*/ 272572 w 1179211"/>
                  <a:gd name="connsiteY517" fmla="*/ 83125 h 84574"/>
                  <a:gd name="connsiteX518" fmla="*/ 282238 w 1179211"/>
                  <a:gd name="connsiteY518" fmla="*/ 75151 h 84574"/>
                  <a:gd name="connsiteX519" fmla="*/ 278371 w 1179211"/>
                  <a:gd name="connsiteY519" fmla="*/ 71043 h 84574"/>
                  <a:gd name="connsiteX520" fmla="*/ 268947 w 1179211"/>
                  <a:gd name="connsiteY520" fmla="*/ 77567 h 84574"/>
                  <a:gd name="connsiteX521" fmla="*/ 261215 w 1179211"/>
                  <a:gd name="connsiteY521" fmla="*/ 79017 h 84574"/>
                  <a:gd name="connsiteX522" fmla="*/ 248649 w 1179211"/>
                  <a:gd name="connsiteY522" fmla="*/ 73701 h 84574"/>
                  <a:gd name="connsiteX523" fmla="*/ 244058 w 1179211"/>
                  <a:gd name="connsiteY523" fmla="*/ 58477 h 84574"/>
                  <a:gd name="connsiteX524" fmla="*/ 281029 w 1179211"/>
                  <a:gd name="connsiteY524" fmla="*/ 58477 h 84574"/>
                  <a:gd name="connsiteX525" fmla="*/ 183648 w 1179211"/>
                  <a:gd name="connsiteY525" fmla="*/ 28997 h 84574"/>
                  <a:gd name="connsiteX526" fmla="*/ 172774 w 1179211"/>
                  <a:gd name="connsiteY526" fmla="*/ 28997 h 84574"/>
                  <a:gd name="connsiteX527" fmla="*/ 195247 w 1179211"/>
                  <a:gd name="connsiteY527" fmla="*/ 85300 h 84574"/>
                  <a:gd name="connsiteX528" fmla="*/ 203221 w 1179211"/>
                  <a:gd name="connsiteY528" fmla="*/ 85300 h 84574"/>
                  <a:gd name="connsiteX529" fmla="*/ 226418 w 1179211"/>
                  <a:gd name="connsiteY529" fmla="*/ 28997 h 84574"/>
                  <a:gd name="connsiteX530" fmla="*/ 217236 w 1179211"/>
                  <a:gd name="connsiteY530" fmla="*/ 28997 h 84574"/>
                  <a:gd name="connsiteX531" fmla="*/ 202496 w 1179211"/>
                  <a:gd name="connsiteY531" fmla="*/ 67660 h 84574"/>
                  <a:gd name="connsiteX532" fmla="*/ 200079 w 1179211"/>
                  <a:gd name="connsiteY532" fmla="*/ 76359 h 84574"/>
                  <a:gd name="connsiteX533" fmla="*/ 199354 w 1179211"/>
                  <a:gd name="connsiteY533" fmla="*/ 72734 h 84574"/>
                  <a:gd name="connsiteX534" fmla="*/ 197663 w 1179211"/>
                  <a:gd name="connsiteY534" fmla="*/ 67176 h 84574"/>
                  <a:gd name="connsiteX535" fmla="*/ 183648 w 1179211"/>
                  <a:gd name="connsiteY535" fmla="*/ 28997 h 84574"/>
                  <a:gd name="connsiteX536" fmla="*/ 159000 w 1179211"/>
                  <a:gd name="connsiteY536" fmla="*/ 28997 h 84574"/>
                  <a:gd name="connsiteX537" fmla="*/ 148851 w 1179211"/>
                  <a:gd name="connsiteY537" fmla="*/ 28997 h 84574"/>
                  <a:gd name="connsiteX538" fmla="*/ 148851 w 1179211"/>
                  <a:gd name="connsiteY538" fmla="*/ 84091 h 84574"/>
                  <a:gd name="connsiteX539" fmla="*/ 159000 w 1179211"/>
                  <a:gd name="connsiteY539" fmla="*/ 84091 h 84574"/>
                  <a:gd name="connsiteX540" fmla="*/ 159000 w 1179211"/>
                  <a:gd name="connsiteY540" fmla="*/ 28997 h 84574"/>
                  <a:gd name="connsiteX541" fmla="*/ 158517 w 1179211"/>
                  <a:gd name="connsiteY541" fmla="*/ 2416 h 84574"/>
                  <a:gd name="connsiteX542" fmla="*/ 154167 w 1179211"/>
                  <a:gd name="connsiteY542" fmla="*/ 483 h 84574"/>
                  <a:gd name="connsiteX543" fmla="*/ 149576 w 1179211"/>
                  <a:gd name="connsiteY543" fmla="*/ 2416 h 84574"/>
                  <a:gd name="connsiteX544" fmla="*/ 147643 w 1179211"/>
                  <a:gd name="connsiteY544" fmla="*/ 6766 h 84574"/>
                  <a:gd name="connsiteX545" fmla="*/ 149576 w 1179211"/>
                  <a:gd name="connsiteY545" fmla="*/ 11116 h 84574"/>
                  <a:gd name="connsiteX546" fmla="*/ 154167 w 1179211"/>
                  <a:gd name="connsiteY546" fmla="*/ 13049 h 84574"/>
                  <a:gd name="connsiteX547" fmla="*/ 158517 w 1179211"/>
                  <a:gd name="connsiteY547" fmla="*/ 11116 h 84574"/>
                  <a:gd name="connsiteX548" fmla="*/ 160450 w 1179211"/>
                  <a:gd name="connsiteY548" fmla="*/ 6766 h 84574"/>
                  <a:gd name="connsiteX549" fmla="*/ 158517 w 1179211"/>
                  <a:gd name="connsiteY549" fmla="*/ 2416 h 84574"/>
                  <a:gd name="connsiteX550" fmla="*/ 128795 w 1179211"/>
                  <a:gd name="connsiteY550" fmla="*/ 84091 h 84574"/>
                  <a:gd name="connsiteX551" fmla="*/ 128795 w 1179211"/>
                  <a:gd name="connsiteY551" fmla="*/ 49537 h 84574"/>
                  <a:gd name="connsiteX552" fmla="*/ 128312 w 1179211"/>
                  <a:gd name="connsiteY552" fmla="*/ 41079 h 84574"/>
                  <a:gd name="connsiteX553" fmla="*/ 126137 w 1179211"/>
                  <a:gd name="connsiteY553" fmla="*/ 34071 h 84574"/>
                  <a:gd name="connsiteX554" fmla="*/ 120338 w 1179211"/>
                  <a:gd name="connsiteY554" fmla="*/ 29239 h 84574"/>
                  <a:gd name="connsiteX555" fmla="*/ 109705 w 1179211"/>
                  <a:gd name="connsiteY555" fmla="*/ 27306 h 84574"/>
                  <a:gd name="connsiteX556" fmla="*/ 102214 w 1179211"/>
                  <a:gd name="connsiteY556" fmla="*/ 28514 h 84574"/>
                  <a:gd name="connsiteX557" fmla="*/ 96898 w 1179211"/>
                  <a:gd name="connsiteY557" fmla="*/ 31655 h 84574"/>
                  <a:gd name="connsiteX558" fmla="*/ 93274 w 1179211"/>
                  <a:gd name="connsiteY558" fmla="*/ 35280 h 84574"/>
                  <a:gd name="connsiteX559" fmla="*/ 91341 w 1179211"/>
                  <a:gd name="connsiteY559" fmla="*/ 37938 h 84574"/>
                  <a:gd name="connsiteX560" fmla="*/ 90132 w 1179211"/>
                  <a:gd name="connsiteY560" fmla="*/ 28514 h 84574"/>
                  <a:gd name="connsiteX561" fmla="*/ 80708 w 1179211"/>
                  <a:gd name="connsiteY561" fmla="*/ 29480 h 84574"/>
                  <a:gd name="connsiteX562" fmla="*/ 80950 w 1179211"/>
                  <a:gd name="connsiteY562" fmla="*/ 31655 h 84574"/>
                  <a:gd name="connsiteX563" fmla="*/ 81433 w 1179211"/>
                  <a:gd name="connsiteY563" fmla="*/ 35280 h 84574"/>
                  <a:gd name="connsiteX564" fmla="*/ 81675 w 1179211"/>
                  <a:gd name="connsiteY564" fmla="*/ 39388 h 84574"/>
                  <a:gd name="connsiteX565" fmla="*/ 81917 w 1179211"/>
                  <a:gd name="connsiteY565" fmla="*/ 43496 h 84574"/>
                  <a:gd name="connsiteX566" fmla="*/ 81917 w 1179211"/>
                  <a:gd name="connsiteY566" fmla="*/ 84333 h 84574"/>
                  <a:gd name="connsiteX567" fmla="*/ 91824 w 1179211"/>
                  <a:gd name="connsiteY567" fmla="*/ 84333 h 84574"/>
                  <a:gd name="connsiteX568" fmla="*/ 91824 w 1179211"/>
                  <a:gd name="connsiteY568" fmla="*/ 53403 h 84574"/>
                  <a:gd name="connsiteX569" fmla="*/ 93032 w 1179211"/>
                  <a:gd name="connsiteY569" fmla="*/ 46154 h 84574"/>
                  <a:gd name="connsiteX570" fmla="*/ 96415 w 1179211"/>
                  <a:gd name="connsiteY570" fmla="*/ 40354 h 84574"/>
                  <a:gd name="connsiteX571" fmla="*/ 101248 w 1179211"/>
                  <a:gd name="connsiteY571" fmla="*/ 36488 h 84574"/>
                  <a:gd name="connsiteX572" fmla="*/ 107531 w 1179211"/>
                  <a:gd name="connsiteY572" fmla="*/ 35038 h 84574"/>
                  <a:gd name="connsiteX573" fmla="*/ 113572 w 1179211"/>
                  <a:gd name="connsiteY573" fmla="*/ 36005 h 84574"/>
                  <a:gd name="connsiteX574" fmla="*/ 117196 w 1179211"/>
                  <a:gd name="connsiteY574" fmla="*/ 38904 h 84574"/>
                  <a:gd name="connsiteX575" fmla="*/ 118888 w 1179211"/>
                  <a:gd name="connsiteY575" fmla="*/ 43496 h 84574"/>
                  <a:gd name="connsiteX576" fmla="*/ 119371 w 1179211"/>
                  <a:gd name="connsiteY576" fmla="*/ 49778 h 84574"/>
                  <a:gd name="connsiteX577" fmla="*/ 119371 w 1179211"/>
                  <a:gd name="connsiteY577" fmla="*/ 84333 h 84574"/>
                  <a:gd name="connsiteX578" fmla="*/ 128795 w 1179211"/>
                  <a:gd name="connsiteY578" fmla="*/ 84333 h 84574"/>
                  <a:gd name="connsiteX579" fmla="*/ 60894 w 1179211"/>
                  <a:gd name="connsiteY579" fmla="*/ 5799 h 84574"/>
                  <a:gd name="connsiteX580" fmla="*/ 50986 w 1179211"/>
                  <a:gd name="connsiteY580" fmla="*/ 5799 h 84574"/>
                  <a:gd name="connsiteX581" fmla="*/ 50986 w 1179211"/>
                  <a:gd name="connsiteY581" fmla="*/ 54128 h 84574"/>
                  <a:gd name="connsiteX582" fmla="*/ 49295 w 1179211"/>
                  <a:gd name="connsiteY582" fmla="*/ 66935 h 84574"/>
                  <a:gd name="connsiteX583" fmla="*/ 44945 w 1179211"/>
                  <a:gd name="connsiteY583" fmla="*/ 74667 h 84574"/>
                  <a:gd name="connsiteX584" fmla="*/ 38421 w 1179211"/>
                  <a:gd name="connsiteY584" fmla="*/ 78534 h 84574"/>
                  <a:gd name="connsiteX585" fmla="*/ 30447 w 1179211"/>
                  <a:gd name="connsiteY585" fmla="*/ 79500 h 84574"/>
                  <a:gd name="connsiteX586" fmla="*/ 22231 w 1179211"/>
                  <a:gd name="connsiteY586" fmla="*/ 78534 h 84574"/>
                  <a:gd name="connsiteX587" fmla="*/ 15707 w 1179211"/>
                  <a:gd name="connsiteY587" fmla="*/ 74667 h 84574"/>
                  <a:gd name="connsiteX588" fmla="*/ 11357 w 1179211"/>
                  <a:gd name="connsiteY588" fmla="*/ 66935 h 84574"/>
                  <a:gd name="connsiteX589" fmla="*/ 9666 w 1179211"/>
                  <a:gd name="connsiteY589" fmla="*/ 54128 h 84574"/>
                  <a:gd name="connsiteX590" fmla="*/ 9666 w 1179211"/>
                  <a:gd name="connsiteY590" fmla="*/ 5799 h 84574"/>
                  <a:gd name="connsiteX591" fmla="*/ 0 w 1179211"/>
                  <a:gd name="connsiteY591" fmla="*/ 5799 h 84574"/>
                  <a:gd name="connsiteX592" fmla="*/ 0 w 1179211"/>
                  <a:gd name="connsiteY592" fmla="*/ 54853 h 84574"/>
                  <a:gd name="connsiteX593" fmla="*/ 7733 w 1179211"/>
                  <a:gd name="connsiteY593" fmla="*/ 79500 h 84574"/>
                  <a:gd name="connsiteX594" fmla="*/ 30689 w 1179211"/>
                  <a:gd name="connsiteY594" fmla="*/ 86749 h 84574"/>
                  <a:gd name="connsiteX595" fmla="*/ 53403 w 1179211"/>
                  <a:gd name="connsiteY595" fmla="*/ 79500 h 84574"/>
                  <a:gd name="connsiteX596" fmla="*/ 60894 w 1179211"/>
                  <a:gd name="connsiteY596" fmla="*/ 54853 h 84574"/>
                  <a:gd name="connsiteX597" fmla="*/ 60894 w 1179211"/>
                  <a:gd name="connsiteY597" fmla="*/ 5799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Lst>
                <a:rect l="l" t="t" r="r" b="b"/>
                <a:pathLst>
                  <a:path w="1179211" h="84574">
                    <a:moveTo>
                      <a:pt x="1181145" y="2658"/>
                    </a:moveTo>
                    <a:cubicBezTo>
                      <a:pt x="1179937" y="1933"/>
                      <a:pt x="1178245" y="1450"/>
                      <a:pt x="1176071" y="725"/>
                    </a:cubicBezTo>
                    <a:cubicBezTo>
                      <a:pt x="1173654" y="242"/>
                      <a:pt x="1171238" y="0"/>
                      <a:pt x="1168580" y="0"/>
                    </a:cubicBezTo>
                    <a:cubicBezTo>
                      <a:pt x="1164955" y="0"/>
                      <a:pt x="1161572" y="725"/>
                      <a:pt x="1158672" y="1933"/>
                    </a:cubicBezTo>
                    <a:cubicBezTo>
                      <a:pt x="1155773" y="3383"/>
                      <a:pt x="1153115" y="5558"/>
                      <a:pt x="1151182" y="8941"/>
                    </a:cubicBezTo>
                    <a:cubicBezTo>
                      <a:pt x="1149490" y="11357"/>
                      <a:pt x="1148523" y="14015"/>
                      <a:pt x="1148282" y="16915"/>
                    </a:cubicBezTo>
                    <a:cubicBezTo>
                      <a:pt x="1148040" y="19815"/>
                      <a:pt x="1147799" y="22473"/>
                      <a:pt x="1147799" y="25131"/>
                    </a:cubicBezTo>
                    <a:lnTo>
                      <a:pt x="1147799" y="29239"/>
                    </a:lnTo>
                    <a:lnTo>
                      <a:pt x="1137891" y="29239"/>
                    </a:lnTo>
                    <a:lnTo>
                      <a:pt x="1137891" y="35521"/>
                    </a:lnTo>
                    <a:lnTo>
                      <a:pt x="1147799" y="35521"/>
                    </a:lnTo>
                    <a:lnTo>
                      <a:pt x="1147799" y="84333"/>
                    </a:lnTo>
                    <a:lnTo>
                      <a:pt x="1157223" y="84333"/>
                    </a:lnTo>
                    <a:lnTo>
                      <a:pt x="1157223" y="35280"/>
                    </a:lnTo>
                    <a:lnTo>
                      <a:pt x="1172446" y="35280"/>
                    </a:lnTo>
                    <a:lnTo>
                      <a:pt x="1172446" y="28997"/>
                    </a:lnTo>
                    <a:lnTo>
                      <a:pt x="1157223" y="28997"/>
                    </a:lnTo>
                    <a:lnTo>
                      <a:pt x="1157223" y="25372"/>
                    </a:lnTo>
                    <a:cubicBezTo>
                      <a:pt x="1157223" y="23198"/>
                      <a:pt x="1157223" y="21023"/>
                      <a:pt x="1157464" y="18606"/>
                    </a:cubicBezTo>
                    <a:cubicBezTo>
                      <a:pt x="1157706" y="16190"/>
                      <a:pt x="1157948" y="14257"/>
                      <a:pt x="1158672" y="12324"/>
                    </a:cubicBezTo>
                    <a:cubicBezTo>
                      <a:pt x="1159397" y="10391"/>
                      <a:pt x="1160364" y="8941"/>
                      <a:pt x="1161572" y="7733"/>
                    </a:cubicBezTo>
                    <a:cubicBezTo>
                      <a:pt x="1162780" y="6524"/>
                      <a:pt x="1164714" y="5799"/>
                      <a:pt x="1167130" y="5799"/>
                    </a:cubicBezTo>
                    <a:cubicBezTo>
                      <a:pt x="1169546" y="5799"/>
                      <a:pt x="1171721" y="6283"/>
                      <a:pt x="1173413" y="7008"/>
                    </a:cubicBezTo>
                    <a:cubicBezTo>
                      <a:pt x="1175104" y="7733"/>
                      <a:pt x="1176554" y="8699"/>
                      <a:pt x="1177762" y="9666"/>
                    </a:cubicBezTo>
                    <a:lnTo>
                      <a:pt x="1181145" y="2658"/>
                    </a:lnTo>
                    <a:close/>
                    <a:moveTo>
                      <a:pt x="1092946" y="84091"/>
                    </a:moveTo>
                    <a:lnTo>
                      <a:pt x="1102370" y="84091"/>
                    </a:lnTo>
                    <a:lnTo>
                      <a:pt x="1102370" y="57511"/>
                    </a:lnTo>
                    <a:cubicBezTo>
                      <a:pt x="1102370" y="55578"/>
                      <a:pt x="1102370" y="53886"/>
                      <a:pt x="1102612" y="51953"/>
                    </a:cubicBezTo>
                    <a:cubicBezTo>
                      <a:pt x="1102853" y="50020"/>
                      <a:pt x="1103095" y="48328"/>
                      <a:pt x="1103337" y="46637"/>
                    </a:cubicBezTo>
                    <a:cubicBezTo>
                      <a:pt x="1104303" y="43254"/>
                      <a:pt x="1105511" y="40354"/>
                      <a:pt x="1107444" y="37938"/>
                    </a:cubicBezTo>
                    <a:cubicBezTo>
                      <a:pt x="1109136" y="35521"/>
                      <a:pt x="1111311" y="34555"/>
                      <a:pt x="1113485" y="34555"/>
                    </a:cubicBezTo>
                    <a:cubicBezTo>
                      <a:pt x="1117352" y="34555"/>
                      <a:pt x="1119285" y="36488"/>
                      <a:pt x="1119526" y="40596"/>
                    </a:cubicBezTo>
                    <a:lnTo>
                      <a:pt x="1127742" y="37696"/>
                    </a:lnTo>
                    <a:cubicBezTo>
                      <a:pt x="1127742" y="35763"/>
                      <a:pt x="1127259" y="34313"/>
                      <a:pt x="1126534" y="32863"/>
                    </a:cubicBezTo>
                    <a:cubicBezTo>
                      <a:pt x="1125809" y="31413"/>
                      <a:pt x="1125084" y="30447"/>
                      <a:pt x="1124118" y="29722"/>
                    </a:cubicBezTo>
                    <a:cubicBezTo>
                      <a:pt x="1123151" y="28997"/>
                      <a:pt x="1121943" y="28272"/>
                      <a:pt x="1120735" y="28030"/>
                    </a:cubicBezTo>
                    <a:cubicBezTo>
                      <a:pt x="1119526" y="27547"/>
                      <a:pt x="1118318" y="27547"/>
                      <a:pt x="1117352" y="27547"/>
                    </a:cubicBezTo>
                    <a:cubicBezTo>
                      <a:pt x="1113969" y="27547"/>
                      <a:pt x="1111311" y="28514"/>
                      <a:pt x="1108653" y="30205"/>
                    </a:cubicBezTo>
                    <a:cubicBezTo>
                      <a:pt x="1106236" y="32138"/>
                      <a:pt x="1104061" y="34555"/>
                      <a:pt x="1102370" y="37696"/>
                    </a:cubicBezTo>
                    <a:lnTo>
                      <a:pt x="1101162" y="28272"/>
                    </a:lnTo>
                    <a:lnTo>
                      <a:pt x="1091738" y="29239"/>
                    </a:lnTo>
                    <a:cubicBezTo>
                      <a:pt x="1091738" y="29722"/>
                      <a:pt x="1091979" y="30447"/>
                      <a:pt x="1091979" y="31413"/>
                    </a:cubicBezTo>
                    <a:cubicBezTo>
                      <a:pt x="1092221" y="32380"/>
                      <a:pt x="1092221" y="33588"/>
                      <a:pt x="1092463" y="35038"/>
                    </a:cubicBezTo>
                    <a:cubicBezTo>
                      <a:pt x="1092704" y="36488"/>
                      <a:pt x="1092704" y="37696"/>
                      <a:pt x="1092704" y="39146"/>
                    </a:cubicBezTo>
                    <a:cubicBezTo>
                      <a:pt x="1092704" y="40596"/>
                      <a:pt x="1092946" y="41804"/>
                      <a:pt x="1092946" y="43254"/>
                    </a:cubicBezTo>
                    <a:lnTo>
                      <a:pt x="1092946" y="84091"/>
                    </a:lnTo>
                    <a:close/>
                    <a:moveTo>
                      <a:pt x="1062016" y="72251"/>
                    </a:moveTo>
                    <a:cubicBezTo>
                      <a:pt x="1059116" y="76359"/>
                      <a:pt x="1055008" y="78292"/>
                      <a:pt x="1049934" y="78292"/>
                    </a:cubicBezTo>
                    <a:cubicBezTo>
                      <a:pt x="1044617" y="78292"/>
                      <a:pt x="1040751" y="76359"/>
                      <a:pt x="1037852" y="72251"/>
                    </a:cubicBezTo>
                    <a:cubicBezTo>
                      <a:pt x="1034952" y="68143"/>
                      <a:pt x="1033502" y="62827"/>
                      <a:pt x="1033502" y="55819"/>
                    </a:cubicBezTo>
                    <a:cubicBezTo>
                      <a:pt x="1033502" y="49053"/>
                      <a:pt x="1034952" y="43737"/>
                      <a:pt x="1037852" y="39629"/>
                    </a:cubicBezTo>
                    <a:cubicBezTo>
                      <a:pt x="1040751" y="35521"/>
                      <a:pt x="1044859" y="33588"/>
                      <a:pt x="1050175" y="33588"/>
                    </a:cubicBezTo>
                    <a:cubicBezTo>
                      <a:pt x="1055491" y="33588"/>
                      <a:pt x="1059599" y="35521"/>
                      <a:pt x="1062499" y="39629"/>
                    </a:cubicBezTo>
                    <a:cubicBezTo>
                      <a:pt x="1065399" y="43737"/>
                      <a:pt x="1066849" y="49053"/>
                      <a:pt x="1066849" y="55819"/>
                    </a:cubicBezTo>
                    <a:cubicBezTo>
                      <a:pt x="1066365" y="62827"/>
                      <a:pt x="1064915" y="68143"/>
                      <a:pt x="1062016" y="72251"/>
                    </a:cubicBezTo>
                    <a:moveTo>
                      <a:pt x="1075306" y="44462"/>
                    </a:moveTo>
                    <a:cubicBezTo>
                      <a:pt x="1074098" y="40837"/>
                      <a:pt x="1072406" y="37938"/>
                      <a:pt x="1070232" y="35280"/>
                    </a:cubicBezTo>
                    <a:cubicBezTo>
                      <a:pt x="1068057" y="32863"/>
                      <a:pt x="1065157" y="30930"/>
                      <a:pt x="1061774" y="29480"/>
                    </a:cubicBezTo>
                    <a:cubicBezTo>
                      <a:pt x="1058391" y="28030"/>
                      <a:pt x="1054525" y="27306"/>
                      <a:pt x="1050175" y="27306"/>
                    </a:cubicBezTo>
                    <a:cubicBezTo>
                      <a:pt x="1045826" y="27306"/>
                      <a:pt x="1041959" y="28030"/>
                      <a:pt x="1038576" y="29480"/>
                    </a:cubicBezTo>
                    <a:cubicBezTo>
                      <a:pt x="1035193" y="30930"/>
                      <a:pt x="1032294" y="32863"/>
                      <a:pt x="1030119" y="35280"/>
                    </a:cubicBezTo>
                    <a:cubicBezTo>
                      <a:pt x="1027703" y="37696"/>
                      <a:pt x="1026011" y="40837"/>
                      <a:pt x="1024803" y="44462"/>
                    </a:cubicBezTo>
                    <a:cubicBezTo>
                      <a:pt x="1023595" y="48087"/>
                      <a:pt x="1023111" y="51953"/>
                      <a:pt x="1023111" y="56303"/>
                    </a:cubicBezTo>
                    <a:cubicBezTo>
                      <a:pt x="1023111" y="60894"/>
                      <a:pt x="1023836" y="65002"/>
                      <a:pt x="1025286" y="68626"/>
                    </a:cubicBezTo>
                    <a:cubicBezTo>
                      <a:pt x="1026736" y="72251"/>
                      <a:pt x="1028669" y="75392"/>
                      <a:pt x="1031086" y="77809"/>
                    </a:cubicBezTo>
                    <a:cubicBezTo>
                      <a:pt x="1033502" y="80467"/>
                      <a:pt x="1036402" y="82400"/>
                      <a:pt x="1039785" y="83608"/>
                    </a:cubicBezTo>
                    <a:cubicBezTo>
                      <a:pt x="1043168" y="85058"/>
                      <a:pt x="1046551" y="85783"/>
                      <a:pt x="1050417" y="85783"/>
                    </a:cubicBezTo>
                    <a:cubicBezTo>
                      <a:pt x="1054283" y="85783"/>
                      <a:pt x="1057666" y="85058"/>
                      <a:pt x="1061049" y="83608"/>
                    </a:cubicBezTo>
                    <a:cubicBezTo>
                      <a:pt x="1064432" y="82158"/>
                      <a:pt x="1067332" y="80225"/>
                      <a:pt x="1069748" y="77809"/>
                    </a:cubicBezTo>
                    <a:cubicBezTo>
                      <a:pt x="1072165" y="75151"/>
                      <a:pt x="1074098" y="72251"/>
                      <a:pt x="1075548" y="68626"/>
                    </a:cubicBezTo>
                    <a:cubicBezTo>
                      <a:pt x="1076998" y="65002"/>
                      <a:pt x="1077722" y="60894"/>
                      <a:pt x="1077722" y="56303"/>
                    </a:cubicBezTo>
                    <a:cubicBezTo>
                      <a:pt x="1076998" y="51953"/>
                      <a:pt x="1076514" y="48087"/>
                      <a:pt x="1075306" y="44462"/>
                    </a:cubicBezTo>
                    <a:moveTo>
                      <a:pt x="998464" y="84816"/>
                    </a:moveTo>
                    <a:lnTo>
                      <a:pt x="1007888" y="83850"/>
                    </a:lnTo>
                    <a:cubicBezTo>
                      <a:pt x="1007888" y="83366"/>
                      <a:pt x="1007646" y="82641"/>
                      <a:pt x="1007646" y="81675"/>
                    </a:cubicBezTo>
                    <a:cubicBezTo>
                      <a:pt x="1007405" y="80708"/>
                      <a:pt x="1007405" y="79500"/>
                      <a:pt x="1007163" y="78050"/>
                    </a:cubicBezTo>
                    <a:cubicBezTo>
                      <a:pt x="1006921" y="76842"/>
                      <a:pt x="1006921" y="75392"/>
                      <a:pt x="1006921" y="73942"/>
                    </a:cubicBezTo>
                    <a:cubicBezTo>
                      <a:pt x="1006921" y="72493"/>
                      <a:pt x="1006680" y="71043"/>
                      <a:pt x="1006680" y="69834"/>
                    </a:cubicBezTo>
                    <a:lnTo>
                      <a:pt x="1006680" y="483"/>
                    </a:lnTo>
                    <a:lnTo>
                      <a:pt x="997497" y="483"/>
                    </a:lnTo>
                    <a:lnTo>
                      <a:pt x="997497" y="36730"/>
                    </a:lnTo>
                    <a:cubicBezTo>
                      <a:pt x="996048" y="34071"/>
                      <a:pt x="993873" y="31897"/>
                      <a:pt x="990973" y="29964"/>
                    </a:cubicBezTo>
                    <a:cubicBezTo>
                      <a:pt x="988073" y="28030"/>
                      <a:pt x="984449" y="27064"/>
                      <a:pt x="980341" y="27064"/>
                    </a:cubicBezTo>
                    <a:cubicBezTo>
                      <a:pt x="976958" y="27064"/>
                      <a:pt x="973575" y="27789"/>
                      <a:pt x="970675" y="28997"/>
                    </a:cubicBezTo>
                    <a:cubicBezTo>
                      <a:pt x="967534" y="30205"/>
                      <a:pt x="965117" y="32138"/>
                      <a:pt x="962701" y="34555"/>
                    </a:cubicBezTo>
                    <a:cubicBezTo>
                      <a:pt x="960526" y="36971"/>
                      <a:pt x="958593" y="40113"/>
                      <a:pt x="957385" y="43737"/>
                    </a:cubicBezTo>
                    <a:cubicBezTo>
                      <a:pt x="955935" y="47362"/>
                      <a:pt x="955452" y="51711"/>
                      <a:pt x="955452" y="56544"/>
                    </a:cubicBezTo>
                    <a:cubicBezTo>
                      <a:pt x="955452" y="60410"/>
                      <a:pt x="955935" y="64277"/>
                      <a:pt x="956902" y="67660"/>
                    </a:cubicBezTo>
                    <a:cubicBezTo>
                      <a:pt x="957868" y="71043"/>
                      <a:pt x="959318" y="74184"/>
                      <a:pt x="961251" y="76842"/>
                    </a:cubicBezTo>
                    <a:cubicBezTo>
                      <a:pt x="963184" y="79500"/>
                      <a:pt x="965842" y="81433"/>
                      <a:pt x="968742" y="83125"/>
                    </a:cubicBezTo>
                    <a:cubicBezTo>
                      <a:pt x="971883" y="84575"/>
                      <a:pt x="975508" y="85300"/>
                      <a:pt x="979616" y="85300"/>
                    </a:cubicBezTo>
                    <a:cubicBezTo>
                      <a:pt x="982274" y="85300"/>
                      <a:pt x="984690" y="84816"/>
                      <a:pt x="986623" y="84091"/>
                    </a:cubicBezTo>
                    <a:cubicBezTo>
                      <a:pt x="988557" y="83366"/>
                      <a:pt x="990248" y="82400"/>
                      <a:pt x="991698" y="81433"/>
                    </a:cubicBezTo>
                    <a:cubicBezTo>
                      <a:pt x="993148" y="80467"/>
                      <a:pt x="994114" y="79259"/>
                      <a:pt x="995081" y="78050"/>
                    </a:cubicBezTo>
                    <a:cubicBezTo>
                      <a:pt x="995806" y="76842"/>
                      <a:pt x="996531" y="75875"/>
                      <a:pt x="997014" y="74909"/>
                    </a:cubicBezTo>
                    <a:lnTo>
                      <a:pt x="998464" y="84816"/>
                    </a:lnTo>
                    <a:close/>
                    <a:moveTo>
                      <a:pt x="996048" y="67660"/>
                    </a:moveTo>
                    <a:cubicBezTo>
                      <a:pt x="994839" y="70559"/>
                      <a:pt x="993148" y="72976"/>
                      <a:pt x="991456" y="74667"/>
                    </a:cubicBezTo>
                    <a:cubicBezTo>
                      <a:pt x="989765" y="76359"/>
                      <a:pt x="987832" y="77325"/>
                      <a:pt x="985657" y="78050"/>
                    </a:cubicBezTo>
                    <a:cubicBezTo>
                      <a:pt x="983482" y="78775"/>
                      <a:pt x="982032" y="78775"/>
                      <a:pt x="980582" y="78775"/>
                    </a:cubicBezTo>
                    <a:cubicBezTo>
                      <a:pt x="978166" y="78775"/>
                      <a:pt x="975991" y="78292"/>
                      <a:pt x="974058" y="77084"/>
                    </a:cubicBezTo>
                    <a:cubicBezTo>
                      <a:pt x="972125" y="75875"/>
                      <a:pt x="970675" y="74426"/>
                      <a:pt x="969467" y="72493"/>
                    </a:cubicBezTo>
                    <a:cubicBezTo>
                      <a:pt x="968259" y="70559"/>
                      <a:pt x="967292" y="68143"/>
                      <a:pt x="966809" y="65243"/>
                    </a:cubicBezTo>
                    <a:cubicBezTo>
                      <a:pt x="966326" y="62585"/>
                      <a:pt x="965842" y="59444"/>
                      <a:pt x="965842" y="56303"/>
                    </a:cubicBezTo>
                    <a:cubicBezTo>
                      <a:pt x="965842" y="53161"/>
                      <a:pt x="966326" y="50020"/>
                      <a:pt x="967051" y="47362"/>
                    </a:cubicBezTo>
                    <a:cubicBezTo>
                      <a:pt x="967775" y="44704"/>
                      <a:pt x="968984" y="42287"/>
                      <a:pt x="970192" y="40354"/>
                    </a:cubicBezTo>
                    <a:cubicBezTo>
                      <a:pt x="971642" y="38421"/>
                      <a:pt x="973333" y="36971"/>
                      <a:pt x="975266" y="36005"/>
                    </a:cubicBezTo>
                    <a:cubicBezTo>
                      <a:pt x="977199" y="35038"/>
                      <a:pt x="979374" y="34555"/>
                      <a:pt x="981549" y="34555"/>
                    </a:cubicBezTo>
                    <a:cubicBezTo>
                      <a:pt x="983724" y="34555"/>
                      <a:pt x="985899" y="35038"/>
                      <a:pt x="987832" y="35763"/>
                    </a:cubicBezTo>
                    <a:cubicBezTo>
                      <a:pt x="989765" y="36488"/>
                      <a:pt x="991456" y="37938"/>
                      <a:pt x="992906" y="39629"/>
                    </a:cubicBezTo>
                    <a:cubicBezTo>
                      <a:pt x="994356" y="41321"/>
                      <a:pt x="995564" y="43496"/>
                      <a:pt x="996531" y="46395"/>
                    </a:cubicBezTo>
                    <a:cubicBezTo>
                      <a:pt x="997497" y="49053"/>
                      <a:pt x="997739" y="52195"/>
                      <a:pt x="997739" y="56061"/>
                    </a:cubicBezTo>
                    <a:cubicBezTo>
                      <a:pt x="997981" y="60652"/>
                      <a:pt x="997256" y="64760"/>
                      <a:pt x="996048" y="67660"/>
                    </a:cubicBezTo>
                    <a:moveTo>
                      <a:pt x="938537" y="725"/>
                    </a:moveTo>
                    <a:lnTo>
                      <a:pt x="928629" y="725"/>
                    </a:lnTo>
                    <a:lnTo>
                      <a:pt x="928629" y="84333"/>
                    </a:lnTo>
                    <a:lnTo>
                      <a:pt x="938537" y="84333"/>
                    </a:lnTo>
                    <a:lnTo>
                      <a:pt x="938537" y="725"/>
                    </a:lnTo>
                    <a:close/>
                    <a:moveTo>
                      <a:pt x="897699" y="38179"/>
                    </a:moveTo>
                    <a:cubicBezTo>
                      <a:pt x="899874" y="41079"/>
                      <a:pt x="900841" y="45187"/>
                      <a:pt x="900841" y="50262"/>
                    </a:cubicBezTo>
                    <a:lnTo>
                      <a:pt x="900841" y="52195"/>
                    </a:lnTo>
                    <a:lnTo>
                      <a:pt x="873535" y="52195"/>
                    </a:lnTo>
                    <a:cubicBezTo>
                      <a:pt x="873777" y="49778"/>
                      <a:pt x="874502" y="47362"/>
                      <a:pt x="875227" y="45187"/>
                    </a:cubicBezTo>
                    <a:cubicBezTo>
                      <a:pt x="875952" y="43012"/>
                      <a:pt x="877160" y="41079"/>
                      <a:pt x="878368" y="39388"/>
                    </a:cubicBezTo>
                    <a:cubicBezTo>
                      <a:pt x="879576" y="37696"/>
                      <a:pt x="881268" y="36246"/>
                      <a:pt x="882959" y="35280"/>
                    </a:cubicBezTo>
                    <a:cubicBezTo>
                      <a:pt x="884651" y="34313"/>
                      <a:pt x="886825" y="33830"/>
                      <a:pt x="889000" y="33830"/>
                    </a:cubicBezTo>
                    <a:cubicBezTo>
                      <a:pt x="892866" y="33588"/>
                      <a:pt x="895766" y="35038"/>
                      <a:pt x="897699" y="38179"/>
                    </a:cubicBezTo>
                    <a:moveTo>
                      <a:pt x="910748" y="58236"/>
                    </a:moveTo>
                    <a:lnTo>
                      <a:pt x="910748" y="52678"/>
                    </a:lnTo>
                    <a:cubicBezTo>
                      <a:pt x="910748" y="49537"/>
                      <a:pt x="910506" y="46395"/>
                      <a:pt x="909781" y="43496"/>
                    </a:cubicBezTo>
                    <a:cubicBezTo>
                      <a:pt x="909056" y="40354"/>
                      <a:pt x="907848" y="37696"/>
                      <a:pt x="906157" y="35280"/>
                    </a:cubicBezTo>
                    <a:cubicBezTo>
                      <a:pt x="904465" y="32863"/>
                      <a:pt x="902290" y="30930"/>
                      <a:pt x="899391" y="29480"/>
                    </a:cubicBezTo>
                    <a:cubicBezTo>
                      <a:pt x="896491" y="28030"/>
                      <a:pt x="893108" y="27306"/>
                      <a:pt x="888759" y="27306"/>
                    </a:cubicBezTo>
                    <a:cubicBezTo>
                      <a:pt x="885134" y="27306"/>
                      <a:pt x="881993" y="28030"/>
                      <a:pt x="878851" y="29480"/>
                    </a:cubicBezTo>
                    <a:cubicBezTo>
                      <a:pt x="875710" y="30930"/>
                      <a:pt x="873052" y="32863"/>
                      <a:pt x="870877" y="35521"/>
                    </a:cubicBezTo>
                    <a:cubicBezTo>
                      <a:pt x="868702" y="38179"/>
                      <a:pt x="866769" y="41079"/>
                      <a:pt x="865561" y="44704"/>
                    </a:cubicBezTo>
                    <a:cubicBezTo>
                      <a:pt x="864353" y="48328"/>
                      <a:pt x="863628" y="52195"/>
                      <a:pt x="863628" y="56544"/>
                    </a:cubicBezTo>
                    <a:cubicBezTo>
                      <a:pt x="863628" y="66210"/>
                      <a:pt x="865803" y="73459"/>
                      <a:pt x="870394" y="78292"/>
                    </a:cubicBezTo>
                    <a:cubicBezTo>
                      <a:pt x="874985" y="83125"/>
                      <a:pt x="881509" y="85783"/>
                      <a:pt x="890208" y="85783"/>
                    </a:cubicBezTo>
                    <a:cubicBezTo>
                      <a:pt x="894800" y="85783"/>
                      <a:pt x="898666" y="84816"/>
                      <a:pt x="902290" y="83125"/>
                    </a:cubicBezTo>
                    <a:cubicBezTo>
                      <a:pt x="905673" y="81192"/>
                      <a:pt x="909056" y="78534"/>
                      <a:pt x="911956" y="75151"/>
                    </a:cubicBezTo>
                    <a:lnTo>
                      <a:pt x="908090" y="71043"/>
                    </a:lnTo>
                    <a:cubicBezTo>
                      <a:pt x="904465" y="74426"/>
                      <a:pt x="901324" y="76359"/>
                      <a:pt x="898666" y="77567"/>
                    </a:cubicBezTo>
                    <a:cubicBezTo>
                      <a:pt x="896008" y="78534"/>
                      <a:pt x="893350" y="79017"/>
                      <a:pt x="890933" y="79017"/>
                    </a:cubicBezTo>
                    <a:cubicBezTo>
                      <a:pt x="885376" y="79017"/>
                      <a:pt x="881268" y="77325"/>
                      <a:pt x="878368" y="73701"/>
                    </a:cubicBezTo>
                    <a:cubicBezTo>
                      <a:pt x="875468" y="70076"/>
                      <a:pt x="874018" y="65002"/>
                      <a:pt x="873777" y="58477"/>
                    </a:cubicBezTo>
                    <a:lnTo>
                      <a:pt x="910748" y="58477"/>
                    </a:lnTo>
                    <a:close/>
                    <a:moveTo>
                      <a:pt x="848404" y="61377"/>
                    </a:moveTo>
                    <a:cubicBezTo>
                      <a:pt x="847438" y="59444"/>
                      <a:pt x="845988" y="57994"/>
                      <a:pt x="844296" y="56544"/>
                    </a:cubicBezTo>
                    <a:cubicBezTo>
                      <a:pt x="842605" y="55094"/>
                      <a:pt x="840913" y="54128"/>
                      <a:pt x="838980" y="53403"/>
                    </a:cubicBezTo>
                    <a:cubicBezTo>
                      <a:pt x="837047" y="52678"/>
                      <a:pt x="835114" y="51953"/>
                      <a:pt x="833181" y="51470"/>
                    </a:cubicBezTo>
                    <a:cubicBezTo>
                      <a:pt x="829798" y="50503"/>
                      <a:pt x="826898" y="49295"/>
                      <a:pt x="824723" y="47603"/>
                    </a:cubicBezTo>
                    <a:cubicBezTo>
                      <a:pt x="822549" y="45912"/>
                      <a:pt x="821582" y="43737"/>
                      <a:pt x="821582" y="40837"/>
                    </a:cubicBezTo>
                    <a:cubicBezTo>
                      <a:pt x="821582" y="38663"/>
                      <a:pt x="822549" y="36730"/>
                      <a:pt x="824482" y="35280"/>
                    </a:cubicBezTo>
                    <a:cubicBezTo>
                      <a:pt x="826415" y="33830"/>
                      <a:pt x="828831" y="33105"/>
                      <a:pt x="831731" y="33105"/>
                    </a:cubicBezTo>
                    <a:cubicBezTo>
                      <a:pt x="834872" y="33105"/>
                      <a:pt x="837289" y="33588"/>
                      <a:pt x="838980" y="34796"/>
                    </a:cubicBezTo>
                    <a:cubicBezTo>
                      <a:pt x="840672" y="36005"/>
                      <a:pt x="842122" y="37213"/>
                      <a:pt x="843572" y="38421"/>
                    </a:cubicBezTo>
                    <a:lnTo>
                      <a:pt x="848404" y="32380"/>
                    </a:lnTo>
                    <a:cubicBezTo>
                      <a:pt x="846955" y="31172"/>
                      <a:pt x="845021" y="29964"/>
                      <a:pt x="842605" y="28997"/>
                    </a:cubicBezTo>
                    <a:cubicBezTo>
                      <a:pt x="840189" y="28030"/>
                      <a:pt x="836564" y="27306"/>
                      <a:pt x="832214" y="27306"/>
                    </a:cubicBezTo>
                    <a:cubicBezTo>
                      <a:pt x="829556" y="27306"/>
                      <a:pt x="827140" y="27547"/>
                      <a:pt x="824723" y="28272"/>
                    </a:cubicBezTo>
                    <a:cubicBezTo>
                      <a:pt x="822307" y="28997"/>
                      <a:pt x="820374" y="29722"/>
                      <a:pt x="818441" y="31172"/>
                    </a:cubicBezTo>
                    <a:cubicBezTo>
                      <a:pt x="816749" y="32380"/>
                      <a:pt x="815299" y="34071"/>
                      <a:pt x="814091" y="36005"/>
                    </a:cubicBezTo>
                    <a:cubicBezTo>
                      <a:pt x="812883" y="37938"/>
                      <a:pt x="812400" y="40113"/>
                      <a:pt x="812400" y="42771"/>
                    </a:cubicBezTo>
                    <a:cubicBezTo>
                      <a:pt x="812400" y="45670"/>
                      <a:pt x="812883" y="48087"/>
                      <a:pt x="813850" y="50020"/>
                    </a:cubicBezTo>
                    <a:cubicBezTo>
                      <a:pt x="814816" y="51953"/>
                      <a:pt x="816266" y="53644"/>
                      <a:pt x="817716" y="54853"/>
                    </a:cubicBezTo>
                    <a:cubicBezTo>
                      <a:pt x="819407" y="56061"/>
                      <a:pt x="821099" y="57269"/>
                      <a:pt x="822790" y="57752"/>
                    </a:cubicBezTo>
                    <a:cubicBezTo>
                      <a:pt x="824723" y="58477"/>
                      <a:pt x="826415" y="58961"/>
                      <a:pt x="828106" y="59686"/>
                    </a:cubicBezTo>
                    <a:cubicBezTo>
                      <a:pt x="831731" y="60652"/>
                      <a:pt x="834389" y="61860"/>
                      <a:pt x="836564" y="63310"/>
                    </a:cubicBezTo>
                    <a:cubicBezTo>
                      <a:pt x="838739" y="64760"/>
                      <a:pt x="839705" y="67176"/>
                      <a:pt x="839705" y="70559"/>
                    </a:cubicBezTo>
                    <a:cubicBezTo>
                      <a:pt x="839705" y="73459"/>
                      <a:pt x="838739" y="75634"/>
                      <a:pt x="837047" y="77325"/>
                    </a:cubicBezTo>
                    <a:cubicBezTo>
                      <a:pt x="835356" y="78775"/>
                      <a:pt x="832939" y="79742"/>
                      <a:pt x="829556" y="79742"/>
                    </a:cubicBezTo>
                    <a:cubicBezTo>
                      <a:pt x="827865" y="79742"/>
                      <a:pt x="826415" y="79500"/>
                      <a:pt x="824723" y="79017"/>
                    </a:cubicBezTo>
                    <a:cubicBezTo>
                      <a:pt x="823274" y="78534"/>
                      <a:pt x="821824" y="77809"/>
                      <a:pt x="820616" y="76842"/>
                    </a:cubicBezTo>
                    <a:cubicBezTo>
                      <a:pt x="819407" y="76117"/>
                      <a:pt x="818199" y="75151"/>
                      <a:pt x="817233" y="74184"/>
                    </a:cubicBezTo>
                    <a:cubicBezTo>
                      <a:pt x="816266" y="73217"/>
                      <a:pt x="815541" y="72493"/>
                      <a:pt x="814816" y="71768"/>
                    </a:cubicBezTo>
                    <a:lnTo>
                      <a:pt x="809983" y="79500"/>
                    </a:lnTo>
                    <a:cubicBezTo>
                      <a:pt x="815299" y="83608"/>
                      <a:pt x="821582" y="85783"/>
                      <a:pt x="829073" y="85783"/>
                    </a:cubicBezTo>
                    <a:cubicBezTo>
                      <a:pt x="831731" y="85783"/>
                      <a:pt x="834389" y="85300"/>
                      <a:pt x="836806" y="84575"/>
                    </a:cubicBezTo>
                    <a:cubicBezTo>
                      <a:pt x="839222" y="83850"/>
                      <a:pt x="841397" y="82641"/>
                      <a:pt x="843088" y="81192"/>
                    </a:cubicBezTo>
                    <a:cubicBezTo>
                      <a:pt x="844780" y="79742"/>
                      <a:pt x="846230" y="77809"/>
                      <a:pt x="847438" y="75634"/>
                    </a:cubicBezTo>
                    <a:cubicBezTo>
                      <a:pt x="848404" y="73459"/>
                      <a:pt x="849129" y="71043"/>
                      <a:pt x="849129" y="68143"/>
                    </a:cubicBezTo>
                    <a:cubicBezTo>
                      <a:pt x="849854" y="65485"/>
                      <a:pt x="849371" y="63310"/>
                      <a:pt x="848404" y="61377"/>
                    </a:cubicBezTo>
                    <a:moveTo>
                      <a:pt x="796693" y="61377"/>
                    </a:moveTo>
                    <a:cubicBezTo>
                      <a:pt x="795726" y="59444"/>
                      <a:pt x="794277" y="57994"/>
                      <a:pt x="792585" y="56544"/>
                    </a:cubicBezTo>
                    <a:cubicBezTo>
                      <a:pt x="790894" y="55094"/>
                      <a:pt x="789202" y="54128"/>
                      <a:pt x="787269" y="53403"/>
                    </a:cubicBezTo>
                    <a:cubicBezTo>
                      <a:pt x="785336" y="52678"/>
                      <a:pt x="783403" y="51953"/>
                      <a:pt x="781470" y="51470"/>
                    </a:cubicBezTo>
                    <a:cubicBezTo>
                      <a:pt x="778087" y="50503"/>
                      <a:pt x="775187" y="49295"/>
                      <a:pt x="773012" y="47603"/>
                    </a:cubicBezTo>
                    <a:cubicBezTo>
                      <a:pt x="770837" y="45912"/>
                      <a:pt x="769871" y="43737"/>
                      <a:pt x="769871" y="40837"/>
                    </a:cubicBezTo>
                    <a:cubicBezTo>
                      <a:pt x="769871" y="38663"/>
                      <a:pt x="770837" y="36730"/>
                      <a:pt x="772770" y="35280"/>
                    </a:cubicBezTo>
                    <a:cubicBezTo>
                      <a:pt x="774704" y="33830"/>
                      <a:pt x="777120" y="33105"/>
                      <a:pt x="780020" y="33105"/>
                    </a:cubicBezTo>
                    <a:cubicBezTo>
                      <a:pt x="783161" y="33105"/>
                      <a:pt x="785578" y="33588"/>
                      <a:pt x="787269" y="34796"/>
                    </a:cubicBezTo>
                    <a:cubicBezTo>
                      <a:pt x="788960" y="36005"/>
                      <a:pt x="790410" y="37213"/>
                      <a:pt x="791860" y="38421"/>
                    </a:cubicBezTo>
                    <a:lnTo>
                      <a:pt x="796693" y="32380"/>
                    </a:lnTo>
                    <a:cubicBezTo>
                      <a:pt x="795243" y="31172"/>
                      <a:pt x="793310" y="29964"/>
                      <a:pt x="790894" y="28997"/>
                    </a:cubicBezTo>
                    <a:cubicBezTo>
                      <a:pt x="788236" y="27789"/>
                      <a:pt x="784853" y="27306"/>
                      <a:pt x="780503" y="27306"/>
                    </a:cubicBezTo>
                    <a:cubicBezTo>
                      <a:pt x="777845" y="27306"/>
                      <a:pt x="775429" y="27547"/>
                      <a:pt x="773012" y="28272"/>
                    </a:cubicBezTo>
                    <a:cubicBezTo>
                      <a:pt x="770596" y="28997"/>
                      <a:pt x="768663" y="29722"/>
                      <a:pt x="766729" y="31172"/>
                    </a:cubicBezTo>
                    <a:cubicBezTo>
                      <a:pt x="765038" y="32380"/>
                      <a:pt x="763346" y="34071"/>
                      <a:pt x="762380" y="36005"/>
                    </a:cubicBezTo>
                    <a:cubicBezTo>
                      <a:pt x="761172" y="37938"/>
                      <a:pt x="760688" y="40113"/>
                      <a:pt x="760688" y="42771"/>
                    </a:cubicBezTo>
                    <a:cubicBezTo>
                      <a:pt x="760688" y="45670"/>
                      <a:pt x="761172" y="48087"/>
                      <a:pt x="762138" y="50020"/>
                    </a:cubicBezTo>
                    <a:cubicBezTo>
                      <a:pt x="763105" y="51953"/>
                      <a:pt x="764555" y="53644"/>
                      <a:pt x="766005" y="54853"/>
                    </a:cubicBezTo>
                    <a:cubicBezTo>
                      <a:pt x="767696" y="56061"/>
                      <a:pt x="769387" y="57269"/>
                      <a:pt x="771079" y="57752"/>
                    </a:cubicBezTo>
                    <a:cubicBezTo>
                      <a:pt x="773012" y="58477"/>
                      <a:pt x="774704" y="58961"/>
                      <a:pt x="776395" y="59686"/>
                    </a:cubicBezTo>
                    <a:cubicBezTo>
                      <a:pt x="780020" y="60652"/>
                      <a:pt x="782678" y="61860"/>
                      <a:pt x="784853" y="63310"/>
                    </a:cubicBezTo>
                    <a:cubicBezTo>
                      <a:pt x="787027" y="64760"/>
                      <a:pt x="787994" y="67176"/>
                      <a:pt x="787994" y="70559"/>
                    </a:cubicBezTo>
                    <a:cubicBezTo>
                      <a:pt x="787994" y="73459"/>
                      <a:pt x="787027" y="75634"/>
                      <a:pt x="785336" y="77325"/>
                    </a:cubicBezTo>
                    <a:cubicBezTo>
                      <a:pt x="783644" y="78775"/>
                      <a:pt x="781228" y="79742"/>
                      <a:pt x="777845" y="79742"/>
                    </a:cubicBezTo>
                    <a:cubicBezTo>
                      <a:pt x="776154" y="79742"/>
                      <a:pt x="774704" y="79500"/>
                      <a:pt x="773012" y="79017"/>
                    </a:cubicBezTo>
                    <a:cubicBezTo>
                      <a:pt x="771562" y="78534"/>
                      <a:pt x="770112" y="77809"/>
                      <a:pt x="768904" y="76842"/>
                    </a:cubicBezTo>
                    <a:cubicBezTo>
                      <a:pt x="767696" y="76117"/>
                      <a:pt x="766488" y="75151"/>
                      <a:pt x="765521" y="74184"/>
                    </a:cubicBezTo>
                    <a:cubicBezTo>
                      <a:pt x="764555" y="73217"/>
                      <a:pt x="763830" y="72493"/>
                      <a:pt x="763105" y="71768"/>
                    </a:cubicBezTo>
                    <a:lnTo>
                      <a:pt x="758272" y="79500"/>
                    </a:lnTo>
                    <a:cubicBezTo>
                      <a:pt x="763588" y="83608"/>
                      <a:pt x="769871" y="85783"/>
                      <a:pt x="777362" y="85783"/>
                    </a:cubicBezTo>
                    <a:cubicBezTo>
                      <a:pt x="780261" y="85783"/>
                      <a:pt x="782678" y="85300"/>
                      <a:pt x="785094" y="84575"/>
                    </a:cubicBezTo>
                    <a:cubicBezTo>
                      <a:pt x="787511" y="83850"/>
                      <a:pt x="789685" y="82641"/>
                      <a:pt x="791377" y="81192"/>
                    </a:cubicBezTo>
                    <a:cubicBezTo>
                      <a:pt x="793068" y="79742"/>
                      <a:pt x="794518" y="77809"/>
                      <a:pt x="795726" y="75634"/>
                    </a:cubicBezTo>
                    <a:cubicBezTo>
                      <a:pt x="796693" y="73459"/>
                      <a:pt x="797418" y="71043"/>
                      <a:pt x="797418" y="68143"/>
                    </a:cubicBezTo>
                    <a:cubicBezTo>
                      <a:pt x="798385" y="65485"/>
                      <a:pt x="797660" y="63310"/>
                      <a:pt x="796693" y="61377"/>
                    </a:cubicBezTo>
                    <a:moveTo>
                      <a:pt x="711393" y="6041"/>
                    </a:moveTo>
                    <a:cubicBezTo>
                      <a:pt x="710185" y="4833"/>
                      <a:pt x="708977" y="4350"/>
                      <a:pt x="707286" y="4350"/>
                    </a:cubicBezTo>
                    <a:cubicBezTo>
                      <a:pt x="705594" y="4350"/>
                      <a:pt x="704386" y="4833"/>
                      <a:pt x="703178" y="6041"/>
                    </a:cubicBezTo>
                    <a:cubicBezTo>
                      <a:pt x="701969" y="7249"/>
                      <a:pt x="701486" y="8457"/>
                      <a:pt x="701486" y="9907"/>
                    </a:cubicBezTo>
                    <a:cubicBezTo>
                      <a:pt x="701486" y="11357"/>
                      <a:pt x="701969" y="12807"/>
                      <a:pt x="703178" y="13774"/>
                    </a:cubicBezTo>
                    <a:cubicBezTo>
                      <a:pt x="704386" y="14982"/>
                      <a:pt x="705594" y="15465"/>
                      <a:pt x="707286" y="15465"/>
                    </a:cubicBezTo>
                    <a:cubicBezTo>
                      <a:pt x="708977" y="15465"/>
                      <a:pt x="710427" y="14982"/>
                      <a:pt x="711393" y="13774"/>
                    </a:cubicBezTo>
                    <a:cubicBezTo>
                      <a:pt x="712602" y="12565"/>
                      <a:pt x="713085" y="11357"/>
                      <a:pt x="713085" y="9907"/>
                    </a:cubicBezTo>
                    <a:cubicBezTo>
                      <a:pt x="713085" y="8457"/>
                      <a:pt x="712602" y="7249"/>
                      <a:pt x="711393" y="6041"/>
                    </a:cubicBezTo>
                    <a:moveTo>
                      <a:pt x="734833" y="6041"/>
                    </a:moveTo>
                    <a:cubicBezTo>
                      <a:pt x="733625" y="4833"/>
                      <a:pt x="732416" y="4350"/>
                      <a:pt x="730725" y="4350"/>
                    </a:cubicBezTo>
                    <a:cubicBezTo>
                      <a:pt x="729033" y="4350"/>
                      <a:pt x="727583" y="4833"/>
                      <a:pt x="726617" y="6041"/>
                    </a:cubicBezTo>
                    <a:cubicBezTo>
                      <a:pt x="725409" y="7249"/>
                      <a:pt x="724925" y="8457"/>
                      <a:pt x="724925" y="9907"/>
                    </a:cubicBezTo>
                    <a:cubicBezTo>
                      <a:pt x="724925" y="11357"/>
                      <a:pt x="725409" y="12807"/>
                      <a:pt x="726617" y="13774"/>
                    </a:cubicBezTo>
                    <a:cubicBezTo>
                      <a:pt x="727825" y="14982"/>
                      <a:pt x="729033" y="15465"/>
                      <a:pt x="730725" y="15465"/>
                    </a:cubicBezTo>
                    <a:cubicBezTo>
                      <a:pt x="732416" y="15465"/>
                      <a:pt x="733625" y="14982"/>
                      <a:pt x="734833" y="13774"/>
                    </a:cubicBezTo>
                    <a:cubicBezTo>
                      <a:pt x="736041" y="12565"/>
                      <a:pt x="736524" y="11357"/>
                      <a:pt x="736524" y="9907"/>
                    </a:cubicBezTo>
                    <a:cubicBezTo>
                      <a:pt x="736524" y="8457"/>
                      <a:pt x="735799" y="7249"/>
                      <a:pt x="734833" y="6041"/>
                    </a:cubicBezTo>
                    <a:moveTo>
                      <a:pt x="695445" y="28997"/>
                    </a:moveTo>
                    <a:lnTo>
                      <a:pt x="695445" y="63552"/>
                    </a:lnTo>
                    <a:cubicBezTo>
                      <a:pt x="695445" y="66451"/>
                      <a:pt x="695687" y="69351"/>
                      <a:pt x="695928" y="72009"/>
                    </a:cubicBezTo>
                    <a:cubicBezTo>
                      <a:pt x="696170" y="74667"/>
                      <a:pt x="696895" y="77084"/>
                      <a:pt x="698103" y="79017"/>
                    </a:cubicBezTo>
                    <a:cubicBezTo>
                      <a:pt x="699311" y="80950"/>
                      <a:pt x="701245" y="82641"/>
                      <a:pt x="703903" y="83850"/>
                    </a:cubicBezTo>
                    <a:cubicBezTo>
                      <a:pt x="706561" y="85058"/>
                      <a:pt x="709944" y="85783"/>
                      <a:pt x="714535" y="85783"/>
                    </a:cubicBezTo>
                    <a:cubicBezTo>
                      <a:pt x="717435" y="85783"/>
                      <a:pt x="719851" y="85300"/>
                      <a:pt x="722026" y="84575"/>
                    </a:cubicBezTo>
                    <a:cubicBezTo>
                      <a:pt x="724201" y="83608"/>
                      <a:pt x="725892" y="82641"/>
                      <a:pt x="727342" y="81433"/>
                    </a:cubicBezTo>
                    <a:cubicBezTo>
                      <a:pt x="728792" y="80225"/>
                      <a:pt x="730000" y="79017"/>
                      <a:pt x="730725" y="77809"/>
                    </a:cubicBezTo>
                    <a:cubicBezTo>
                      <a:pt x="731450" y="76600"/>
                      <a:pt x="732175" y="75875"/>
                      <a:pt x="732658" y="75151"/>
                    </a:cubicBezTo>
                    <a:lnTo>
                      <a:pt x="733866" y="84575"/>
                    </a:lnTo>
                    <a:lnTo>
                      <a:pt x="743290" y="83608"/>
                    </a:lnTo>
                    <a:cubicBezTo>
                      <a:pt x="743290" y="83125"/>
                      <a:pt x="743049" y="82400"/>
                      <a:pt x="743049" y="81433"/>
                    </a:cubicBezTo>
                    <a:cubicBezTo>
                      <a:pt x="742807" y="80467"/>
                      <a:pt x="742807" y="79259"/>
                      <a:pt x="742565" y="77809"/>
                    </a:cubicBezTo>
                    <a:cubicBezTo>
                      <a:pt x="742324" y="76600"/>
                      <a:pt x="742324" y="75151"/>
                      <a:pt x="742324" y="73701"/>
                    </a:cubicBezTo>
                    <a:cubicBezTo>
                      <a:pt x="742324" y="72251"/>
                      <a:pt x="742082" y="70801"/>
                      <a:pt x="742082" y="69593"/>
                    </a:cubicBezTo>
                    <a:lnTo>
                      <a:pt x="742082" y="28755"/>
                    </a:lnTo>
                    <a:lnTo>
                      <a:pt x="732175" y="28755"/>
                    </a:lnTo>
                    <a:lnTo>
                      <a:pt x="732175" y="59686"/>
                    </a:lnTo>
                    <a:cubicBezTo>
                      <a:pt x="732175" y="62102"/>
                      <a:pt x="731691" y="64518"/>
                      <a:pt x="730966" y="66935"/>
                    </a:cubicBezTo>
                    <a:cubicBezTo>
                      <a:pt x="730242" y="69110"/>
                      <a:pt x="729033" y="71284"/>
                      <a:pt x="727583" y="72734"/>
                    </a:cubicBezTo>
                    <a:cubicBezTo>
                      <a:pt x="726134" y="74426"/>
                      <a:pt x="724442" y="75634"/>
                      <a:pt x="722751" y="76600"/>
                    </a:cubicBezTo>
                    <a:cubicBezTo>
                      <a:pt x="720817" y="77567"/>
                      <a:pt x="718884" y="78050"/>
                      <a:pt x="716468" y="78050"/>
                    </a:cubicBezTo>
                    <a:cubicBezTo>
                      <a:pt x="714052" y="78050"/>
                      <a:pt x="711877" y="77809"/>
                      <a:pt x="710427" y="77084"/>
                    </a:cubicBezTo>
                    <a:cubicBezTo>
                      <a:pt x="708977" y="76359"/>
                      <a:pt x="707769" y="75634"/>
                      <a:pt x="706802" y="74184"/>
                    </a:cubicBezTo>
                    <a:cubicBezTo>
                      <a:pt x="706077" y="72976"/>
                      <a:pt x="705594" y="71284"/>
                      <a:pt x="705111" y="69593"/>
                    </a:cubicBezTo>
                    <a:cubicBezTo>
                      <a:pt x="704869" y="67660"/>
                      <a:pt x="704628" y="65727"/>
                      <a:pt x="704628" y="63310"/>
                    </a:cubicBezTo>
                    <a:lnTo>
                      <a:pt x="704628" y="28755"/>
                    </a:lnTo>
                    <a:lnTo>
                      <a:pt x="695445" y="28755"/>
                    </a:lnTo>
                    <a:close/>
                    <a:moveTo>
                      <a:pt x="664515" y="60894"/>
                    </a:moveTo>
                    <a:cubicBezTo>
                      <a:pt x="662823" y="65243"/>
                      <a:pt x="660649" y="68626"/>
                      <a:pt x="657991" y="71284"/>
                    </a:cubicBezTo>
                    <a:cubicBezTo>
                      <a:pt x="655091" y="73701"/>
                      <a:pt x="651950" y="75634"/>
                      <a:pt x="648325" y="76600"/>
                    </a:cubicBezTo>
                    <a:cubicBezTo>
                      <a:pt x="644700" y="77567"/>
                      <a:pt x="640834" y="78050"/>
                      <a:pt x="636726" y="78050"/>
                    </a:cubicBezTo>
                    <a:cubicBezTo>
                      <a:pt x="635035" y="78050"/>
                      <a:pt x="633585" y="78050"/>
                      <a:pt x="631893" y="77809"/>
                    </a:cubicBezTo>
                    <a:cubicBezTo>
                      <a:pt x="630202" y="77809"/>
                      <a:pt x="628510" y="77567"/>
                      <a:pt x="626577" y="77325"/>
                    </a:cubicBezTo>
                    <a:lnTo>
                      <a:pt x="626577" y="10874"/>
                    </a:lnTo>
                    <a:cubicBezTo>
                      <a:pt x="628027" y="10874"/>
                      <a:pt x="629477" y="10632"/>
                      <a:pt x="630927" y="10632"/>
                    </a:cubicBezTo>
                    <a:lnTo>
                      <a:pt x="635276" y="10632"/>
                    </a:lnTo>
                    <a:cubicBezTo>
                      <a:pt x="646392" y="10632"/>
                      <a:pt x="654366" y="13290"/>
                      <a:pt x="659440" y="18848"/>
                    </a:cubicBezTo>
                    <a:cubicBezTo>
                      <a:pt x="664515" y="24406"/>
                      <a:pt x="666931" y="33588"/>
                      <a:pt x="666931" y="44220"/>
                    </a:cubicBezTo>
                    <a:cubicBezTo>
                      <a:pt x="666931" y="50986"/>
                      <a:pt x="666206" y="56544"/>
                      <a:pt x="664515" y="60894"/>
                    </a:cubicBezTo>
                    <a:moveTo>
                      <a:pt x="675389" y="25856"/>
                    </a:moveTo>
                    <a:cubicBezTo>
                      <a:pt x="673456" y="21023"/>
                      <a:pt x="670798" y="16915"/>
                      <a:pt x="667173" y="13774"/>
                    </a:cubicBezTo>
                    <a:cubicBezTo>
                      <a:pt x="663548" y="10632"/>
                      <a:pt x="659440" y="8216"/>
                      <a:pt x="654366" y="6524"/>
                    </a:cubicBezTo>
                    <a:cubicBezTo>
                      <a:pt x="649292" y="4833"/>
                      <a:pt x="643734" y="4108"/>
                      <a:pt x="637451" y="4108"/>
                    </a:cubicBezTo>
                    <a:cubicBezTo>
                      <a:pt x="634793" y="4108"/>
                      <a:pt x="632860" y="4108"/>
                      <a:pt x="631168" y="4108"/>
                    </a:cubicBezTo>
                    <a:cubicBezTo>
                      <a:pt x="629719" y="4108"/>
                      <a:pt x="628269" y="4108"/>
                      <a:pt x="627060" y="4350"/>
                    </a:cubicBezTo>
                    <a:cubicBezTo>
                      <a:pt x="625852" y="4350"/>
                      <a:pt x="624402" y="4350"/>
                      <a:pt x="622953" y="4350"/>
                    </a:cubicBezTo>
                    <a:cubicBezTo>
                      <a:pt x="621503" y="4350"/>
                      <a:pt x="619328" y="4350"/>
                      <a:pt x="616670" y="4591"/>
                    </a:cubicBezTo>
                    <a:lnTo>
                      <a:pt x="616670" y="84091"/>
                    </a:lnTo>
                    <a:cubicBezTo>
                      <a:pt x="619086" y="84091"/>
                      <a:pt x="622228" y="84091"/>
                      <a:pt x="625611" y="84333"/>
                    </a:cubicBezTo>
                    <a:cubicBezTo>
                      <a:pt x="629235" y="84333"/>
                      <a:pt x="633102" y="84575"/>
                      <a:pt x="637209" y="84575"/>
                    </a:cubicBezTo>
                    <a:cubicBezTo>
                      <a:pt x="641317" y="84575"/>
                      <a:pt x="645909" y="84091"/>
                      <a:pt x="650741" y="82883"/>
                    </a:cubicBezTo>
                    <a:cubicBezTo>
                      <a:pt x="655574" y="81675"/>
                      <a:pt x="659924" y="79742"/>
                      <a:pt x="664032" y="76842"/>
                    </a:cubicBezTo>
                    <a:cubicBezTo>
                      <a:pt x="668140" y="73942"/>
                      <a:pt x="671523" y="69834"/>
                      <a:pt x="674181" y="64518"/>
                    </a:cubicBezTo>
                    <a:cubicBezTo>
                      <a:pt x="676839" y="59202"/>
                      <a:pt x="678289" y="52436"/>
                      <a:pt x="678289" y="43979"/>
                    </a:cubicBezTo>
                    <a:cubicBezTo>
                      <a:pt x="678289" y="37454"/>
                      <a:pt x="677322" y="30689"/>
                      <a:pt x="675389" y="25856"/>
                    </a:cubicBezTo>
                    <a:moveTo>
                      <a:pt x="562059" y="77325"/>
                    </a:moveTo>
                    <a:cubicBezTo>
                      <a:pt x="560851" y="77809"/>
                      <a:pt x="559884" y="78292"/>
                      <a:pt x="558918" y="78534"/>
                    </a:cubicBezTo>
                    <a:cubicBezTo>
                      <a:pt x="557951" y="78775"/>
                      <a:pt x="556984" y="79017"/>
                      <a:pt x="555776" y="79017"/>
                    </a:cubicBezTo>
                    <a:cubicBezTo>
                      <a:pt x="555051" y="79017"/>
                      <a:pt x="554326" y="78775"/>
                      <a:pt x="553360" y="78534"/>
                    </a:cubicBezTo>
                    <a:cubicBezTo>
                      <a:pt x="552393" y="78292"/>
                      <a:pt x="551668" y="78050"/>
                      <a:pt x="551185" y="77567"/>
                    </a:cubicBezTo>
                    <a:cubicBezTo>
                      <a:pt x="549977" y="76600"/>
                      <a:pt x="549252" y="75634"/>
                      <a:pt x="549010" y="74184"/>
                    </a:cubicBezTo>
                    <a:cubicBezTo>
                      <a:pt x="548769" y="72734"/>
                      <a:pt x="548769" y="70801"/>
                      <a:pt x="548769" y="67901"/>
                    </a:cubicBezTo>
                    <a:lnTo>
                      <a:pt x="548769" y="35280"/>
                    </a:lnTo>
                    <a:lnTo>
                      <a:pt x="561817" y="35280"/>
                    </a:lnTo>
                    <a:lnTo>
                      <a:pt x="561817" y="28997"/>
                    </a:lnTo>
                    <a:lnTo>
                      <a:pt x="548769" y="28997"/>
                    </a:lnTo>
                    <a:lnTo>
                      <a:pt x="548769" y="12807"/>
                    </a:lnTo>
                    <a:lnTo>
                      <a:pt x="539103" y="14982"/>
                    </a:lnTo>
                    <a:lnTo>
                      <a:pt x="539103" y="28997"/>
                    </a:lnTo>
                    <a:lnTo>
                      <a:pt x="529679" y="28997"/>
                    </a:lnTo>
                    <a:lnTo>
                      <a:pt x="529679" y="35280"/>
                    </a:lnTo>
                    <a:lnTo>
                      <a:pt x="539103" y="35280"/>
                    </a:lnTo>
                    <a:lnTo>
                      <a:pt x="539103" y="68868"/>
                    </a:lnTo>
                    <a:cubicBezTo>
                      <a:pt x="539103" y="71768"/>
                      <a:pt x="539103" y="74184"/>
                      <a:pt x="539345" y="76117"/>
                    </a:cubicBezTo>
                    <a:cubicBezTo>
                      <a:pt x="539586" y="78050"/>
                      <a:pt x="540311" y="79983"/>
                      <a:pt x="541278" y="81433"/>
                    </a:cubicBezTo>
                    <a:cubicBezTo>
                      <a:pt x="542486" y="83125"/>
                      <a:pt x="543936" y="84091"/>
                      <a:pt x="545869" y="84816"/>
                    </a:cubicBezTo>
                    <a:cubicBezTo>
                      <a:pt x="547802" y="85541"/>
                      <a:pt x="549735" y="85783"/>
                      <a:pt x="551910" y="85783"/>
                    </a:cubicBezTo>
                    <a:cubicBezTo>
                      <a:pt x="554085" y="85783"/>
                      <a:pt x="556259" y="85541"/>
                      <a:pt x="558434" y="84816"/>
                    </a:cubicBezTo>
                    <a:cubicBezTo>
                      <a:pt x="560609" y="84091"/>
                      <a:pt x="562300" y="83125"/>
                      <a:pt x="563992" y="82158"/>
                    </a:cubicBezTo>
                    <a:lnTo>
                      <a:pt x="562059" y="77325"/>
                    </a:lnTo>
                    <a:close/>
                    <a:moveTo>
                      <a:pt x="487392" y="6041"/>
                    </a:moveTo>
                    <a:cubicBezTo>
                      <a:pt x="486183" y="4833"/>
                      <a:pt x="484975" y="4350"/>
                      <a:pt x="483284" y="4350"/>
                    </a:cubicBezTo>
                    <a:cubicBezTo>
                      <a:pt x="481592" y="4350"/>
                      <a:pt x="480384" y="4833"/>
                      <a:pt x="479176" y="6041"/>
                    </a:cubicBezTo>
                    <a:cubicBezTo>
                      <a:pt x="477967" y="7249"/>
                      <a:pt x="477484" y="8457"/>
                      <a:pt x="477484" y="9907"/>
                    </a:cubicBezTo>
                    <a:cubicBezTo>
                      <a:pt x="477484" y="11357"/>
                      <a:pt x="477967" y="12807"/>
                      <a:pt x="479176" y="13774"/>
                    </a:cubicBezTo>
                    <a:cubicBezTo>
                      <a:pt x="480384" y="14982"/>
                      <a:pt x="481592" y="15465"/>
                      <a:pt x="483284" y="15465"/>
                    </a:cubicBezTo>
                    <a:cubicBezTo>
                      <a:pt x="484975" y="15465"/>
                      <a:pt x="486425" y="14982"/>
                      <a:pt x="487392" y="13774"/>
                    </a:cubicBezTo>
                    <a:cubicBezTo>
                      <a:pt x="488600" y="12565"/>
                      <a:pt x="489083" y="11357"/>
                      <a:pt x="489083" y="9907"/>
                    </a:cubicBezTo>
                    <a:cubicBezTo>
                      <a:pt x="488841" y="8457"/>
                      <a:pt x="488358" y="7249"/>
                      <a:pt x="487392" y="6041"/>
                    </a:cubicBezTo>
                    <a:moveTo>
                      <a:pt x="510589" y="6041"/>
                    </a:moveTo>
                    <a:cubicBezTo>
                      <a:pt x="509381" y="4833"/>
                      <a:pt x="508173" y="4350"/>
                      <a:pt x="506481" y="4350"/>
                    </a:cubicBezTo>
                    <a:cubicBezTo>
                      <a:pt x="504790" y="4350"/>
                      <a:pt x="503340" y="4833"/>
                      <a:pt x="502373" y="6041"/>
                    </a:cubicBezTo>
                    <a:cubicBezTo>
                      <a:pt x="501165" y="7249"/>
                      <a:pt x="500682" y="8457"/>
                      <a:pt x="500682" y="9907"/>
                    </a:cubicBezTo>
                    <a:cubicBezTo>
                      <a:pt x="500682" y="11357"/>
                      <a:pt x="501165" y="12807"/>
                      <a:pt x="502373" y="13774"/>
                    </a:cubicBezTo>
                    <a:cubicBezTo>
                      <a:pt x="503582" y="14982"/>
                      <a:pt x="504790" y="15465"/>
                      <a:pt x="506481" y="15465"/>
                    </a:cubicBezTo>
                    <a:cubicBezTo>
                      <a:pt x="508173" y="15465"/>
                      <a:pt x="509381" y="14982"/>
                      <a:pt x="510589" y="13774"/>
                    </a:cubicBezTo>
                    <a:cubicBezTo>
                      <a:pt x="511797" y="12565"/>
                      <a:pt x="512281" y="11357"/>
                      <a:pt x="512281" y="9907"/>
                    </a:cubicBezTo>
                    <a:cubicBezTo>
                      <a:pt x="512281" y="8457"/>
                      <a:pt x="511797" y="7249"/>
                      <a:pt x="510589" y="6041"/>
                    </a:cubicBezTo>
                    <a:moveTo>
                      <a:pt x="504548" y="62827"/>
                    </a:moveTo>
                    <a:cubicBezTo>
                      <a:pt x="504548" y="64518"/>
                      <a:pt x="504306" y="65968"/>
                      <a:pt x="504306" y="67660"/>
                    </a:cubicBezTo>
                    <a:cubicBezTo>
                      <a:pt x="504065" y="69834"/>
                      <a:pt x="503340" y="71526"/>
                      <a:pt x="502373" y="72976"/>
                    </a:cubicBezTo>
                    <a:cubicBezTo>
                      <a:pt x="501407" y="74426"/>
                      <a:pt x="500199" y="75634"/>
                      <a:pt x="498990" y="76600"/>
                    </a:cubicBezTo>
                    <a:cubicBezTo>
                      <a:pt x="497782" y="77567"/>
                      <a:pt x="496332" y="78050"/>
                      <a:pt x="495124" y="78534"/>
                    </a:cubicBezTo>
                    <a:cubicBezTo>
                      <a:pt x="493916" y="79017"/>
                      <a:pt x="492708" y="79017"/>
                      <a:pt x="491741" y="79017"/>
                    </a:cubicBezTo>
                    <a:cubicBezTo>
                      <a:pt x="490533" y="79017"/>
                      <a:pt x="489325" y="78775"/>
                      <a:pt x="488116" y="78534"/>
                    </a:cubicBezTo>
                    <a:cubicBezTo>
                      <a:pt x="486908" y="78292"/>
                      <a:pt x="485942" y="77567"/>
                      <a:pt x="484975" y="76842"/>
                    </a:cubicBezTo>
                    <a:cubicBezTo>
                      <a:pt x="484009" y="76117"/>
                      <a:pt x="483284" y="75151"/>
                      <a:pt x="482800" y="73942"/>
                    </a:cubicBezTo>
                    <a:cubicBezTo>
                      <a:pt x="482317" y="72734"/>
                      <a:pt x="482075" y="71284"/>
                      <a:pt x="482075" y="69351"/>
                    </a:cubicBezTo>
                    <a:cubicBezTo>
                      <a:pt x="482075" y="67418"/>
                      <a:pt x="482559" y="65968"/>
                      <a:pt x="483284" y="64760"/>
                    </a:cubicBezTo>
                    <a:cubicBezTo>
                      <a:pt x="484009" y="63552"/>
                      <a:pt x="484975" y="62585"/>
                      <a:pt x="486183" y="61619"/>
                    </a:cubicBezTo>
                    <a:cubicBezTo>
                      <a:pt x="487392" y="60894"/>
                      <a:pt x="488358" y="60169"/>
                      <a:pt x="489566" y="59686"/>
                    </a:cubicBezTo>
                    <a:cubicBezTo>
                      <a:pt x="490775" y="59202"/>
                      <a:pt x="491741" y="58961"/>
                      <a:pt x="492708" y="58719"/>
                    </a:cubicBezTo>
                    <a:cubicBezTo>
                      <a:pt x="493674" y="58477"/>
                      <a:pt x="494882" y="58236"/>
                      <a:pt x="496091" y="58236"/>
                    </a:cubicBezTo>
                    <a:cubicBezTo>
                      <a:pt x="497299" y="58236"/>
                      <a:pt x="498507" y="57994"/>
                      <a:pt x="499715" y="57994"/>
                    </a:cubicBezTo>
                    <a:cubicBezTo>
                      <a:pt x="500923" y="57994"/>
                      <a:pt x="501890" y="57752"/>
                      <a:pt x="502857" y="57752"/>
                    </a:cubicBezTo>
                    <a:lnTo>
                      <a:pt x="505031" y="57752"/>
                    </a:lnTo>
                    <a:cubicBezTo>
                      <a:pt x="504548" y="59444"/>
                      <a:pt x="504548" y="61135"/>
                      <a:pt x="504548" y="62827"/>
                    </a:cubicBezTo>
                    <a:moveTo>
                      <a:pt x="522188" y="78292"/>
                    </a:moveTo>
                    <a:cubicBezTo>
                      <a:pt x="520738" y="78775"/>
                      <a:pt x="519288" y="79017"/>
                      <a:pt x="517838" y="79017"/>
                    </a:cubicBezTo>
                    <a:cubicBezTo>
                      <a:pt x="516630" y="79017"/>
                      <a:pt x="515664" y="78534"/>
                      <a:pt x="514939" y="77809"/>
                    </a:cubicBezTo>
                    <a:cubicBezTo>
                      <a:pt x="514214" y="77084"/>
                      <a:pt x="513972" y="75392"/>
                      <a:pt x="513972" y="72734"/>
                    </a:cubicBezTo>
                    <a:lnTo>
                      <a:pt x="513972" y="43496"/>
                    </a:lnTo>
                    <a:cubicBezTo>
                      <a:pt x="513972" y="42529"/>
                      <a:pt x="513972" y="41562"/>
                      <a:pt x="513972" y="40354"/>
                    </a:cubicBezTo>
                    <a:cubicBezTo>
                      <a:pt x="513972" y="39146"/>
                      <a:pt x="513730" y="38179"/>
                      <a:pt x="513489" y="36971"/>
                    </a:cubicBezTo>
                    <a:cubicBezTo>
                      <a:pt x="513247" y="35763"/>
                      <a:pt x="512764" y="34796"/>
                      <a:pt x="512281" y="33830"/>
                    </a:cubicBezTo>
                    <a:cubicBezTo>
                      <a:pt x="511797" y="32863"/>
                      <a:pt x="510831" y="31897"/>
                      <a:pt x="509864" y="31172"/>
                    </a:cubicBezTo>
                    <a:cubicBezTo>
                      <a:pt x="507689" y="29480"/>
                      <a:pt x="505273" y="28514"/>
                      <a:pt x="502615" y="27789"/>
                    </a:cubicBezTo>
                    <a:cubicBezTo>
                      <a:pt x="499957" y="27306"/>
                      <a:pt x="497540" y="27064"/>
                      <a:pt x="494882" y="27064"/>
                    </a:cubicBezTo>
                    <a:cubicBezTo>
                      <a:pt x="492708" y="27064"/>
                      <a:pt x="490291" y="27306"/>
                      <a:pt x="488116" y="27789"/>
                    </a:cubicBezTo>
                    <a:cubicBezTo>
                      <a:pt x="485942" y="28272"/>
                      <a:pt x="483767" y="28997"/>
                      <a:pt x="482075" y="29964"/>
                    </a:cubicBezTo>
                    <a:cubicBezTo>
                      <a:pt x="480142" y="30930"/>
                      <a:pt x="478692" y="32380"/>
                      <a:pt x="477243" y="33830"/>
                    </a:cubicBezTo>
                    <a:cubicBezTo>
                      <a:pt x="475793" y="35280"/>
                      <a:pt x="475068" y="37454"/>
                      <a:pt x="474584" y="40113"/>
                    </a:cubicBezTo>
                    <a:lnTo>
                      <a:pt x="482317" y="42529"/>
                    </a:lnTo>
                    <a:cubicBezTo>
                      <a:pt x="482559" y="41321"/>
                      <a:pt x="482800" y="40113"/>
                      <a:pt x="483284" y="38904"/>
                    </a:cubicBezTo>
                    <a:cubicBezTo>
                      <a:pt x="483767" y="37938"/>
                      <a:pt x="484250" y="36730"/>
                      <a:pt x="485217" y="36005"/>
                    </a:cubicBezTo>
                    <a:cubicBezTo>
                      <a:pt x="486183" y="35038"/>
                      <a:pt x="487150" y="34555"/>
                      <a:pt x="488600" y="33830"/>
                    </a:cubicBezTo>
                    <a:cubicBezTo>
                      <a:pt x="490050" y="33347"/>
                      <a:pt x="491741" y="33105"/>
                      <a:pt x="493916" y="33105"/>
                    </a:cubicBezTo>
                    <a:cubicBezTo>
                      <a:pt x="495124" y="33105"/>
                      <a:pt x="496332" y="33105"/>
                      <a:pt x="497299" y="33347"/>
                    </a:cubicBezTo>
                    <a:cubicBezTo>
                      <a:pt x="498507" y="33588"/>
                      <a:pt x="499474" y="33830"/>
                      <a:pt x="500440" y="34313"/>
                    </a:cubicBezTo>
                    <a:cubicBezTo>
                      <a:pt x="501890" y="35038"/>
                      <a:pt x="502857" y="36005"/>
                      <a:pt x="503582" y="37213"/>
                    </a:cubicBezTo>
                    <a:cubicBezTo>
                      <a:pt x="504065" y="38421"/>
                      <a:pt x="504548" y="40113"/>
                      <a:pt x="504548" y="42287"/>
                    </a:cubicBezTo>
                    <a:lnTo>
                      <a:pt x="504548" y="51711"/>
                    </a:lnTo>
                    <a:cubicBezTo>
                      <a:pt x="501648" y="51711"/>
                      <a:pt x="499232" y="51711"/>
                      <a:pt x="497057" y="51953"/>
                    </a:cubicBezTo>
                    <a:cubicBezTo>
                      <a:pt x="494882" y="51953"/>
                      <a:pt x="492949" y="52195"/>
                      <a:pt x="491016" y="52436"/>
                    </a:cubicBezTo>
                    <a:cubicBezTo>
                      <a:pt x="488358" y="52920"/>
                      <a:pt x="485942" y="53644"/>
                      <a:pt x="483525" y="54369"/>
                    </a:cubicBezTo>
                    <a:cubicBezTo>
                      <a:pt x="481350" y="55336"/>
                      <a:pt x="479176" y="56544"/>
                      <a:pt x="477484" y="57994"/>
                    </a:cubicBezTo>
                    <a:cubicBezTo>
                      <a:pt x="475793" y="59444"/>
                      <a:pt x="474584" y="61135"/>
                      <a:pt x="473618" y="63310"/>
                    </a:cubicBezTo>
                    <a:cubicBezTo>
                      <a:pt x="472651" y="65243"/>
                      <a:pt x="472168" y="67660"/>
                      <a:pt x="472168" y="70076"/>
                    </a:cubicBezTo>
                    <a:cubicBezTo>
                      <a:pt x="472168" y="72493"/>
                      <a:pt x="472651" y="74909"/>
                      <a:pt x="473618" y="76842"/>
                    </a:cubicBezTo>
                    <a:cubicBezTo>
                      <a:pt x="474584" y="78775"/>
                      <a:pt x="475793" y="80467"/>
                      <a:pt x="477243" y="81675"/>
                    </a:cubicBezTo>
                    <a:cubicBezTo>
                      <a:pt x="478692" y="82883"/>
                      <a:pt x="480384" y="83850"/>
                      <a:pt x="482317" y="84575"/>
                    </a:cubicBezTo>
                    <a:cubicBezTo>
                      <a:pt x="484250" y="85300"/>
                      <a:pt x="485942" y="85541"/>
                      <a:pt x="488116" y="85541"/>
                    </a:cubicBezTo>
                    <a:cubicBezTo>
                      <a:pt x="492708" y="85541"/>
                      <a:pt x="496332" y="84575"/>
                      <a:pt x="499232" y="82641"/>
                    </a:cubicBezTo>
                    <a:cubicBezTo>
                      <a:pt x="502132" y="80708"/>
                      <a:pt x="504065" y="78292"/>
                      <a:pt x="505031" y="75634"/>
                    </a:cubicBezTo>
                    <a:cubicBezTo>
                      <a:pt x="505273" y="78050"/>
                      <a:pt x="506240" y="80225"/>
                      <a:pt x="507689" y="82158"/>
                    </a:cubicBezTo>
                    <a:cubicBezTo>
                      <a:pt x="509139" y="84091"/>
                      <a:pt x="511314" y="84816"/>
                      <a:pt x="514214" y="84816"/>
                    </a:cubicBezTo>
                    <a:cubicBezTo>
                      <a:pt x="515905" y="84816"/>
                      <a:pt x="517597" y="84575"/>
                      <a:pt x="519047" y="84333"/>
                    </a:cubicBezTo>
                    <a:cubicBezTo>
                      <a:pt x="520496" y="84091"/>
                      <a:pt x="521705" y="83850"/>
                      <a:pt x="522430" y="83608"/>
                    </a:cubicBezTo>
                    <a:lnTo>
                      <a:pt x="522430" y="78292"/>
                    </a:lnTo>
                    <a:close/>
                    <a:moveTo>
                      <a:pt x="458636" y="77325"/>
                    </a:moveTo>
                    <a:cubicBezTo>
                      <a:pt x="457428" y="77809"/>
                      <a:pt x="456461" y="78292"/>
                      <a:pt x="455495" y="78534"/>
                    </a:cubicBezTo>
                    <a:cubicBezTo>
                      <a:pt x="454528" y="78775"/>
                      <a:pt x="453562" y="79017"/>
                      <a:pt x="452353" y="79017"/>
                    </a:cubicBezTo>
                    <a:cubicBezTo>
                      <a:pt x="451629" y="79017"/>
                      <a:pt x="450904" y="78775"/>
                      <a:pt x="449937" y="78534"/>
                    </a:cubicBezTo>
                    <a:cubicBezTo>
                      <a:pt x="448970" y="78292"/>
                      <a:pt x="448246" y="78050"/>
                      <a:pt x="447762" y="77567"/>
                    </a:cubicBezTo>
                    <a:cubicBezTo>
                      <a:pt x="446554" y="76600"/>
                      <a:pt x="445829" y="75634"/>
                      <a:pt x="445587" y="74184"/>
                    </a:cubicBezTo>
                    <a:cubicBezTo>
                      <a:pt x="445346" y="72734"/>
                      <a:pt x="445346" y="70801"/>
                      <a:pt x="445346" y="67901"/>
                    </a:cubicBezTo>
                    <a:lnTo>
                      <a:pt x="445346" y="35280"/>
                    </a:lnTo>
                    <a:lnTo>
                      <a:pt x="458394" y="35280"/>
                    </a:lnTo>
                    <a:lnTo>
                      <a:pt x="458394" y="28997"/>
                    </a:lnTo>
                    <a:lnTo>
                      <a:pt x="445346" y="28997"/>
                    </a:lnTo>
                    <a:lnTo>
                      <a:pt x="445346" y="12807"/>
                    </a:lnTo>
                    <a:lnTo>
                      <a:pt x="435680" y="14982"/>
                    </a:lnTo>
                    <a:lnTo>
                      <a:pt x="435680" y="28997"/>
                    </a:lnTo>
                    <a:lnTo>
                      <a:pt x="426256" y="28997"/>
                    </a:lnTo>
                    <a:lnTo>
                      <a:pt x="426256" y="35280"/>
                    </a:lnTo>
                    <a:lnTo>
                      <a:pt x="435680" y="35280"/>
                    </a:lnTo>
                    <a:lnTo>
                      <a:pt x="435680" y="68868"/>
                    </a:lnTo>
                    <a:cubicBezTo>
                      <a:pt x="435680" y="71768"/>
                      <a:pt x="435680" y="74184"/>
                      <a:pt x="435922" y="76117"/>
                    </a:cubicBezTo>
                    <a:cubicBezTo>
                      <a:pt x="436163" y="78050"/>
                      <a:pt x="436888" y="79983"/>
                      <a:pt x="437855" y="81433"/>
                    </a:cubicBezTo>
                    <a:cubicBezTo>
                      <a:pt x="439063" y="83125"/>
                      <a:pt x="440513" y="84091"/>
                      <a:pt x="442446" y="84816"/>
                    </a:cubicBezTo>
                    <a:cubicBezTo>
                      <a:pt x="444379" y="85541"/>
                      <a:pt x="446312" y="85783"/>
                      <a:pt x="448487" y="85783"/>
                    </a:cubicBezTo>
                    <a:cubicBezTo>
                      <a:pt x="450662" y="85783"/>
                      <a:pt x="452837" y="85541"/>
                      <a:pt x="455012" y="84816"/>
                    </a:cubicBezTo>
                    <a:cubicBezTo>
                      <a:pt x="457186" y="84091"/>
                      <a:pt x="458878" y="83125"/>
                      <a:pt x="460569" y="82158"/>
                    </a:cubicBezTo>
                    <a:lnTo>
                      <a:pt x="458636" y="77325"/>
                    </a:lnTo>
                    <a:close/>
                    <a:moveTo>
                      <a:pt x="409825" y="28997"/>
                    </a:moveTo>
                    <a:lnTo>
                      <a:pt x="399676" y="28997"/>
                    </a:lnTo>
                    <a:lnTo>
                      <a:pt x="399676" y="84091"/>
                    </a:lnTo>
                    <a:lnTo>
                      <a:pt x="409825" y="84091"/>
                    </a:lnTo>
                    <a:lnTo>
                      <a:pt x="409825" y="28997"/>
                    </a:lnTo>
                    <a:close/>
                    <a:moveTo>
                      <a:pt x="409341" y="2416"/>
                    </a:moveTo>
                    <a:cubicBezTo>
                      <a:pt x="408133" y="1208"/>
                      <a:pt x="406683" y="483"/>
                      <a:pt x="404992" y="483"/>
                    </a:cubicBezTo>
                    <a:cubicBezTo>
                      <a:pt x="403300" y="483"/>
                      <a:pt x="401609" y="1208"/>
                      <a:pt x="400400" y="2416"/>
                    </a:cubicBezTo>
                    <a:cubicBezTo>
                      <a:pt x="399192" y="3625"/>
                      <a:pt x="398467" y="5316"/>
                      <a:pt x="398467" y="6766"/>
                    </a:cubicBezTo>
                    <a:cubicBezTo>
                      <a:pt x="398467" y="8457"/>
                      <a:pt x="399192" y="9907"/>
                      <a:pt x="400400" y="11116"/>
                    </a:cubicBezTo>
                    <a:cubicBezTo>
                      <a:pt x="401609" y="12324"/>
                      <a:pt x="403059" y="13049"/>
                      <a:pt x="404992" y="13049"/>
                    </a:cubicBezTo>
                    <a:cubicBezTo>
                      <a:pt x="406683" y="13049"/>
                      <a:pt x="408133" y="12324"/>
                      <a:pt x="409341" y="11116"/>
                    </a:cubicBezTo>
                    <a:cubicBezTo>
                      <a:pt x="410549" y="9907"/>
                      <a:pt x="411274" y="8457"/>
                      <a:pt x="411274" y="6766"/>
                    </a:cubicBezTo>
                    <a:cubicBezTo>
                      <a:pt x="411274" y="5074"/>
                      <a:pt x="410549" y="3625"/>
                      <a:pt x="409341" y="2416"/>
                    </a:cubicBezTo>
                    <a:moveTo>
                      <a:pt x="379619" y="61377"/>
                    </a:moveTo>
                    <a:cubicBezTo>
                      <a:pt x="378653" y="59444"/>
                      <a:pt x="377203" y="57994"/>
                      <a:pt x="375511" y="56544"/>
                    </a:cubicBezTo>
                    <a:cubicBezTo>
                      <a:pt x="373820" y="55094"/>
                      <a:pt x="372128" y="54128"/>
                      <a:pt x="370195" y="53403"/>
                    </a:cubicBezTo>
                    <a:cubicBezTo>
                      <a:pt x="368262" y="52678"/>
                      <a:pt x="366329" y="51953"/>
                      <a:pt x="364396" y="51470"/>
                    </a:cubicBezTo>
                    <a:cubicBezTo>
                      <a:pt x="361013" y="50503"/>
                      <a:pt x="358113" y="49295"/>
                      <a:pt x="355938" y="47603"/>
                    </a:cubicBezTo>
                    <a:cubicBezTo>
                      <a:pt x="353764" y="45912"/>
                      <a:pt x="352797" y="43737"/>
                      <a:pt x="352797" y="40837"/>
                    </a:cubicBezTo>
                    <a:cubicBezTo>
                      <a:pt x="352797" y="38663"/>
                      <a:pt x="353764" y="36730"/>
                      <a:pt x="355697" y="35280"/>
                    </a:cubicBezTo>
                    <a:cubicBezTo>
                      <a:pt x="357630" y="33830"/>
                      <a:pt x="360046" y="33105"/>
                      <a:pt x="362946" y="33105"/>
                    </a:cubicBezTo>
                    <a:cubicBezTo>
                      <a:pt x="366087" y="33105"/>
                      <a:pt x="368504" y="33588"/>
                      <a:pt x="370195" y="34796"/>
                    </a:cubicBezTo>
                    <a:cubicBezTo>
                      <a:pt x="371887" y="36005"/>
                      <a:pt x="373337" y="37213"/>
                      <a:pt x="374786" y="38421"/>
                    </a:cubicBezTo>
                    <a:lnTo>
                      <a:pt x="379619" y="32380"/>
                    </a:lnTo>
                    <a:cubicBezTo>
                      <a:pt x="378169" y="31172"/>
                      <a:pt x="376236" y="29964"/>
                      <a:pt x="373820" y="28997"/>
                    </a:cubicBezTo>
                    <a:cubicBezTo>
                      <a:pt x="371162" y="27789"/>
                      <a:pt x="367779" y="27306"/>
                      <a:pt x="363429" y="27306"/>
                    </a:cubicBezTo>
                    <a:cubicBezTo>
                      <a:pt x="360771" y="27306"/>
                      <a:pt x="358355" y="27547"/>
                      <a:pt x="355938" y="28272"/>
                    </a:cubicBezTo>
                    <a:cubicBezTo>
                      <a:pt x="353522" y="28997"/>
                      <a:pt x="351589" y="29722"/>
                      <a:pt x="349656" y="31172"/>
                    </a:cubicBezTo>
                    <a:cubicBezTo>
                      <a:pt x="347964" y="32380"/>
                      <a:pt x="346514" y="34071"/>
                      <a:pt x="345306" y="36005"/>
                    </a:cubicBezTo>
                    <a:cubicBezTo>
                      <a:pt x="344098" y="37938"/>
                      <a:pt x="343615" y="40113"/>
                      <a:pt x="343615" y="42771"/>
                    </a:cubicBezTo>
                    <a:cubicBezTo>
                      <a:pt x="343615" y="45670"/>
                      <a:pt x="344098" y="48087"/>
                      <a:pt x="345065" y="50020"/>
                    </a:cubicBezTo>
                    <a:cubicBezTo>
                      <a:pt x="346031" y="51953"/>
                      <a:pt x="347481" y="53644"/>
                      <a:pt x="348931" y="54853"/>
                    </a:cubicBezTo>
                    <a:cubicBezTo>
                      <a:pt x="350622" y="56061"/>
                      <a:pt x="352314" y="57269"/>
                      <a:pt x="354005" y="57752"/>
                    </a:cubicBezTo>
                    <a:cubicBezTo>
                      <a:pt x="355938" y="58477"/>
                      <a:pt x="357630" y="58961"/>
                      <a:pt x="359321" y="59686"/>
                    </a:cubicBezTo>
                    <a:cubicBezTo>
                      <a:pt x="362946" y="60652"/>
                      <a:pt x="365604" y="61860"/>
                      <a:pt x="367779" y="63310"/>
                    </a:cubicBezTo>
                    <a:cubicBezTo>
                      <a:pt x="369954" y="64760"/>
                      <a:pt x="370920" y="67176"/>
                      <a:pt x="370920" y="70559"/>
                    </a:cubicBezTo>
                    <a:cubicBezTo>
                      <a:pt x="370920" y="73459"/>
                      <a:pt x="369954" y="75634"/>
                      <a:pt x="368262" y="77325"/>
                    </a:cubicBezTo>
                    <a:cubicBezTo>
                      <a:pt x="366571" y="78775"/>
                      <a:pt x="364154" y="79742"/>
                      <a:pt x="360771" y="79742"/>
                    </a:cubicBezTo>
                    <a:cubicBezTo>
                      <a:pt x="359080" y="79742"/>
                      <a:pt x="357630" y="79500"/>
                      <a:pt x="355938" y="79017"/>
                    </a:cubicBezTo>
                    <a:cubicBezTo>
                      <a:pt x="354489" y="78534"/>
                      <a:pt x="353039" y="77809"/>
                      <a:pt x="351830" y="76842"/>
                    </a:cubicBezTo>
                    <a:cubicBezTo>
                      <a:pt x="350622" y="76117"/>
                      <a:pt x="349414" y="75151"/>
                      <a:pt x="348447" y="74184"/>
                    </a:cubicBezTo>
                    <a:cubicBezTo>
                      <a:pt x="347481" y="73217"/>
                      <a:pt x="346756" y="72493"/>
                      <a:pt x="346031" y="71768"/>
                    </a:cubicBezTo>
                    <a:lnTo>
                      <a:pt x="341198" y="79500"/>
                    </a:lnTo>
                    <a:cubicBezTo>
                      <a:pt x="346514" y="83608"/>
                      <a:pt x="352797" y="85783"/>
                      <a:pt x="360288" y="85783"/>
                    </a:cubicBezTo>
                    <a:cubicBezTo>
                      <a:pt x="363188" y="85783"/>
                      <a:pt x="365604" y="85300"/>
                      <a:pt x="368020" y="84575"/>
                    </a:cubicBezTo>
                    <a:cubicBezTo>
                      <a:pt x="370437" y="83850"/>
                      <a:pt x="372612" y="82641"/>
                      <a:pt x="374303" y="81192"/>
                    </a:cubicBezTo>
                    <a:cubicBezTo>
                      <a:pt x="375995" y="79742"/>
                      <a:pt x="377444" y="77809"/>
                      <a:pt x="378411" y="75634"/>
                    </a:cubicBezTo>
                    <a:cubicBezTo>
                      <a:pt x="379378" y="73459"/>
                      <a:pt x="380103" y="71043"/>
                      <a:pt x="380103" y="68143"/>
                    </a:cubicBezTo>
                    <a:cubicBezTo>
                      <a:pt x="381069" y="65485"/>
                      <a:pt x="380586" y="63310"/>
                      <a:pt x="379619" y="61377"/>
                    </a:cubicBezTo>
                    <a:moveTo>
                      <a:pt x="298428" y="84091"/>
                    </a:moveTo>
                    <a:lnTo>
                      <a:pt x="307852" y="84091"/>
                    </a:lnTo>
                    <a:lnTo>
                      <a:pt x="307852" y="57511"/>
                    </a:lnTo>
                    <a:cubicBezTo>
                      <a:pt x="307852" y="55578"/>
                      <a:pt x="307852" y="53886"/>
                      <a:pt x="308093" y="51953"/>
                    </a:cubicBezTo>
                    <a:cubicBezTo>
                      <a:pt x="308335" y="50020"/>
                      <a:pt x="308577" y="48328"/>
                      <a:pt x="308818" y="46637"/>
                    </a:cubicBezTo>
                    <a:cubicBezTo>
                      <a:pt x="309785" y="43254"/>
                      <a:pt x="310993" y="40354"/>
                      <a:pt x="312926" y="37938"/>
                    </a:cubicBezTo>
                    <a:cubicBezTo>
                      <a:pt x="314618" y="35521"/>
                      <a:pt x="316792" y="34555"/>
                      <a:pt x="318967" y="34555"/>
                    </a:cubicBezTo>
                    <a:cubicBezTo>
                      <a:pt x="322833" y="34555"/>
                      <a:pt x="324767" y="36488"/>
                      <a:pt x="325008" y="40596"/>
                    </a:cubicBezTo>
                    <a:lnTo>
                      <a:pt x="333224" y="37696"/>
                    </a:lnTo>
                    <a:cubicBezTo>
                      <a:pt x="333224" y="35763"/>
                      <a:pt x="332741" y="34313"/>
                      <a:pt x="332016" y="32863"/>
                    </a:cubicBezTo>
                    <a:cubicBezTo>
                      <a:pt x="331291" y="31413"/>
                      <a:pt x="330566" y="30447"/>
                      <a:pt x="329599" y="29722"/>
                    </a:cubicBezTo>
                    <a:cubicBezTo>
                      <a:pt x="328633" y="28997"/>
                      <a:pt x="327425" y="28272"/>
                      <a:pt x="326216" y="28030"/>
                    </a:cubicBezTo>
                    <a:cubicBezTo>
                      <a:pt x="325008" y="27547"/>
                      <a:pt x="323800" y="27547"/>
                      <a:pt x="322833" y="27547"/>
                    </a:cubicBezTo>
                    <a:cubicBezTo>
                      <a:pt x="319450" y="27547"/>
                      <a:pt x="316792" y="28514"/>
                      <a:pt x="314134" y="30205"/>
                    </a:cubicBezTo>
                    <a:cubicBezTo>
                      <a:pt x="311718" y="32138"/>
                      <a:pt x="309543" y="34555"/>
                      <a:pt x="307852" y="37696"/>
                    </a:cubicBezTo>
                    <a:lnTo>
                      <a:pt x="306643" y="28272"/>
                    </a:lnTo>
                    <a:lnTo>
                      <a:pt x="297219" y="29239"/>
                    </a:lnTo>
                    <a:cubicBezTo>
                      <a:pt x="297219" y="29722"/>
                      <a:pt x="297461" y="30447"/>
                      <a:pt x="297461" y="31413"/>
                    </a:cubicBezTo>
                    <a:cubicBezTo>
                      <a:pt x="297703" y="32380"/>
                      <a:pt x="297703" y="33588"/>
                      <a:pt x="297944" y="35038"/>
                    </a:cubicBezTo>
                    <a:cubicBezTo>
                      <a:pt x="298186" y="36488"/>
                      <a:pt x="298186" y="37696"/>
                      <a:pt x="298186" y="39146"/>
                    </a:cubicBezTo>
                    <a:cubicBezTo>
                      <a:pt x="298186" y="40596"/>
                      <a:pt x="298428" y="41804"/>
                      <a:pt x="298428" y="43254"/>
                    </a:cubicBezTo>
                    <a:lnTo>
                      <a:pt x="298428" y="84091"/>
                    </a:lnTo>
                    <a:close/>
                    <a:moveTo>
                      <a:pt x="267981" y="38179"/>
                    </a:moveTo>
                    <a:cubicBezTo>
                      <a:pt x="270156" y="41079"/>
                      <a:pt x="271122" y="45187"/>
                      <a:pt x="271122" y="50262"/>
                    </a:cubicBezTo>
                    <a:lnTo>
                      <a:pt x="271122" y="52195"/>
                    </a:lnTo>
                    <a:lnTo>
                      <a:pt x="243817" y="52195"/>
                    </a:lnTo>
                    <a:cubicBezTo>
                      <a:pt x="244058" y="49778"/>
                      <a:pt x="244783" y="47362"/>
                      <a:pt x="245508" y="45187"/>
                    </a:cubicBezTo>
                    <a:cubicBezTo>
                      <a:pt x="246233" y="43012"/>
                      <a:pt x="247441" y="41079"/>
                      <a:pt x="248649" y="39388"/>
                    </a:cubicBezTo>
                    <a:cubicBezTo>
                      <a:pt x="249858" y="37696"/>
                      <a:pt x="251549" y="36246"/>
                      <a:pt x="253241" y="35280"/>
                    </a:cubicBezTo>
                    <a:cubicBezTo>
                      <a:pt x="254932" y="34313"/>
                      <a:pt x="257107" y="33830"/>
                      <a:pt x="259282" y="33830"/>
                    </a:cubicBezTo>
                    <a:cubicBezTo>
                      <a:pt x="262906" y="33588"/>
                      <a:pt x="265806" y="35038"/>
                      <a:pt x="267981" y="38179"/>
                    </a:cubicBezTo>
                    <a:moveTo>
                      <a:pt x="281029" y="58236"/>
                    </a:moveTo>
                    <a:lnTo>
                      <a:pt x="281029" y="52678"/>
                    </a:lnTo>
                    <a:cubicBezTo>
                      <a:pt x="281029" y="49537"/>
                      <a:pt x="280788" y="46395"/>
                      <a:pt x="280063" y="43496"/>
                    </a:cubicBezTo>
                    <a:cubicBezTo>
                      <a:pt x="279338" y="40354"/>
                      <a:pt x="278130" y="37696"/>
                      <a:pt x="276438" y="35280"/>
                    </a:cubicBezTo>
                    <a:cubicBezTo>
                      <a:pt x="274747" y="32863"/>
                      <a:pt x="272572" y="30930"/>
                      <a:pt x="269672" y="29480"/>
                    </a:cubicBezTo>
                    <a:cubicBezTo>
                      <a:pt x="266773" y="28030"/>
                      <a:pt x="263390" y="27306"/>
                      <a:pt x="259040" y="27306"/>
                    </a:cubicBezTo>
                    <a:cubicBezTo>
                      <a:pt x="255415" y="27306"/>
                      <a:pt x="252274" y="28030"/>
                      <a:pt x="249133" y="29480"/>
                    </a:cubicBezTo>
                    <a:cubicBezTo>
                      <a:pt x="245991" y="30930"/>
                      <a:pt x="243333" y="32863"/>
                      <a:pt x="241159" y="35521"/>
                    </a:cubicBezTo>
                    <a:cubicBezTo>
                      <a:pt x="238984" y="38179"/>
                      <a:pt x="237051" y="41079"/>
                      <a:pt x="235842" y="44704"/>
                    </a:cubicBezTo>
                    <a:cubicBezTo>
                      <a:pt x="234634" y="48328"/>
                      <a:pt x="233909" y="52195"/>
                      <a:pt x="233909" y="56544"/>
                    </a:cubicBezTo>
                    <a:cubicBezTo>
                      <a:pt x="233909" y="66210"/>
                      <a:pt x="236084" y="73459"/>
                      <a:pt x="240675" y="78292"/>
                    </a:cubicBezTo>
                    <a:cubicBezTo>
                      <a:pt x="245025" y="83125"/>
                      <a:pt x="251791" y="85783"/>
                      <a:pt x="260490" y="85783"/>
                    </a:cubicBezTo>
                    <a:cubicBezTo>
                      <a:pt x="265081" y="85783"/>
                      <a:pt x="268947" y="84816"/>
                      <a:pt x="272572" y="83125"/>
                    </a:cubicBezTo>
                    <a:cubicBezTo>
                      <a:pt x="275955" y="81192"/>
                      <a:pt x="279338" y="78534"/>
                      <a:pt x="282238" y="75151"/>
                    </a:cubicBezTo>
                    <a:lnTo>
                      <a:pt x="278371" y="71043"/>
                    </a:lnTo>
                    <a:cubicBezTo>
                      <a:pt x="274747" y="74426"/>
                      <a:pt x="271605" y="76359"/>
                      <a:pt x="268947" y="77567"/>
                    </a:cubicBezTo>
                    <a:cubicBezTo>
                      <a:pt x="266289" y="78534"/>
                      <a:pt x="263631" y="79017"/>
                      <a:pt x="261215" y="79017"/>
                    </a:cubicBezTo>
                    <a:cubicBezTo>
                      <a:pt x="255657" y="79017"/>
                      <a:pt x="251549" y="77325"/>
                      <a:pt x="248649" y="73701"/>
                    </a:cubicBezTo>
                    <a:cubicBezTo>
                      <a:pt x="245750" y="70076"/>
                      <a:pt x="244300" y="65002"/>
                      <a:pt x="244058" y="58477"/>
                    </a:cubicBezTo>
                    <a:lnTo>
                      <a:pt x="281029" y="58477"/>
                    </a:lnTo>
                    <a:close/>
                    <a:moveTo>
                      <a:pt x="183648" y="28997"/>
                    </a:moveTo>
                    <a:lnTo>
                      <a:pt x="172774" y="28997"/>
                    </a:lnTo>
                    <a:lnTo>
                      <a:pt x="195247" y="85300"/>
                    </a:lnTo>
                    <a:lnTo>
                      <a:pt x="203221" y="85300"/>
                    </a:lnTo>
                    <a:lnTo>
                      <a:pt x="226418" y="28997"/>
                    </a:lnTo>
                    <a:lnTo>
                      <a:pt x="217236" y="28997"/>
                    </a:lnTo>
                    <a:lnTo>
                      <a:pt x="202496" y="67660"/>
                    </a:lnTo>
                    <a:cubicBezTo>
                      <a:pt x="201046" y="71526"/>
                      <a:pt x="200321" y="74426"/>
                      <a:pt x="200079" y="76359"/>
                    </a:cubicBezTo>
                    <a:cubicBezTo>
                      <a:pt x="199838" y="75392"/>
                      <a:pt x="199596" y="74184"/>
                      <a:pt x="199354" y="72734"/>
                    </a:cubicBezTo>
                    <a:cubicBezTo>
                      <a:pt x="199113" y="71284"/>
                      <a:pt x="198388" y="69351"/>
                      <a:pt x="197663" y="67176"/>
                    </a:cubicBezTo>
                    <a:lnTo>
                      <a:pt x="183648" y="28997"/>
                    </a:lnTo>
                    <a:close/>
                    <a:moveTo>
                      <a:pt x="159000" y="28997"/>
                    </a:moveTo>
                    <a:lnTo>
                      <a:pt x="148851" y="28997"/>
                    </a:lnTo>
                    <a:lnTo>
                      <a:pt x="148851" y="84091"/>
                    </a:lnTo>
                    <a:lnTo>
                      <a:pt x="159000" y="84091"/>
                    </a:lnTo>
                    <a:lnTo>
                      <a:pt x="159000" y="28997"/>
                    </a:lnTo>
                    <a:close/>
                    <a:moveTo>
                      <a:pt x="158517" y="2416"/>
                    </a:moveTo>
                    <a:cubicBezTo>
                      <a:pt x="157309" y="1208"/>
                      <a:pt x="155859" y="483"/>
                      <a:pt x="154167" y="483"/>
                    </a:cubicBezTo>
                    <a:cubicBezTo>
                      <a:pt x="152476" y="483"/>
                      <a:pt x="150784" y="1208"/>
                      <a:pt x="149576" y="2416"/>
                    </a:cubicBezTo>
                    <a:cubicBezTo>
                      <a:pt x="148368" y="3625"/>
                      <a:pt x="147643" y="5316"/>
                      <a:pt x="147643" y="6766"/>
                    </a:cubicBezTo>
                    <a:cubicBezTo>
                      <a:pt x="147643" y="8457"/>
                      <a:pt x="148368" y="9907"/>
                      <a:pt x="149576" y="11116"/>
                    </a:cubicBezTo>
                    <a:cubicBezTo>
                      <a:pt x="150784" y="12324"/>
                      <a:pt x="152476" y="13049"/>
                      <a:pt x="154167" y="13049"/>
                    </a:cubicBezTo>
                    <a:cubicBezTo>
                      <a:pt x="155859" y="13049"/>
                      <a:pt x="157309" y="12324"/>
                      <a:pt x="158517" y="11116"/>
                    </a:cubicBezTo>
                    <a:cubicBezTo>
                      <a:pt x="159725" y="9907"/>
                      <a:pt x="160450" y="8457"/>
                      <a:pt x="160450" y="6766"/>
                    </a:cubicBezTo>
                    <a:cubicBezTo>
                      <a:pt x="160450" y="5074"/>
                      <a:pt x="159725" y="3625"/>
                      <a:pt x="158517" y="2416"/>
                    </a:cubicBezTo>
                    <a:moveTo>
                      <a:pt x="128795" y="84091"/>
                    </a:moveTo>
                    <a:lnTo>
                      <a:pt x="128795" y="49537"/>
                    </a:lnTo>
                    <a:cubicBezTo>
                      <a:pt x="128795" y="46637"/>
                      <a:pt x="128553" y="43737"/>
                      <a:pt x="128312" y="41079"/>
                    </a:cubicBezTo>
                    <a:cubicBezTo>
                      <a:pt x="128070" y="38421"/>
                      <a:pt x="127345" y="36005"/>
                      <a:pt x="126137" y="34071"/>
                    </a:cubicBezTo>
                    <a:cubicBezTo>
                      <a:pt x="124929" y="32138"/>
                      <a:pt x="122996" y="30447"/>
                      <a:pt x="120338" y="29239"/>
                    </a:cubicBezTo>
                    <a:cubicBezTo>
                      <a:pt x="117680" y="28030"/>
                      <a:pt x="114297" y="27306"/>
                      <a:pt x="109705" y="27306"/>
                    </a:cubicBezTo>
                    <a:cubicBezTo>
                      <a:pt x="106806" y="27306"/>
                      <a:pt x="104389" y="27789"/>
                      <a:pt x="102214" y="28514"/>
                    </a:cubicBezTo>
                    <a:cubicBezTo>
                      <a:pt x="100040" y="29480"/>
                      <a:pt x="98348" y="30447"/>
                      <a:pt x="96898" y="31655"/>
                    </a:cubicBezTo>
                    <a:cubicBezTo>
                      <a:pt x="95449" y="32863"/>
                      <a:pt x="94240" y="34071"/>
                      <a:pt x="93274" y="35280"/>
                    </a:cubicBezTo>
                    <a:cubicBezTo>
                      <a:pt x="92307" y="36488"/>
                      <a:pt x="91824" y="37213"/>
                      <a:pt x="91341" y="37938"/>
                    </a:cubicBezTo>
                    <a:lnTo>
                      <a:pt x="90132" y="28514"/>
                    </a:lnTo>
                    <a:lnTo>
                      <a:pt x="80708" y="29480"/>
                    </a:lnTo>
                    <a:cubicBezTo>
                      <a:pt x="80708" y="29964"/>
                      <a:pt x="80950" y="30689"/>
                      <a:pt x="80950" y="31655"/>
                    </a:cubicBezTo>
                    <a:cubicBezTo>
                      <a:pt x="81192" y="32622"/>
                      <a:pt x="81192" y="33830"/>
                      <a:pt x="81433" y="35280"/>
                    </a:cubicBezTo>
                    <a:cubicBezTo>
                      <a:pt x="81675" y="36730"/>
                      <a:pt x="81675" y="37938"/>
                      <a:pt x="81675" y="39388"/>
                    </a:cubicBezTo>
                    <a:cubicBezTo>
                      <a:pt x="81675" y="40837"/>
                      <a:pt x="81917" y="42046"/>
                      <a:pt x="81917" y="43496"/>
                    </a:cubicBezTo>
                    <a:lnTo>
                      <a:pt x="81917" y="84333"/>
                    </a:lnTo>
                    <a:lnTo>
                      <a:pt x="91824" y="84333"/>
                    </a:lnTo>
                    <a:lnTo>
                      <a:pt x="91824" y="53403"/>
                    </a:lnTo>
                    <a:cubicBezTo>
                      <a:pt x="91824" y="50986"/>
                      <a:pt x="92307" y="48570"/>
                      <a:pt x="93032" y="46154"/>
                    </a:cubicBezTo>
                    <a:cubicBezTo>
                      <a:pt x="93757" y="43979"/>
                      <a:pt x="94965" y="41804"/>
                      <a:pt x="96415" y="40354"/>
                    </a:cubicBezTo>
                    <a:cubicBezTo>
                      <a:pt x="97865" y="38663"/>
                      <a:pt x="99556" y="37454"/>
                      <a:pt x="101248" y="36488"/>
                    </a:cubicBezTo>
                    <a:cubicBezTo>
                      <a:pt x="103181" y="35521"/>
                      <a:pt x="105114" y="35038"/>
                      <a:pt x="107531" y="35038"/>
                    </a:cubicBezTo>
                    <a:cubicBezTo>
                      <a:pt x="109947" y="35038"/>
                      <a:pt x="112122" y="35280"/>
                      <a:pt x="113572" y="36005"/>
                    </a:cubicBezTo>
                    <a:cubicBezTo>
                      <a:pt x="115021" y="36730"/>
                      <a:pt x="116230" y="37454"/>
                      <a:pt x="117196" y="38904"/>
                    </a:cubicBezTo>
                    <a:cubicBezTo>
                      <a:pt x="117921" y="40113"/>
                      <a:pt x="118404" y="41804"/>
                      <a:pt x="118888" y="43496"/>
                    </a:cubicBezTo>
                    <a:cubicBezTo>
                      <a:pt x="119129" y="45429"/>
                      <a:pt x="119371" y="47362"/>
                      <a:pt x="119371" y="49778"/>
                    </a:cubicBezTo>
                    <a:lnTo>
                      <a:pt x="119371" y="84333"/>
                    </a:lnTo>
                    <a:lnTo>
                      <a:pt x="128795" y="84333"/>
                    </a:lnTo>
                    <a:close/>
                    <a:moveTo>
                      <a:pt x="60894" y="5799"/>
                    </a:moveTo>
                    <a:lnTo>
                      <a:pt x="50986" y="5799"/>
                    </a:lnTo>
                    <a:lnTo>
                      <a:pt x="50986" y="54128"/>
                    </a:lnTo>
                    <a:cubicBezTo>
                      <a:pt x="50986" y="59202"/>
                      <a:pt x="50503" y="63552"/>
                      <a:pt x="49295" y="66935"/>
                    </a:cubicBezTo>
                    <a:cubicBezTo>
                      <a:pt x="48328" y="70318"/>
                      <a:pt x="46879" y="72976"/>
                      <a:pt x="44945" y="74667"/>
                    </a:cubicBezTo>
                    <a:cubicBezTo>
                      <a:pt x="43012" y="76600"/>
                      <a:pt x="40837" y="77809"/>
                      <a:pt x="38421" y="78534"/>
                    </a:cubicBezTo>
                    <a:cubicBezTo>
                      <a:pt x="36005" y="79259"/>
                      <a:pt x="33347" y="79500"/>
                      <a:pt x="30447" y="79500"/>
                    </a:cubicBezTo>
                    <a:cubicBezTo>
                      <a:pt x="27547" y="79500"/>
                      <a:pt x="24889" y="79259"/>
                      <a:pt x="22231" y="78534"/>
                    </a:cubicBezTo>
                    <a:cubicBezTo>
                      <a:pt x="19815" y="77809"/>
                      <a:pt x="17640" y="76600"/>
                      <a:pt x="15707" y="74667"/>
                    </a:cubicBezTo>
                    <a:cubicBezTo>
                      <a:pt x="14015" y="72734"/>
                      <a:pt x="12565" y="70076"/>
                      <a:pt x="11357" y="66935"/>
                    </a:cubicBezTo>
                    <a:cubicBezTo>
                      <a:pt x="10391" y="63552"/>
                      <a:pt x="9666" y="59444"/>
                      <a:pt x="9666" y="54128"/>
                    </a:cubicBezTo>
                    <a:lnTo>
                      <a:pt x="9666" y="5799"/>
                    </a:lnTo>
                    <a:lnTo>
                      <a:pt x="0" y="5799"/>
                    </a:lnTo>
                    <a:lnTo>
                      <a:pt x="0" y="54853"/>
                    </a:lnTo>
                    <a:cubicBezTo>
                      <a:pt x="0" y="66451"/>
                      <a:pt x="2658" y="74667"/>
                      <a:pt x="7733" y="79500"/>
                    </a:cubicBezTo>
                    <a:cubicBezTo>
                      <a:pt x="12807" y="84333"/>
                      <a:pt x="20540" y="86749"/>
                      <a:pt x="30689" y="86749"/>
                    </a:cubicBezTo>
                    <a:cubicBezTo>
                      <a:pt x="40837" y="86749"/>
                      <a:pt x="48570" y="84333"/>
                      <a:pt x="53403" y="79500"/>
                    </a:cubicBezTo>
                    <a:cubicBezTo>
                      <a:pt x="58477" y="74667"/>
                      <a:pt x="60894" y="66451"/>
                      <a:pt x="60894" y="54853"/>
                    </a:cubicBezTo>
                    <a:lnTo>
                      <a:pt x="60894" y="5799"/>
                    </a:lnTo>
                    <a:close/>
                  </a:path>
                </a:pathLst>
              </a:custGeom>
              <a:solidFill>
                <a:srgbClr val="000000"/>
              </a:solidFill>
              <a:ln w="2402" cap="flat">
                <a:noFill/>
                <a:prstDash val="solid"/>
                <a:miter/>
              </a:ln>
            </p:spPr>
            <p:txBody>
              <a:bodyPr rtlCol="0" anchor="ctr"/>
              <a:lstStyle/>
              <a:p>
                <a:endParaRPr lang="de-DE" sz="1351"/>
              </a:p>
            </p:txBody>
          </p:sp>
          <p:sp>
            <p:nvSpPr>
              <p:cNvPr id="31" name="Freihandform: Form 30">
                <a:extLst>
                  <a:ext uri="{FF2B5EF4-FFF2-40B4-BE49-F238E27FC236}">
                    <a16:creationId xmlns:a16="http://schemas.microsoft.com/office/drawing/2014/main" id="{22FEF1E6-C2ED-48D1-B68D-F0300DB16821}"/>
                  </a:ext>
                </a:extLst>
              </p:cNvPr>
              <p:cNvSpPr/>
              <p:nvPr/>
            </p:nvSpPr>
            <p:spPr>
              <a:xfrm>
                <a:off x="11569754" y="1219314"/>
                <a:ext cx="152234" cy="132903"/>
              </a:xfrm>
              <a:custGeom>
                <a:avLst/>
                <a:gdLst>
                  <a:gd name="connsiteX0" fmla="*/ 0 w 152234"/>
                  <a:gd name="connsiteY0" fmla="*/ 134353 h 132902"/>
                  <a:gd name="connsiteX1" fmla="*/ 84816 w 152234"/>
                  <a:gd name="connsiteY1" fmla="*/ 134353 h 132902"/>
                  <a:gd name="connsiteX2" fmla="*/ 152234 w 152234"/>
                  <a:gd name="connsiteY2" fmla="*/ 67176 h 132902"/>
                  <a:gd name="connsiteX3" fmla="*/ 84816 w 152234"/>
                  <a:gd name="connsiteY3" fmla="*/ 0 h 132902"/>
                  <a:gd name="connsiteX4" fmla="*/ 0 w 152234"/>
                  <a:gd name="connsiteY4" fmla="*/ 0 h 132902"/>
                  <a:gd name="connsiteX5" fmla="*/ 0 w 152234"/>
                  <a:gd name="connsiteY5" fmla="*/ 134353 h 1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34" h="132902">
                    <a:moveTo>
                      <a:pt x="0" y="134353"/>
                    </a:moveTo>
                    <a:lnTo>
                      <a:pt x="84816" y="134353"/>
                    </a:lnTo>
                    <a:cubicBezTo>
                      <a:pt x="122029" y="134353"/>
                      <a:pt x="152234" y="104389"/>
                      <a:pt x="152234" y="67176"/>
                    </a:cubicBezTo>
                    <a:cubicBezTo>
                      <a:pt x="152234" y="29964"/>
                      <a:pt x="122029" y="0"/>
                      <a:pt x="84816" y="0"/>
                    </a:cubicBezTo>
                    <a:lnTo>
                      <a:pt x="0" y="0"/>
                    </a:lnTo>
                    <a:lnTo>
                      <a:pt x="0" y="134353"/>
                    </a:lnTo>
                    <a:close/>
                  </a:path>
                </a:pathLst>
              </a:custGeom>
              <a:solidFill>
                <a:srgbClr val="0072BC"/>
              </a:solidFill>
              <a:ln w="2402" cap="flat">
                <a:noFill/>
                <a:prstDash val="solid"/>
                <a:miter/>
              </a:ln>
            </p:spPr>
            <p:txBody>
              <a:bodyPr rtlCol="0" anchor="ctr"/>
              <a:lstStyle/>
              <a:p>
                <a:endParaRPr lang="de-DE" sz="1351"/>
              </a:p>
            </p:txBody>
          </p:sp>
        </p:grpSp>
      </p:grpSp>
      <p:sp>
        <p:nvSpPr>
          <p:cNvPr id="5" name="Titel 1">
            <a:extLst>
              <a:ext uri="{FF2B5EF4-FFF2-40B4-BE49-F238E27FC236}">
                <a16:creationId xmlns:a16="http://schemas.microsoft.com/office/drawing/2014/main" id="{B0EFD377-4EA8-4233-8819-69CE7EFB9E7E}"/>
              </a:ext>
            </a:extLst>
          </p:cNvPr>
          <p:cNvSpPr>
            <a:spLocks noGrp="1"/>
          </p:cNvSpPr>
          <p:nvPr>
            <p:ph type="title"/>
          </p:nvPr>
        </p:nvSpPr>
        <p:spPr>
          <a:xfrm>
            <a:off x="3842920" y="3034543"/>
            <a:ext cx="4779587" cy="919235"/>
          </a:xfrm>
        </p:spPr>
        <p:txBody>
          <a:bodyPr/>
          <a:lstStyle>
            <a:lvl1pPr algn="r">
              <a:defRPr/>
            </a:lvl1pPr>
          </a:lstStyle>
          <a:p>
            <a:r>
              <a:rPr lang="de-DE"/>
              <a:t>Titelmasterformat durch Klicken bearbeiten</a:t>
            </a:r>
            <a:endParaRPr lang="de-DE" dirty="0"/>
          </a:p>
        </p:txBody>
      </p:sp>
      <p:sp>
        <p:nvSpPr>
          <p:cNvPr id="3" name="Fußzeilenplatzhalter 2">
            <a:extLst>
              <a:ext uri="{FF2B5EF4-FFF2-40B4-BE49-F238E27FC236}">
                <a16:creationId xmlns:a16="http://schemas.microsoft.com/office/drawing/2014/main" id="{9D5327C6-E598-4991-AB22-BE7A8B832ED0}"/>
              </a:ext>
            </a:extLst>
          </p:cNvPr>
          <p:cNvSpPr>
            <a:spLocks noGrp="1"/>
          </p:cNvSpPr>
          <p:nvPr>
            <p:ph type="ftr" sz="quarter" idx="11"/>
          </p:nvPr>
        </p:nvSpPr>
        <p:spPr/>
        <p:txBody>
          <a:bodyPr/>
          <a:lstStyle>
            <a:lvl1pPr>
              <a:defRPr/>
            </a:lvl1pPr>
          </a:lstStyle>
          <a:p>
            <a:endParaRPr lang="de-DE" dirty="0"/>
          </a:p>
        </p:txBody>
      </p:sp>
      <p:sp>
        <p:nvSpPr>
          <p:cNvPr id="4" name="Foliennummernplatzhalter 3">
            <a:extLst>
              <a:ext uri="{FF2B5EF4-FFF2-40B4-BE49-F238E27FC236}">
                <a16:creationId xmlns:a16="http://schemas.microsoft.com/office/drawing/2014/main" id="{F4581514-8A34-423E-AF48-23D40C9BAE3C}"/>
              </a:ext>
            </a:extLst>
          </p:cNvPr>
          <p:cNvSpPr>
            <a:spLocks noGrp="1"/>
          </p:cNvSpPr>
          <p:nvPr>
            <p:ph type="sldNum" sz="quarter" idx="12"/>
          </p:nvPr>
        </p:nvSpPr>
        <p:spPr/>
        <p:txBody>
          <a:bodyPr/>
          <a:lstStyle/>
          <a:p>
            <a:fld id="{9D195BCC-3514-4B1B-9C18-24F3D67EC549}" type="slidenum">
              <a:rPr lang="de-DE" smtClean="0"/>
              <a:t>‹#›</a:t>
            </a:fld>
            <a:endParaRPr lang="de-DE"/>
          </a:p>
        </p:txBody>
      </p:sp>
    </p:spTree>
    <p:extLst>
      <p:ext uri="{BB962C8B-B14F-4D97-AF65-F5344CB8AC3E}">
        <p14:creationId xmlns:p14="http://schemas.microsoft.com/office/powerpoint/2010/main" val="36723533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lgn="l">
              <a:defRPr b="1">
                <a:solidFill>
                  <a:schemeClr val="tx2">
                    <a:lumMod val="75000"/>
                  </a:schemeClr>
                </a:solidFill>
              </a:defRPr>
            </a:lvl1p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1BA50D42-C9CD-4801-B293-61D1F53EC57E}" type="datetimeFigureOut">
              <a:rPr lang="de-DE" smtClean="0"/>
              <a:t>18.11.21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C6AE60A-B69C-4790-82F7-3882EDF23186}" type="slidenum">
              <a:rPr lang="de-DE" smtClean="0"/>
              <a:t>‹#›</a:t>
            </a:fld>
            <a:endParaRPr lang="de-DE"/>
          </a:p>
        </p:txBody>
      </p:sp>
    </p:spTree>
    <p:extLst>
      <p:ext uri="{BB962C8B-B14F-4D97-AF65-F5344CB8AC3E}">
        <p14:creationId xmlns:p14="http://schemas.microsoft.com/office/powerpoint/2010/main" val="2979244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1">
    <p:spTree>
      <p:nvGrpSpPr>
        <p:cNvPr id="1" name=""/>
        <p:cNvGrpSpPr/>
        <p:nvPr/>
      </p:nvGrpSpPr>
      <p:grpSpPr>
        <a:xfrm>
          <a:off x="0" y="0"/>
          <a:ext cx="0" cy="0"/>
          <a:chOff x="0" y="0"/>
          <a:chExt cx="0" cy="0"/>
        </a:xfrm>
      </p:grpSpPr>
      <p:grpSp>
        <p:nvGrpSpPr>
          <p:cNvPr id="29" name="Gruppieren 28">
            <a:extLst>
              <a:ext uri="{FF2B5EF4-FFF2-40B4-BE49-F238E27FC236}">
                <a16:creationId xmlns:a16="http://schemas.microsoft.com/office/drawing/2014/main" id="{3C014E30-33A3-475F-B8A0-9E84E311170A}"/>
              </a:ext>
            </a:extLst>
          </p:cNvPr>
          <p:cNvGrpSpPr/>
          <p:nvPr userDrawn="1"/>
        </p:nvGrpSpPr>
        <p:grpSpPr>
          <a:xfrm>
            <a:off x="-4877" y="4950860"/>
            <a:ext cx="9148877" cy="198120"/>
            <a:chOff x="-4877" y="4950860"/>
            <a:chExt cx="9148877" cy="198120"/>
          </a:xfrm>
        </p:grpSpPr>
        <p:sp>
          <p:nvSpPr>
            <p:cNvPr id="30" name="bk object 18">
              <a:extLst>
                <a:ext uri="{FF2B5EF4-FFF2-40B4-BE49-F238E27FC236}">
                  <a16:creationId xmlns:a16="http://schemas.microsoft.com/office/drawing/2014/main" id="{6643BCF6-A569-4BAD-B15C-E253B00A5594}"/>
                </a:ext>
              </a:extLst>
            </p:cNvPr>
            <p:cNvSpPr/>
            <p:nvPr userDrawn="1"/>
          </p:nvSpPr>
          <p:spPr>
            <a:xfrm>
              <a:off x="-4877" y="4950860"/>
              <a:ext cx="484937"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a:p>
          </p:txBody>
        </p:sp>
        <p:sp>
          <p:nvSpPr>
            <p:cNvPr id="31" name="bk object 18">
              <a:extLst>
                <a:ext uri="{FF2B5EF4-FFF2-40B4-BE49-F238E27FC236}">
                  <a16:creationId xmlns:a16="http://schemas.microsoft.com/office/drawing/2014/main" id="{D0D25174-0D7D-4590-B212-5467D04FECF1}"/>
                </a:ext>
              </a:extLst>
            </p:cNvPr>
            <p:cNvSpPr/>
            <p:nvPr userDrawn="1"/>
          </p:nvSpPr>
          <p:spPr>
            <a:xfrm>
              <a:off x="522288" y="4950860"/>
              <a:ext cx="8621712"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a:p>
          </p:txBody>
        </p:sp>
        <p:sp>
          <p:nvSpPr>
            <p:cNvPr id="32" name="Holder 3">
              <a:extLst>
                <a:ext uri="{FF2B5EF4-FFF2-40B4-BE49-F238E27FC236}">
                  <a16:creationId xmlns:a16="http://schemas.microsoft.com/office/drawing/2014/main" id="{7C25F4F3-A838-4B03-A6C0-3D91C8E43EB3}"/>
                </a:ext>
              </a:extLst>
            </p:cNvPr>
            <p:cNvSpPr txBox="1">
              <a:spLocks/>
            </p:cNvSpPr>
            <p:nvPr userDrawn="1"/>
          </p:nvSpPr>
          <p:spPr>
            <a:xfrm>
              <a:off x="8194726" y="4966101"/>
              <a:ext cx="449579" cy="167639"/>
            </a:xfrm>
            <a:prstGeom prst="rect">
              <a:avLst/>
            </a:prstGeom>
          </p:spPr>
          <p:txBody>
            <a:bodyPr lIns="0" tIns="0" rIns="0" bIns="0" anchor="ctr"/>
            <a:lstStyle>
              <a:defPPr>
                <a:defRPr lang="de-DE"/>
              </a:defPPr>
              <a:lvl1pPr marL="0" algn="l" defTabSz="686074" rtl="0" eaLnBrk="1" latinLnBrk="0" hangingPunct="1">
                <a:defRPr sz="1000" b="1" i="0" kern="1200">
                  <a:solidFill>
                    <a:schemeClr val="bg1"/>
                  </a:solidFill>
                  <a:latin typeface="Arial"/>
                  <a:ea typeface="+mn-ea"/>
                  <a:cs typeface="Arial"/>
                </a:defRPr>
              </a:lvl1pPr>
              <a:lvl2pPr marL="343037" algn="l" defTabSz="686074" rtl="0" eaLnBrk="1" latinLnBrk="0" hangingPunct="1">
                <a:defRPr sz="1351" kern="1200">
                  <a:solidFill>
                    <a:schemeClr val="tx1"/>
                  </a:solidFill>
                  <a:latin typeface="+mn-lt"/>
                  <a:ea typeface="+mn-ea"/>
                  <a:cs typeface="+mn-cs"/>
                </a:defRPr>
              </a:lvl2pPr>
              <a:lvl3pPr marL="686074" algn="l" defTabSz="686074" rtl="0" eaLnBrk="1" latinLnBrk="0" hangingPunct="1">
                <a:defRPr sz="1351" kern="1200">
                  <a:solidFill>
                    <a:schemeClr val="tx1"/>
                  </a:solidFill>
                  <a:latin typeface="+mn-lt"/>
                  <a:ea typeface="+mn-ea"/>
                  <a:cs typeface="+mn-cs"/>
                </a:defRPr>
              </a:lvl3pPr>
              <a:lvl4pPr marL="1029111" algn="l" defTabSz="686074" rtl="0" eaLnBrk="1" latinLnBrk="0" hangingPunct="1">
                <a:defRPr sz="1351" kern="1200">
                  <a:solidFill>
                    <a:schemeClr val="tx1"/>
                  </a:solidFill>
                  <a:latin typeface="+mn-lt"/>
                  <a:ea typeface="+mn-ea"/>
                  <a:cs typeface="+mn-cs"/>
                </a:defRPr>
              </a:lvl4pPr>
              <a:lvl5pPr marL="1372149" algn="l" defTabSz="686074" rtl="0" eaLnBrk="1" latinLnBrk="0" hangingPunct="1">
                <a:defRPr sz="1351" kern="1200">
                  <a:solidFill>
                    <a:schemeClr val="tx1"/>
                  </a:solidFill>
                  <a:latin typeface="+mn-lt"/>
                  <a:ea typeface="+mn-ea"/>
                  <a:cs typeface="+mn-cs"/>
                </a:defRPr>
              </a:lvl5pPr>
              <a:lvl6pPr marL="1715186" algn="l" defTabSz="686074" rtl="0" eaLnBrk="1" latinLnBrk="0" hangingPunct="1">
                <a:defRPr sz="1351" kern="1200">
                  <a:solidFill>
                    <a:schemeClr val="tx1"/>
                  </a:solidFill>
                  <a:latin typeface="+mn-lt"/>
                  <a:ea typeface="+mn-ea"/>
                  <a:cs typeface="+mn-cs"/>
                </a:defRPr>
              </a:lvl6pPr>
              <a:lvl7pPr marL="2058223" algn="l" defTabSz="686074" rtl="0" eaLnBrk="1" latinLnBrk="0" hangingPunct="1">
                <a:defRPr sz="1351" kern="1200">
                  <a:solidFill>
                    <a:schemeClr val="tx1"/>
                  </a:solidFill>
                  <a:latin typeface="+mn-lt"/>
                  <a:ea typeface="+mn-ea"/>
                  <a:cs typeface="+mn-cs"/>
                </a:defRPr>
              </a:lvl7pPr>
              <a:lvl8pPr marL="2401260" algn="l" defTabSz="686074" rtl="0" eaLnBrk="1" latinLnBrk="0" hangingPunct="1">
                <a:defRPr sz="1351" kern="1200">
                  <a:solidFill>
                    <a:schemeClr val="tx1"/>
                  </a:solidFill>
                  <a:latin typeface="+mn-lt"/>
                  <a:ea typeface="+mn-ea"/>
                  <a:cs typeface="+mn-cs"/>
                </a:defRPr>
              </a:lvl8pPr>
              <a:lvl9pPr marL="2744297" algn="l" defTabSz="686074" rtl="0" eaLnBrk="1" latinLnBrk="0" hangingPunct="1">
                <a:defRPr sz="1351" kern="1200">
                  <a:solidFill>
                    <a:schemeClr val="tx1"/>
                  </a:solidFill>
                  <a:latin typeface="+mn-lt"/>
                  <a:ea typeface="+mn-ea"/>
                  <a:cs typeface="+mn-cs"/>
                </a:defRPr>
              </a:lvl9pPr>
            </a:lstStyle>
            <a:p>
              <a:pPr marL="12700">
                <a:spcBef>
                  <a:spcPts val="5"/>
                </a:spcBef>
              </a:pPr>
              <a:r>
                <a:rPr lang="de-DE" spc="10" dirty="0"/>
                <a:t>hhu.de</a:t>
              </a:r>
            </a:p>
          </p:txBody>
        </p:sp>
      </p:grpSp>
      <p:sp>
        <p:nvSpPr>
          <p:cNvPr id="15" name="Datumsplatzhalter 3">
            <a:extLst>
              <a:ext uri="{FF2B5EF4-FFF2-40B4-BE49-F238E27FC236}">
                <a16:creationId xmlns:a16="http://schemas.microsoft.com/office/drawing/2014/main" id="{3B5E04AF-3094-435E-B4CE-19B4DDF27069}"/>
              </a:ext>
            </a:extLst>
          </p:cNvPr>
          <p:cNvSpPr>
            <a:spLocks noGrp="1"/>
          </p:cNvSpPr>
          <p:nvPr>
            <p:ph type="dt" sz="half" idx="10"/>
          </p:nvPr>
        </p:nvSpPr>
        <p:spPr>
          <a:xfrm>
            <a:off x="526536" y="4460406"/>
            <a:ext cx="2057400" cy="274182"/>
          </a:xfrm>
          <a:prstGeom prst="rect">
            <a:avLst/>
          </a:prstGeom>
        </p:spPr>
        <p:txBody>
          <a:bodyPr lIns="0" tIns="0" rIns="0" bIns="0" anchor="ctr">
            <a:noAutofit/>
          </a:bodyPr>
          <a:lstStyle>
            <a:lvl1pPr>
              <a:defRPr lang="de-DE" smtClean="0">
                <a:solidFill>
                  <a:schemeClr val="tx2"/>
                </a:solidFill>
              </a:defRPr>
            </a:lvl1pPr>
          </a:lstStyle>
          <a:p>
            <a:endParaRPr lang="de-DE" dirty="0"/>
          </a:p>
        </p:txBody>
      </p:sp>
      <p:sp>
        <p:nvSpPr>
          <p:cNvPr id="17" name="Untertitel 2">
            <a:extLst>
              <a:ext uri="{FF2B5EF4-FFF2-40B4-BE49-F238E27FC236}">
                <a16:creationId xmlns:a16="http://schemas.microsoft.com/office/drawing/2014/main" id="{A18DDF52-5273-48AE-8D09-90DA7A10F515}"/>
              </a:ext>
            </a:extLst>
          </p:cNvPr>
          <p:cNvSpPr>
            <a:spLocks noGrp="1"/>
          </p:cNvSpPr>
          <p:nvPr>
            <p:ph type="subTitle" idx="1"/>
          </p:nvPr>
        </p:nvSpPr>
        <p:spPr>
          <a:xfrm>
            <a:off x="526536" y="3512495"/>
            <a:ext cx="4936563" cy="604640"/>
          </a:xfrm>
        </p:spPr>
        <p:txBody>
          <a:bodyPr lIns="0" tIns="0" rIns="0" bIns="0">
            <a:noAutofit/>
          </a:bodyPr>
          <a:lstStyle>
            <a:lvl1pPr marL="0" indent="0" algn="l">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DE" dirty="0"/>
          </a:p>
        </p:txBody>
      </p:sp>
      <p:sp>
        <p:nvSpPr>
          <p:cNvPr id="18" name="Titel 1">
            <a:extLst>
              <a:ext uri="{FF2B5EF4-FFF2-40B4-BE49-F238E27FC236}">
                <a16:creationId xmlns:a16="http://schemas.microsoft.com/office/drawing/2014/main" id="{FAB22651-CAFB-4334-BBAD-47EBF4CF7FDC}"/>
              </a:ext>
            </a:extLst>
          </p:cNvPr>
          <p:cNvSpPr>
            <a:spLocks noGrp="1"/>
          </p:cNvSpPr>
          <p:nvPr>
            <p:ph type="ctrTitle" hasCustomPrompt="1"/>
          </p:nvPr>
        </p:nvSpPr>
        <p:spPr>
          <a:xfrm>
            <a:off x="526536" y="2331598"/>
            <a:ext cx="4936563" cy="1108490"/>
          </a:xfrm>
        </p:spPr>
        <p:txBody>
          <a:bodyPr lIns="0" tIns="0" rIns="0" bIns="0" anchor="b">
            <a:noAutofit/>
          </a:bodyPr>
          <a:lstStyle>
            <a:lvl1pPr algn="l">
              <a:defRPr sz="3600" b="0">
                <a:solidFill>
                  <a:schemeClr val="tx2"/>
                </a:solidFill>
              </a:defRPr>
            </a:lvl1pPr>
          </a:lstStyle>
          <a:p>
            <a:r>
              <a:rPr lang="de-DE" dirty="0"/>
              <a:t>Titel bearbeiten</a:t>
            </a:r>
          </a:p>
        </p:txBody>
      </p:sp>
      <p:grpSp>
        <p:nvGrpSpPr>
          <p:cNvPr id="13" name="Grafik 6">
            <a:extLst>
              <a:ext uri="{FF2B5EF4-FFF2-40B4-BE49-F238E27FC236}">
                <a16:creationId xmlns:a16="http://schemas.microsoft.com/office/drawing/2014/main" id="{CF4A76B1-953E-4A32-9BD1-DE88786E38FC}"/>
              </a:ext>
            </a:extLst>
          </p:cNvPr>
          <p:cNvGrpSpPr>
            <a:grpSpLocks noChangeAspect="1"/>
          </p:cNvGrpSpPr>
          <p:nvPr userDrawn="1"/>
        </p:nvGrpSpPr>
        <p:grpSpPr>
          <a:xfrm>
            <a:off x="522799" y="385347"/>
            <a:ext cx="1528921" cy="584196"/>
            <a:chOff x="695325" y="516229"/>
            <a:chExt cx="2556359" cy="975572"/>
          </a:xfrm>
          <a:solidFill>
            <a:srgbClr val="0072BC"/>
          </a:solidFill>
        </p:grpSpPr>
        <p:sp>
          <p:nvSpPr>
            <p:cNvPr id="14" name="Freihandform: Form 13">
              <a:extLst>
                <a:ext uri="{FF2B5EF4-FFF2-40B4-BE49-F238E27FC236}">
                  <a16:creationId xmlns:a16="http://schemas.microsoft.com/office/drawing/2014/main" id="{CFD7E5C6-0F67-4B37-B3BF-534429CFB0DA}"/>
                </a:ext>
              </a:extLst>
            </p:cNvPr>
            <p:cNvSpPr/>
            <p:nvPr/>
          </p:nvSpPr>
          <p:spPr>
            <a:xfrm>
              <a:off x="2979337" y="1251070"/>
              <a:ext cx="270992" cy="239376"/>
            </a:xfrm>
            <a:custGeom>
              <a:avLst/>
              <a:gdLst>
                <a:gd name="connsiteX0" fmla="*/ 0 w 270992"/>
                <a:gd name="connsiteY0" fmla="*/ 242086 h 239376"/>
                <a:gd name="connsiteX1" fmla="*/ 152659 w 270992"/>
                <a:gd name="connsiteY1" fmla="*/ 242086 h 239376"/>
                <a:gd name="connsiteX2" fmla="*/ 274154 w 270992"/>
                <a:gd name="connsiteY2" fmla="*/ 121043 h 239376"/>
                <a:gd name="connsiteX3" fmla="*/ 152659 w 270992"/>
                <a:gd name="connsiteY3" fmla="*/ 0 h 239376"/>
                <a:gd name="connsiteX4" fmla="*/ 0 w 270992"/>
                <a:gd name="connsiteY4" fmla="*/ 0 h 239376"/>
                <a:gd name="connsiteX5" fmla="*/ 0 w 270992"/>
                <a:gd name="connsiteY5" fmla="*/ 242086 h 23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992" h="239376">
                  <a:moveTo>
                    <a:pt x="0" y="242086"/>
                  </a:moveTo>
                  <a:lnTo>
                    <a:pt x="152659" y="242086"/>
                  </a:lnTo>
                  <a:cubicBezTo>
                    <a:pt x="219955" y="242086"/>
                    <a:pt x="274154" y="187888"/>
                    <a:pt x="274154" y="121043"/>
                  </a:cubicBezTo>
                  <a:cubicBezTo>
                    <a:pt x="274154" y="54198"/>
                    <a:pt x="219955" y="0"/>
                    <a:pt x="152659" y="0"/>
                  </a:cubicBezTo>
                  <a:lnTo>
                    <a:pt x="0" y="0"/>
                  </a:lnTo>
                  <a:lnTo>
                    <a:pt x="0" y="242086"/>
                  </a:lnTo>
                  <a:close/>
                </a:path>
              </a:pathLst>
            </a:custGeom>
            <a:solidFill>
              <a:srgbClr val="0072BC"/>
            </a:solidFill>
            <a:ln w="4510" cap="flat">
              <a:noFill/>
              <a:prstDash val="solid"/>
              <a:miter/>
            </a:ln>
          </p:spPr>
          <p:txBody>
            <a:bodyPr rtlCol="0" anchor="ctr"/>
            <a:lstStyle/>
            <a:p>
              <a:endParaRPr lang="de-DE" sz="1351"/>
            </a:p>
          </p:txBody>
        </p:sp>
        <p:sp>
          <p:nvSpPr>
            <p:cNvPr id="16" name="Freihandform: Form 15">
              <a:extLst>
                <a:ext uri="{FF2B5EF4-FFF2-40B4-BE49-F238E27FC236}">
                  <a16:creationId xmlns:a16="http://schemas.microsoft.com/office/drawing/2014/main" id="{4D3305F2-C7C5-4C12-9231-D66E6CDF1F5F}"/>
                </a:ext>
              </a:extLst>
            </p:cNvPr>
            <p:cNvSpPr/>
            <p:nvPr/>
          </p:nvSpPr>
          <p:spPr>
            <a:xfrm>
              <a:off x="2216494" y="728506"/>
              <a:ext cx="659414" cy="663931"/>
            </a:xfrm>
            <a:custGeom>
              <a:avLst/>
              <a:gdLst>
                <a:gd name="connsiteX0" fmla="*/ 662124 w 659414"/>
                <a:gd name="connsiteY0" fmla="*/ 0 h 663930"/>
                <a:gd name="connsiteX1" fmla="*/ 662124 w 659414"/>
                <a:gd name="connsiteY1" fmla="*/ 331965 h 663930"/>
                <a:gd name="connsiteX2" fmla="*/ 331062 w 659414"/>
                <a:gd name="connsiteY2" fmla="*/ 663931 h 663930"/>
                <a:gd name="connsiteX3" fmla="*/ 0 w 659414"/>
                <a:gd name="connsiteY3" fmla="*/ 331965 h 663930"/>
                <a:gd name="connsiteX4" fmla="*/ 0 w 659414"/>
                <a:gd name="connsiteY4" fmla="*/ 0 h 663930"/>
                <a:gd name="connsiteX5" fmla="*/ 168015 w 659414"/>
                <a:gd name="connsiteY5" fmla="*/ 0 h 663930"/>
                <a:gd name="connsiteX6" fmla="*/ 168015 w 659414"/>
                <a:gd name="connsiteY6" fmla="*/ 317513 h 663930"/>
                <a:gd name="connsiteX7" fmla="*/ 331514 w 659414"/>
                <a:gd name="connsiteY7" fmla="*/ 490496 h 663930"/>
                <a:gd name="connsiteX8" fmla="*/ 495012 w 659414"/>
                <a:gd name="connsiteY8" fmla="*/ 317513 h 663930"/>
                <a:gd name="connsiteX9" fmla="*/ 495012 w 659414"/>
                <a:gd name="connsiteY9" fmla="*/ 0 h 663930"/>
                <a:gd name="connsiteX10" fmla="*/ 662124 w 659414"/>
                <a:gd name="connsiteY10" fmla="*/ 0 h 66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414" h="663930">
                  <a:moveTo>
                    <a:pt x="662124" y="0"/>
                  </a:moveTo>
                  <a:lnTo>
                    <a:pt x="662124" y="331965"/>
                  </a:lnTo>
                  <a:cubicBezTo>
                    <a:pt x="662124" y="529790"/>
                    <a:pt x="513982" y="663931"/>
                    <a:pt x="331062" y="663931"/>
                  </a:cubicBezTo>
                  <a:cubicBezTo>
                    <a:pt x="148142" y="663931"/>
                    <a:pt x="0" y="529790"/>
                    <a:pt x="0" y="331965"/>
                  </a:cubicBezTo>
                  <a:cubicBezTo>
                    <a:pt x="0" y="303511"/>
                    <a:pt x="0" y="0"/>
                    <a:pt x="0" y="0"/>
                  </a:cubicBezTo>
                  <a:lnTo>
                    <a:pt x="168015" y="0"/>
                  </a:lnTo>
                  <a:cubicBezTo>
                    <a:pt x="168015" y="60522"/>
                    <a:pt x="168015" y="305318"/>
                    <a:pt x="168015" y="317513"/>
                  </a:cubicBezTo>
                  <a:cubicBezTo>
                    <a:pt x="168015" y="420038"/>
                    <a:pt x="241183" y="490496"/>
                    <a:pt x="331514" y="490496"/>
                  </a:cubicBezTo>
                  <a:cubicBezTo>
                    <a:pt x="421845" y="490496"/>
                    <a:pt x="495012" y="420490"/>
                    <a:pt x="495012" y="317513"/>
                  </a:cubicBezTo>
                  <a:lnTo>
                    <a:pt x="495012" y="0"/>
                  </a:lnTo>
                  <a:lnTo>
                    <a:pt x="662124" y="0"/>
                  </a:lnTo>
                  <a:close/>
                </a:path>
              </a:pathLst>
            </a:custGeom>
            <a:solidFill>
              <a:srgbClr val="0072BC"/>
            </a:solidFill>
            <a:ln w="4510" cap="flat">
              <a:noFill/>
              <a:prstDash val="solid"/>
              <a:miter/>
            </a:ln>
          </p:spPr>
          <p:txBody>
            <a:bodyPr rtlCol="0" anchor="ctr"/>
            <a:lstStyle/>
            <a:p>
              <a:endParaRPr lang="de-DE" sz="1351"/>
            </a:p>
          </p:txBody>
        </p:sp>
        <p:sp>
          <p:nvSpPr>
            <p:cNvPr id="19" name="Freihandform: Form 18">
              <a:extLst>
                <a:ext uri="{FF2B5EF4-FFF2-40B4-BE49-F238E27FC236}">
                  <a16:creationId xmlns:a16="http://schemas.microsoft.com/office/drawing/2014/main" id="{841CA9BF-ECB3-404C-B6B8-1533D1C1E0A0}"/>
                </a:ext>
              </a:extLst>
            </p:cNvPr>
            <p:cNvSpPr/>
            <p:nvPr/>
          </p:nvSpPr>
          <p:spPr>
            <a:xfrm>
              <a:off x="695325" y="516229"/>
              <a:ext cx="659414" cy="858142"/>
            </a:xfrm>
            <a:custGeom>
              <a:avLst/>
              <a:gdLst>
                <a:gd name="connsiteX0" fmla="*/ 168015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8015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a:moveTo>
                    <a:pt x="168015"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8015" y="859497"/>
                  </a:lnTo>
                  <a:close/>
                </a:path>
              </a:pathLst>
            </a:custGeom>
            <a:solidFill>
              <a:srgbClr val="0072BC"/>
            </a:solidFill>
            <a:ln w="4510" cap="flat">
              <a:noFill/>
              <a:prstDash val="solid"/>
              <a:miter/>
            </a:ln>
          </p:spPr>
          <p:txBody>
            <a:bodyPr rtlCol="0" anchor="ctr"/>
            <a:lstStyle/>
            <a:p>
              <a:endParaRPr lang="de-DE" sz="1351"/>
            </a:p>
          </p:txBody>
        </p:sp>
        <p:sp>
          <p:nvSpPr>
            <p:cNvPr id="20" name="Freihandform: Form 19">
              <a:extLst>
                <a:ext uri="{FF2B5EF4-FFF2-40B4-BE49-F238E27FC236}">
                  <a16:creationId xmlns:a16="http://schemas.microsoft.com/office/drawing/2014/main" id="{B7658C24-2A28-49B2-96C0-D5EEAC50C416}"/>
                </a:ext>
              </a:extLst>
            </p:cNvPr>
            <p:cNvSpPr/>
            <p:nvPr/>
          </p:nvSpPr>
          <p:spPr>
            <a:xfrm>
              <a:off x="1458619" y="516229"/>
              <a:ext cx="659414" cy="858142"/>
            </a:xfrm>
            <a:custGeom>
              <a:avLst/>
              <a:gdLst>
                <a:gd name="connsiteX0" fmla="*/ 167563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7563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a:moveTo>
                    <a:pt x="167563"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7563" y="859497"/>
                  </a:lnTo>
                  <a:close/>
                </a:path>
              </a:pathLst>
            </a:custGeom>
            <a:solidFill>
              <a:srgbClr val="0072BC"/>
            </a:solidFill>
            <a:ln w="4510" cap="flat">
              <a:noFill/>
              <a:prstDash val="solid"/>
              <a:miter/>
            </a:ln>
          </p:spPr>
          <p:txBody>
            <a:bodyPr rtlCol="0" anchor="ctr"/>
            <a:lstStyle/>
            <a:p>
              <a:endParaRPr lang="de-DE" sz="1351"/>
            </a:p>
          </p:txBody>
        </p:sp>
      </p:grpSp>
      <p:sp>
        <p:nvSpPr>
          <p:cNvPr id="3" name="Inhaltsplatzhalter 2">
            <a:extLst>
              <a:ext uri="{FF2B5EF4-FFF2-40B4-BE49-F238E27FC236}">
                <a16:creationId xmlns:a16="http://schemas.microsoft.com/office/drawing/2014/main" id="{51F135B6-57F4-4B6E-AD86-CFAA18EDA947}"/>
              </a:ext>
            </a:extLst>
          </p:cNvPr>
          <p:cNvSpPr>
            <a:spLocks noGrp="1"/>
          </p:cNvSpPr>
          <p:nvPr>
            <p:ph sz="quarter" idx="11" hasCustomPrompt="1"/>
          </p:nvPr>
        </p:nvSpPr>
        <p:spPr>
          <a:xfrm>
            <a:off x="5620941" y="1088383"/>
            <a:ext cx="3523059" cy="3826517"/>
          </a:xfrm>
          <a:solidFill>
            <a:schemeClr val="bg2">
              <a:lumMod val="100000"/>
            </a:schemeClr>
          </a:solidFill>
          <a:ln/>
        </p:spPr>
        <p:txBody>
          <a:bodyPr lIns="0" tIns="540000" rIns="0" bIns="0" anchor="t">
            <a:noAutofit/>
          </a:bodyPr>
          <a:lstStyle>
            <a:lvl1pPr marL="180975" indent="0" algn="l">
              <a:lnSpc>
                <a:spcPct val="90000"/>
              </a:lnSpc>
              <a:buNone/>
              <a:defRPr sz="1600" b="0">
                <a:solidFill>
                  <a:schemeClr val="tx1">
                    <a:lumMod val="100000"/>
                  </a:schemeClr>
                </a:solidFill>
                <a:latin typeface="Arial" panose="020B0604020202020204" pitchFamily="34" charset="0"/>
              </a:defRPr>
            </a:lvl1pPr>
            <a:lvl2pPr algn="ctr">
              <a:lnSpc>
                <a:spcPct val="90000"/>
              </a:lnSpc>
              <a:defRPr sz="1600" b="0">
                <a:solidFill>
                  <a:schemeClr val="tx1">
                    <a:lumMod val="100000"/>
                  </a:schemeClr>
                </a:solidFill>
                <a:latin typeface="Arial" panose="020B0604020202020204" pitchFamily="34" charset="0"/>
              </a:defRPr>
            </a:lvl2pPr>
            <a:lvl3pPr algn="ctr">
              <a:lnSpc>
                <a:spcPct val="90000"/>
              </a:lnSpc>
              <a:defRPr sz="1600" b="0">
                <a:solidFill>
                  <a:schemeClr val="tx1">
                    <a:lumMod val="100000"/>
                  </a:schemeClr>
                </a:solidFill>
                <a:latin typeface="Arial" panose="020B0604020202020204" pitchFamily="34" charset="0"/>
              </a:defRPr>
            </a:lvl3pPr>
            <a:lvl4pPr algn="ctr">
              <a:lnSpc>
                <a:spcPct val="90000"/>
              </a:lnSpc>
              <a:defRPr sz="1600" b="0">
                <a:solidFill>
                  <a:schemeClr val="tx1">
                    <a:lumMod val="100000"/>
                  </a:schemeClr>
                </a:solidFill>
                <a:latin typeface="Arial" panose="020B0604020202020204" pitchFamily="34" charset="0"/>
              </a:defRPr>
            </a:lvl4pPr>
            <a:lvl5pPr algn="ctr">
              <a:lnSpc>
                <a:spcPct val="90000"/>
              </a:lnSpc>
              <a:defRPr sz="1600" b="0">
                <a:solidFill>
                  <a:schemeClr val="tx1">
                    <a:lumMod val="100000"/>
                  </a:schemeClr>
                </a:solidFill>
                <a:latin typeface="Arial" panose="020B0604020202020204" pitchFamily="34" charset="0"/>
              </a:defRPr>
            </a:lvl5pPr>
          </a:lstStyle>
          <a:p>
            <a:pPr lvl="0"/>
            <a:r>
              <a:rPr lang="de-DE" dirty="0"/>
              <a:t>Inhaltsplatzhalter</a:t>
            </a:r>
          </a:p>
        </p:txBody>
      </p:sp>
    </p:spTree>
    <p:extLst>
      <p:ext uri="{BB962C8B-B14F-4D97-AF65-F5344CB8AC3E}">
        <p14:creationId xmlns:p14="http://schemas.microsoft.com/office/powerpoint/2010/main" val="466927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2">
    <p:spTree>
      <p:nvGrpSpPr>
        <p:cNvPr id="1" name=""/>
        <p:cNvGrpSpPr/>
        <p:nvPr/>
      </p:nvGrpSpPr>
      <p:grpSpPr>
        <a:xfrm>
          <a:off x="0" y="0"/>
          <a:ext cx="0" cy="0"/>
          <a:chOff x="0" y="0"/>
          <a:chExt cx="0" cy="0"/>
        </a:xfrm>
      </p:grpSpPr>
      <p:grpSp>
        <p:nvGrpSpPr>
          <p:cNvPr id="29" name="Gruppieren 28">
            <a:extLst>
              <a:ext uri="{FF2B5EF4-FFF2-40B4-BE49-F238E27FC236}">
                <a16:creationId xmlns:a16="http://schemas.microsoft.com/office/drawing/2014/main" id="{CAE8C18B-3B31-4172-BD36-383A2D959058}"/>
              </a:ext>
            </a:extLst>
          </p:cNvPr>
          <p:cNvGrpSpPr/>
          <p:nvPr userDrawn="1"/>
        </p:nvGrpSpPr>
        <p:grpSpPr>
          <a:xfrm>
            <a:off x="-4877" y="4950860"/>
            <a:ext cx="9148877" cy="198120"/>
            <a:chOff x="-4877" y="4950860"/>
            <a:chExt cx="9148877" cy="198120"/>
          </a:xfrm>
        </p:grpSpPr>
        <p:sp>
          <p:nvSpPr>
            <p:cNvPr id="30" name="bk object 18">
              <a:extLst>
                <a:ext uri="{FF2B5EF4-FFF2-40B4-BE49-F238E27FC236}">
                  <a16:creationId xmlns:a16="http://schemas.microsoft.com/office/drawing/2014/main" id="{033258C7-8016-4009-9FB1-F90060178720}"/>
                </a:ext>
              </a:extLst>
            </p:cNvPr>
            <p:cNvSpPr/>
            <p:nvPr userDrawn="1"/>
          </p:nvSpPr>
          <p:spPr>
            <a:xfrm>
              <a:off x="-4877" y="4950860"/>
              <a:ext cx="484937"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a:p>
          </p:txBody>
        </p:sp>
        <p:sp>
          <p:nvSpPr>
            <p:cNvPr id="31" name="bk object 18">
              <a:extLst>
                <a:ext uri="{FF2B5EF4-FFF2-40B4-BE49-F238E27FC236}">
                  <a16:creationId xmlns:a16="http://schemas.microsoft.com/office/drawing/2014/main" id="{F63F0B04-1DC4-4DF5-9D98-F1A5AB5B67C4}"/>
                </a:ext>
              </a:extLst>
            </p:cNvPr>
            <p:cNvSpPr/>
            <p:nvPr userDrawn="1"/>
          </p:nvSpPr>
          <p:spPr>
            <a:xfrm>
              <a:off x="522288" y="4950860"/>
              <a:ext cx="8621712"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a:p>
          </p:txBody>
        </p:sp>
        <p:sp>
          <p:nvSpPr>
            <p:cNvPr id="32" name="Holder 3">
              <a:extLst>
                <a:ext uri="{FF2B5EF4-FFF2-40B4-BE49-F238E27FC236}">
                  <a16:creationId xmlns:a16="http://schemas.microsoft.com/office/drawing/2014/main" id="{1BF4C821-21F2-42D9-9C34-70F485006BBC}"/>
                </a:ext>
              </a:extLst>
            </p:cNvPr>
            <p:cNvSpPr txBox="1">
              <a:spLocks/>
            </p:cNvSpPr>
            <p:nvPr userDrawn="1"/>
          </p:nvSpPr>
          <p:spPr>
            <a:xfrm>
              <a:off x="8194726" y="4966101"/>
              <a:ext cx="449579" cy="167639"/>
            </a:xfrm>
            <a:prstGeom prst="rect">
              <a:avLst/>
            </a:prstGeom>
          </p:spPr>
          <p:txBody>
            <a:bodyPr lIns="0" tIns="0" rIns="0" bIns="0" anchor="ctr"/>
            <a:lstStyle>
              <a:defPPr>
                <a:defRPr lang="de-DE"/>
              </a:defPPr>
              <a:lvl1pPr marL="0" algn="l" defTabSz="686074" rtl="0" eaLnBrk="1" latinLnBrk="0" hangingPunct="1">
                <a:defRPr sz="1000" b="1" i="0" kern="1200">
                  <a:solidFill>
                    <a:schemeClr val="bg1"/>
                  </a:solidFill>
                  <a:latin typeface="Arial"/>
                  <a:ea typeface="+mn-ea"/>
                  <a:cs typeface="Arial"/>
                </a:defRPr>
              </a:lvl1pPr>
              <a:lvl2pPr marL="343037" algn="l" defTabSz="686074" rtl="0" eaLnBrk="1" latinLnBrk="0" hangingPunct="1">
                <a:defRPr sz="1351" kern="1200">
                  <a:solidFill>
                    <a:schemeClr val="tx1"/>
                  </a:solidFill>
                  <a:latin typeface="+mn-lt"/>
                  <a:ea typeface="+mn-ea"/>
                  <a:cs typeface="+mn-cs"/>
                </a:defRPr>
              </a:lvl2pPr>
              <a:lvl3pPr marL="686074" algn="l" defTabSz="686074" rtl="0" eaLnBrk="1" latinLnBrk="0" hangingPunct="1">
                <a:defRPr sz="1351" kern="1200">
                  <a:solidFill>
                    <a:schemeClr val="tx1"/>
                  </a:solidFill>
                  <a:latin typeface="+mn-lt"/>
                  <a:ea typeface="+mn-ea"/>
                  <a:cs typeface="+mn-cs"/>
                </a:defRPr>
              </a:lvl3pPr>
              <a:lvl4pPr marL="1029111" algn="l" defTabSz="686074" rtl="0" eaLnBrk="1" latinLnBrk="0" hangingPunct="1">
                <a:defRPr sz="1351" kern="1200">
                  <a:solidFill>
                    <a:schemeClr val="tx1"/>
                  </a:solidFill>
                  <a:latin typeface="+mn-lt"/>
                  <a:ea typeface="+mn-ea"/>
                  <a:cs typeface="+mn-cs"/>
                </a:defRPr>
              </a:lvl4pPr>
              <a:lvl5pPr marL="1372149" algn="l" defTabSz="686074" rtl="0" eaLnBrk="1" latinLnBrk="0" hangingPunct="1">
                <a:defRPr sz="1351" kern="1200">
                  <a:solidFill>
                    <a:schemeClr val="tx1"/>
                  </a:solidFill>
                  <a:latin typeface="+mn-lt"/>
                  <a:ea typeface="+mn-ea"/>
                  <a:cs typeface="+mn-cs"/>
                </a:defRPr>
              </a:lvl5pPr>
              <a:lvl6pPr marL="1715186" algn="l" defTabSz="686074" rtl="0" eaLnBrk="1" latinLnBrk="0" hangingPunct="1">
                <a:defRPr sz="1351" kern="1200">
                  <a:solidFill>
                    <a:schemeClr val="tx1"/>
                  </a:solidFill>
                  <a:latin typeface="+mn-lt"/>
                  <a:ea typeface="+mn-ea"/>
                  <a:cs typeface="+mn-cs"/>
                </a:defRPr>
              </a:lvl6pPr>
              <a:lvl7pPr marL="2058223" algn="l" defTabSz="686074" rtl="0" eaLnBrk="1" latinLnBrk="0" hangingPunct="1">
                <a:defRPr sz="1351" kern="1200">
                  <a:solidFill>
                    <a:schemeClr val="tx1"/>
                  </a:solidFill>
                  <a:latin typeface="+mn-lt"/>
                  <a:ea typeface="+mn-ea"/>
                  <a:cs typeface="+mn-cs"/>
                </a:defRPr>
              </a:lvl7pPr>
              <a:lvl8pPr marL="2401260" algn="l" defTabSz="686074" rtl="0" eaLnBrk="1" latinLnBrk="0" hangingPunct="1">
                <a:defRPr sz="1351" kern="1200">
                  <a:solidFill>
                    <a:schemeClr val="tx1"/>
                  </a:solidFill>
                  <a:latin typeface="+mn-lt"/>
                  <a:ea typeface="+mn-ea"/>
                  <a:cs typeface="+mn-cs"/>
                </a:defRPr>
              </a:lvl8pPr>
              <a:lvl9pPr marL="2744297" algn="l" defTabSz="686074" rtl="0" eaLnBrk="1" latinLnBrk="0" hangingPunct="1">
                <a:defRPr sz="1351" kern="1200">
                  <a:solidFill>
                    <a:schemeClr val="tx1"/>
                  </a:solidFill>
                  <a:latin typeface="+mn-lt"/>
                  <a:ea typeface="+mn-ea"/>
                  <a:cs typeface="+mn-cs"/>
                </a:defRPr>
              </a:lvl9pPr>
            </a:lstStyle>
            <a:p>
              <a:pPr marL="12700">
                <a:spcBef>
                  <a:spcPts val="5"/>
                </a:spcBef>
              </a:pPr>
              <a:r>
                <a:rPr lang="de-DE" spc="10" dirty="0"/>
                <a:t>hhu.de</a:t>
              </a:r>
            </a:p>
          </p:txBody>
        </p:sp>
      </p:grpSp>
      <p:sp>
        <p:nvSpPr>
          <p:cNvPr id="15" name="Datumsplatzhalter 3">
            <a:extLst>
              <a:ext uri="{FF2B5EF4-FFF2-40B4-BE49-F238E27FC236}">
                <a16:creationId xmlns:a16="http://schemas.microsoft.com/office/drawing/2014/main" id="{3B5E04AF-3094-435E-B4CE-19B4DDF27069}"/>
              </a:ext>
            </a:extLst>
          </p:cNvPr>
          <p:cNvSpPr>
            <a:spLocks noGrp="1"/>
          </p:cNvSpPr>
          <p:nvPr>
            <p:ph type="dt" sz="half" idx="10"/>
          </p:nvPr>
        </p:nvSpPr>
        <p:spPr>
          <a:xfrm>
            <a:off x="526536" y="4460406"/>
            <a:ext cx="2057400" cy="274182"/>
          </a:xfrm>
          <a:prstGeom prst="rect">
            <a:avLst/>
          </a:prstGeom>
        </p:spPr>
        <p:txBody>
          <a:bodyPr lIns="0" tIns="0" rIns="0" bIns="0" anchor="ctr">
            <a:noAutofit/>
          </a:bodyPr>
          <a:lstStyle>
            <a:lvl1pPr>
              <a:defRPr>
                <a:solidFill>
                  <a:schemeClr val="tx2"/>
                </a:solidFill>
              </a:defRPr>
            </a:lvl1pPr>
          </a:lstStyle>
          <a:p>
            <a:endParaRPr lang="de-DE" dirty="0"/>
          </a:p>
        </p:txBody>
      </p:sp>
      <p:sp>
        <p:nvSpPr>
          <p:cNvPr id="16" name="Titel 1">
            <a:extLst>
              <a:ext uri="{FF2B5EF4-FFF2-40B4-BE49-F238E27FC236}">
                <a16:creationId xmlns:a16="http://schemas.microsoft.com/office/drawing/2014/main" id="{73AB5F60-3C1F-41DD-B58A-3B7E23CC9DFB}"/>
              </a:ext>
            </a:extLst>
          </p:cNvPr>
          <p:cNvSpPr>
            <a:spLocks noGrp="1"/>
          </p:cNvSpPr>
          <p:nvPr>
            <p:ph type="ctrTitle" hasCustomPrompt="1"/>
          </p:nvPr>
        </p:nvSpPr>
        <p:spPr>
          <a:xfrm>
            <a:off x="526536" y="2250489"/>
            <a:ext cx="2830329" cy="1189599"/>
          </a:xfrm>
        </p:spPr>
        <p:txBody>
          <a:bodyPr lIns="0" tIns="0" rIns="0" bIns="0" anchor="b">
            <a:noAutofit/>
          </a:bodyPr>
          <a:lstStyle>
            <a:lvl1pPr algn="l">
              <a:defRPr sz="3600" b="0">
                <a:solidFill>
                  <a:schemeClr val="tx2"/>
                </a:solidFill>
              </a:defRPr>
            </a:lvl1pPr>
          </a:lstStyle>
          <a:p>
            <a:r>
              <a:rPr lang="de-DE" dirty="0"/>
              <a:t>Titel bearbeiten</a:t>
            </a:r>
          </a:p>
        </p:txBody>
      </p:sp>
      <p:sp>
        <p:nvSpPr>
          <p:cNvPr id="17" name="Untertitel 2">
            <a:extLst>
              <a:ext uri="{FF2B5EF4-FFF2-40B4-BE49-F238E27FC236}">
                <a16:creationId xmlns:a16="http://schemas.microsoft.com/office/drawing/2014/main" id="{A18DDF52-5273-48AE-8D09-90DA7A10F515}"/>
              </a:ext>
            </a:extLst>
          </p:cNvPr>
          <p:cNvSpPr>
            <a:spLocks noGrp="1"/>
          </p:cNvSpPr>
          <p:nvPr>
            <p:ph type="subTitle" idx="1"/>
          </p:nvPr>
        </p:nvSpPr>
        <p:spPr>
          <a:xfrm>
            <a:off x="526536" y="3512495"/>
            <a:ext cx="2830329" cy="604640"/>
          </a:xfrm>
        </p:spPr>
        <p:txBody>
          <a:bodyPr lIns="0" tIns="0" rIns="0" bIns="0">
            <a:noAutofit/>
          </a:bodyPr>
          <a:lstStyle>
            <a:lvl1pPr marL="0" indent="0" algn="l">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DE" dirty="0"/>
          </a:p>
        </p:txBody>
      </p:sp>
      <p:grpSp>
        <p:nvGrpSpPr>
          <p:cNvPr id="13" name="Grafik 6">
            <a:extLst>
              <a:ext uri="{FF2B5EF4-FFF2-40B4-BE49-F238E27FC236}">
                <a16:creationId xmlns:a16="http://schemas.microsoft.com/office/drawing/2014/main" id="{335E6D46-1A90-4F85-971E-BE51B6E275C9}"/>
              </a:ext>
            </a:extLst>
          </p:cNvPr>
          <p:cNvGrpSpPr>
            <a:grpSpLocks noChangeAspect="1"/>
          </p:cNvGrpSpPr>
          <p:nvPr userDrawn="1"/>
        </p:nvGrpSpPr>
        <p:grpSpPr>
          <a:xfrm>
            <a:off x="522799" y="385347"/>
            <a:ext cx="1528921" cy="584196"/>
            <a:chOff x="695325" y="516229"/>
            <a:chExt cx="2556359" cy="975572"/>
          </a:xfrm>
          <a:solidFill>
            <a:srgbClr val="0072BC"/>
          </a:solidFill>
        </p:grpSpPr>
        <p:sp>
          <p:nvSpPr>
            <p:cNvPr id="14" name="Freihandform: Form 13">
              <a:extLst>
                <a:ext uri="{FF2B5EF4-FFF2-40B4-BE49-F238E27FC236}">
                  <a16:creationId xmlns:a16="http://schemas.microsoft.com/office/drawing/2014/main" id="{23343E36-3D15-4FBD-82A0-2EF69415466D}"/>
                </a:ext>
              </a:extLst>
            </p:cNvPr>
            <p:cNvSpPr/>
            <p:nvPr/>
          </p:nvSpPr>
          <p:spPr>
            <a:xfrm>
              <a:off x="2979337" y="1251070"/>
              <a:ext cx="270992" cy="239376"/>
            </a:xfrm>
            <a:custGeom>
              <a:avLst/>
              <a:gdLst>
                <a:gd name="connsiteX0" fmla="*/ 0 w 270992"/>
                <a:gd name="connsiteY0" fmla="*/ 242086 h 239376"/>
                <a:gd name="connsiteX1" fmla="*/ 152659 w 270992"/>
                <a:gd name="connsiteY1" fmla="*/ 242086 h 239376"/>
                <a:gd name="connsiteX2" fmla="*/ 274154 w 270992"/>
                <a:gd name="connsiteY2" fmla="*/ 121043 h 239376"/>
                <a:gd name="connsiteX3" fmla="*/ 152659 w 270992"/>
                <a:gd name="connsiteY3" fmla="*/ 0 h 239376"/>
                <a:gd name="connsiteX4" fmla="*/ 0 w 270992"/>
                <a:gd name="connsiteY4" fmla="*/ 0 h 239376"/>
                <a:gd name="connsiteX5" fmla="*/ 0 w 270992"/>
                <a:gd name="connsiteY5" fmla="*/ 242086 h 23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992" h="239376">
                  <a:moveTo>
                    <a:pt x="0" y="242086"/>
                  </a:moveTo>
                  <a:lnTo>
                    <a:pt x="152659" y="242086"/>
                  </a:lnTo>
                  <a:cubicBezTo>
                    <a:pt x="219955" y="242086"/>
                    <a:pt x="274154" y="187888"/>
                    <a:pt x="274154" y="121043"/>
                  </a:cubicBezTo>
                  <a:cubicBezTo>
                    <a:pt x="274154" y="54198"/>
                    <a:pt x="219955" y="0"/>
                    <a:pt x="152659" y="0"/>
                  </a:cubicBezTo>
                  <a:lnTo>
                    <a:pt x="0" y="0"/>
                  </a:lnTo>
                  <a:lnTo>
                    <a:pt x="0" y="242086"/>
                  </a:lnTo>
                  <a:close/>
                </a:path>
              </a:pathLst>
            </a:custGeom>
            <a:solidFill>
              <a:srgbClr val="0072BC"/>
            </a:solidFill>
            <a:ln w="4510" cap="flat">
              <a:noFill/>
              <a:prstDash val="solid"/>
              <a:miter/>
            </a:ln>
          </p:spPr>
          <p:txBody>
            <a:bodyPr rtlCol="0" anchor="ctr"/>
            <a:lstStyle/>
            <a:p>
              <a:endParaRPr lang="de-DE" sz="1351"/>
            </a:p>
          </p:txBody>
        </p:sp>
        <p:sp>
          <p:nvSpPr>
            <p:cNvPr id="18" name="Freihandform: Form 17">
              <a:extLst>
                <a:ext uri="{FF2B5EF4-FFF2-40B4-BE49-F238E27FC236}">
                  <a16:creationId xmlns:a16="http://schemas.microsoft.com/office/drawing/2014/main" id="{F35EBB84-4567-4B99-BCB2-9E4F2E74A659}"/>
                </a:ext>
              </a:extLst>
            </p:cNvPr>
            <p:cNvSpPr/>
            <p:nvPr/>
          </p:nvSpPr>
          <p:spPr>
            <a:xfrm>
              <a:off x="2216494" y="728506"/>
              <a:ext cx="659414" cy="663931"/>
            </a:xfrm>
            <a:custGeom>
              <a:avLst/>
              <a:gdLst>
                <a:gd name="connsiteX0" fmla="*/ 662124 w 659414"/>
                <a:gd name="connsiteY0" fmla="*/ 0 h 663930"/>
                <a:gd name="connsiteX1" fmla="*/ 662124 w 659414"/>
                <a:gd name="connsiteY1" fmla="*/ 331965 h 663930"/>
                <a:gd name="connsiteX2" fmla="*/ 331062 w 659414"/>
                <a:gd name="connsiteY2" fmla="*/ 663931 h 663930"/>
                <a:gd name="connsiteX3" fmla="*/ 0 w 659414"/>
                <a:gd name="connsiteY3" fmla="*/ 331965 h 663930"/>
                <a:gd name="connsiteX4" fmla="*/ 0 w 659414"/>
                <a:gd name="connsiteY4" fmla="*/ 0 h 663930"/>
                <a:gd name="connsiteX5" fmla="*/ 168015 w 659414"/>
                <a:gd name="connsiteY5" fmla="*/ 0 h 663930"/>
                <a:gd name="connsiteX6" fmla="*/ 168015 w 659414"/>
                <a:gd name="connsiteY6" fmla="*/ 317513 h 663930"/>
                <a:gd name="connsiteX7" fmla="*/ 331514 w 659414"/>
                <a:gd name="connsiteY7" fmla="*/ 490496 h 663930"/>
                <a:gd name="connsiteX8" fmla="*/ 495012 w 659414"/>
                <a:gd name="connsiteY8" fmla="*/ 317513 h 663930"/>
                <a:gd name="connsiteX9" fmla="*/ 495012 w 659414"/>
                <a:gd name="connsiteY9" fmla="*/ 0 h 663930"/>
                <a:gd name="connsiteX10" fmla="*/ 662124 w 659414"/>
                <a:gd name="connsiteY10" fmla="*/ 0 h 66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414" h="663930">
                  <a:moveTo>
                    <a:pt x="662124" y="0"/>
                  </a:moveTo>
                  <a:lnTo>
                    <a:pt x="662124" y="331965"/>
                  </a:lnTo>
                  <a:cubicBezTo>
                    <a:pt x="662124" y="529790"/>
                    <a:pt x="513982" y="663931"/>
                    <a:pt x="331062" y="663931"/>
                  </a:cubicBezTo>
                  <a:cubicBezTo>
                    <a:pt x="148142" y="663931"/>
                    <a:pt x="0" y="529790"/>
                    <a:pt x="0" y="331965"/>
                  </a:cubicBezTo>
                  <a:cubicBezTo>
                    <a:pt x="0" y="303511"/>
                    <a:pt x="0" y="0"/>
                    <a:pt x="0" y="0"/>
                  </a:cubicBezTo>
                  <a:lnTo>
                    <a:pt x="168015" y="0"/>
                  </a:lnTo>
                  <a:cubicBezTo>
                    <a:pt x="168015" y="60522"/>
                    <a:pt x="168015" y="305318"/>
                    <a:pt x="168015" y="317513"/>
                  </a:cubicBezTo>
                  <a:cubicBezTo>
                    <a:pt x="168015" y="420038"/>
                    <a:pt x="241183" y="490496"/>
                    <a:pt x="331514" y="490496"/>
                  </a:cubicBezTo>
                  <a:cubicBezTo>
                    <a:pt x="421845" y="490496"/>
                    <a:pt x="495012" y="420490"/>
                    <a:pt x="495012" y="317513"/>
                  </a:cubicBezTo>
                  <a:lnTo>
                    <a:pt x="495012" y="0"/>
                  </a:lnTo>
                  <a:lnTo>
                    <a:pt x="662124" y="0"/>
                  </a:lnTo>
                  <a:close/>
                </a:path>
              </a:pathLst>
            </a:custGeom>
            <a:solidFill>
              <a:srgbClr val="0072BC"/>
            </a:solidFill>
            <a:ln w="4510" cap="flat">
              <a:noFill/>
              <a:prstDash val="solid"/>
              <a:miter/>
            </a:ln>
          </p:spPr>
          <p:txBody>
            <a:bodyPr rtlCol="0" anchor="ctr"/>
            <a:lstStyle/>
            <a:p>
              <a:endParaRPr lang="de-DE" sz="1351"/>
            </a:p>
          </p:txBody>
        </p:sp>
        <p:sp>
          <p:nvSpPr>
            <p:cNvPr id="19" name="Freihandform: Form 18">
              <a:extLst>
                <a:ext uri="{FF2B5EF4-FFF2-40B4-BE49-F238E27FC236}">
                  <a16:creationId xmlns:a16="http://schemas.microsoft.com/office/drawing/2014/main" id="{8D04A692-1B93-4339-9E71-F30AA92C9F93}"/>
                </a:ext>
              </a:extLst>
            </p:cNvPr>
            <p:cNvSpPr/>
            <p:nvPr/>
          </p:nvSpPr>
          <p:spPr>
            <a:xfrm>
              <a:off x="695325" y="516229"/>
              <a:ext cx="659414" cy="858142"/>
            </a:xfrm>
            <a:custGeom>
              <a:avLst/>
              <a:gdLst>
                <a:gd name="connsiteX0" fmla="*/ 168015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8015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a:moveTo>
                    <a:pt x="168015"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8015" y="859497"/>
                  </a:lnTo>
                  <a:close/>
                </a:path>
              </a:pathLst>
            </a:custGeom>
            <a:solidFill>
              <a:srgbClr val="0072BC"/>
            </a:solidFill>
            <a:ln w="4510" cap="flat">
              <a:noFill/>
              <a:prstDash val="solid"/>
              <a:miter/>
            </a:ln>
          </p:spPr>
          <p:txBody>
            <a:bodyPr rtlCol="0" anchor="ctr"/>
            <a:lstStyle/>
            <a:p>
              <a:endParaRPr lang="de-DE" sz="1351"/>
            </a:p>
          </p:txBody>
        </p:sp>
        <p:sp>
          <p:nvSpPr>
            <p:cNvPr id="20" name="Freihandform: Form 19">
              <a:extLst>
                <a:ext uri="{FF2B5EF4-FFF2-40B4-BE49-F238E27FC236}">
                  <a16:creationId xmlns:a16="http://schemas.microsoft.com/office/drawing/2014/main" id="{5237AA0D-D90E-4127-B627-42907D1E6150}"/>
                </a:ext>
              </a:extLst>
            </p:cNvPr>
            <p:cNvSpPr/>
            <p:nvPr/>
          </p:nvSpPr>
          <p:spPr>
            <a:xfrm>
              <a:off x="1458619" y="516229"/>
              <a:ext cx="659414" cy="858142"/>
            </a:xfrm>
            <a:custGeom>
              <a:avLst/>
              <a:gdLst>
                <a:gd name="connsiteX0" fmla="*/ 167563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7563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a:moveTo>
                    <a:pt x="167563"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7563" y="859497"/>
                  </a:lnTo>
                  <a:close/>
                </a:path>
              </a:pathLst>
            </a:custGeom>
            <a:solidFill>
              <a:srgbClr val="0072BC"/>
            </a:solidFill>
            <a:ln w="4510" cap="flat">
              <a:noFill/>
              <a:prstDash val="solid"/>
              <a:miter/>
            </a:ln>
          </p:spPr>
          <p:txBody>
            <a:bodyPr rtlCol="0" anchor="ctr"/>
            <a:lstStyle/>
            <a:p>
              <a:endParaRPr lang="de-DE" sz="1351"/>
            </a:p>
          </p:txBody>
        </p:sp>
      </p:grpSp>
      <p:sp>
        <p:nvSpPr>
          <p:cNvPr id="3" name="Inhaltsplatzhalter 2">
            <a:extLst>
              <a:ext uri="{FF2B5EF4-FFF2-40B4-BE49-F238E27FC236}">
                <a16:creationId xmlns:a16="http://schemas.microsoft.com/office/drawing/2014/main" id="{EF76DE86-C438-4E37-A2C2-A3C892D489FB}"/>
              </a:ext>
            </a:extLst>
          </p:cNvPr>
          <p:cNvSpPr>
            <a:spLocks noGrp="1"/>
          </p:cNvSpPr>
          <p:nvPr>
            <p:ph sz="quarter" idx="11" hasCustomPrompt="1"/>
          </p:nvPr>
        </p:nvSpPr>
        <p:spPr>
          <a:xfrm>
            <a:off x="3545886" y="1088383"/>
            <a:ext cx="5598114" cy="3826517"/>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Tree>
    <p:extLst>
      <p:ext uri="{BB962C8B-B14F-4D97-AF65-F5344CB8AC3E}">
        <p14:creationId xmlns:p14="http://schemas.microsoft.com/office/powerpoint/2010/main" val="1050452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elfolie mit zwei Bildern">
    <p:spTree>
      <p:nvGrpSpPr>
        <p:cNvPr id="1" name=""/>
        <p:cNvGrpSpPr/>
        <p:nvPr/>
      </p:nvGrpSpPr>
      <p:grpSpPr>
        <a:xfrm>
          <a:off x="0" y="0"/>
          <a:ext cx="0" cy="0"/>
          <a:chOff x="0" y="0"/>
          <a:chExt cx="0" cy="0"/>
        </a:xfrm>
      </p:grpSpPr>
      <p:grpSp>
        <p:nvGrpSpPr>
          <p:cNvPr id="31" name="Gruppieren 30">
            <a:extLst>
              <a:ext uri="{FF2B5EF4-FFF2-40B4-BE49-F238E27FC236}">
                <a16:creationId xmlns:a16="http://schemas.microsoft.com/office/drawing/2014/main" id="{8609EF01-760B-4279-96D2-9AE5DF9E07ED}"/>
              </a:ext>
            </a:extLst>
          </p:cNvPr>
          <p:cNvGrpSpPr/>
          <p:nvPr userDrawn="1"/>
        </p:nvGrpSpPr>
        <p:grpSpPr>
          <a:xfrm>
            <a:off x="-4877" y="4950860"/>
            <a:ext cx="9148877" cy="198120"/>
            <a:chOff x="-4877" y="4950860"/>
            <a:chExt cx="9148877" cy="198120"/>
          </a:xfrm>
        </p:grpSpPr>
        <p:sp>
          <p:nvSpPr>
            <p:cNvPr id="32" name="bk object 18">
              <a:extLst>
                <a:ext uri="{FF2B5EF4-FFF2-40B4-BE49-F238E27FC236}">
                  <a16:creationId xmlns:a16="http://schemas.microsoft.com/office/drawing/2014/main" id="{A4C7AC9B-CEA5-4C57-B178-3624C6812F1D}"/>
                </a:ext>
              </a:extLst>
            </p:cNvPr>
            <p:cNvSpPr/>
            <p:nvPr userDrawn="1"/>
          </p:nvSpPr>
          <p:spPr>
            <a:xfrm>
              <a:off x="-4877" y="4950860"/>
              <a:ext cx="484937"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a:p>
          </p:txBody>
        </p:sp>
        <p:sp>
          <p:nvSpPr>
            <p:cNvPr id="33" name="bk object 18">
              <a:extLst>
                <a:ext uri="{FF2B5EF4-FFF2-40B4-BE49-F238E27FC236}">
                  <a16:creationId xmlns:a16="http://schemas.microsoft.com/office/drawing/2014/main" id="{D054BE5A-53A6-4A25-B171-207E0A5A15D9}"/>
                </a:ext>
              </a:extLst>
            </p:cNvPr>
            <p:cNvSpPr/>
            <p:nvPr userDrawn="1"/>
          </p:nvSpPr>
          <p:spPr>
            <a:xfrm>
              <a:off x="522288" y="4950860"/>
              <a:ext cx="8621712"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a:p>
          </p:txBody>
        </p:sp>
        <p:sp>
          <p:nvSpPr>
            <p:cNvPr id="34" name="Holder 3">
              <a:extLst>
                <a:ext uri="{FF2B5EF4-FFF2-40B4-BE49-F238E27FC236}">
                  <a16:creationId xmlns:a16="http://schemas.microsoft.com/office/drawing/2014/main" id="{7E7A0D5B-9864-42E6-BDCD-A3D2A068635F}"/>
                </a:ext>
              </a:extLst>
            </p:cNvPr>
            <p:cNvSpPr txBox="1">
              <a:spLocks/>
            </p:cNvSpPr>
            <p:nvPr userDrawn="1"/>
          </p:nvSpPr>
          <p:spPr>
            <a:xfrm>
              <a:off x="8194726" y="4966101"/>
              <a:ext cx="449579" cy="167639"/>
            </a:xfrm>
            <a:prstGeom prst="rect">
              <a:avLst/>
            </a:prstGeom>
          </p:spPr>
          <p:txBody>
            <a:bodyPr lIns="0" tIns="0" rIns="0" bIns="0" anchor="ctr"/>
            <a:lstStyle>
              <a:defPPr>
                <a:defRPr lang="de-DE"/>
              </a:defPPr>
              <a:lvl1pPr marL="0" algn="l" defTabSz="686074" rtl="0" eaLnBrk="1" latinLnBrk="0" hangingPunct="1">
                <a:defRPr sz="1000" b="1" i="0" kern="1200">
                  <a:solidFill>
                    <a:schemeClr val="bg1"/>
                  </a:solidFill>
                  <a:latin typeface="Arial"/>
                  <a:ea typeface="+mn-ea"/>
                  <a:cs typeface="Arial"/>
                </a:defRPr>
              </a:lvl1pPr>
              <a:lvl2pPr marL="343037" algn="l" defTabSz="686074" rtl="0" eaLnBrk="1" latinLnBrk="0" hangingPunct="1">
                <a:defRPr sz="1351" kern="1200">
                  <a:solidFill>
                    <a:schemeClr val="tx1"/>
                  </a:solidFill>
                  <a:latin typeface="+mn-lt"/>
                  <a:ea typeface="+mn-ea"/>
                  <a:cs typeface="+mn-cs"/>
                </a:defRPr>
              </a:lvl2pPr>
              <a:lvl3pPr marL="686074" algn="l" defTabSz="686074" rtl="0" eaLnBrk="1" latinLnBrk="0" hangingPunct="1">
                <a:defRPr sz="1351" kern="1200">
                  <a:solidFill>
                    <a:schemeClr val="tx1"/>
                  </a:solidFill>
                  <a:latin typeface="+mn-lt"/>
                  <a:ea typeface="+mn-ea"/>
                  <a:cs typeface="+mn-cs"/>
                </a:defRPr>
              </a:lvl3pPr>
              <a:lvl4pPr marL="1029111" algn="l" defTabSz="686074" rtl="0" eaLnBrk="1" latinLnBrk="0" hangingPunct="1">
                <a:defRPr sz="1351" kern="1200">
                  <a:solidFill>
                    <a:schemeClr val="tx1"/>
                  </a:solidFill>
                  <a:latin typeface="+mn-lt"/>
                  <a:ea typeface="+mn-ea"/>
                  <a:cs typeface="+mn-cs"/>
                </a:defRPr>
              </a:lvl4pPr>
              <a:lvl5pPr marL="1372149" algn="l" defTabSz="686074" rtl="0" eaLnBrk="1" latinLnBrk="0" hangingPunct="1">
                <a:defRPr sz="1351" kern="1200">
                  <a:solidFill>
                    <a:schemeClr val="tx1"/>
                  </a:solidFill>
                  <a:latin typeface="+mn-lt"/>
                  <a:ea typeface="+mn-ea"/>
                  <a:cs typeface="+mn-cs"/>
                </a:defRPr>
              </a:lvl5pPr>
              <a:lvl6pPr marL="1715186" algn="l" defTabSz="686074" rtl="0" eaLnBrk="1" latinLnBrk="0" hangingPunct="1">
                <a:defRPr sz="1351" kern="1200">
                  <a:solidFill>
                    <a:schemeClr val="tx1"/>
                  </a:solidFill>
                  <a:latin typeface="+mn-lt"/>
                  <a:ea typeface="+mn-ea"/>
                  <a:cs typeface="+mn-cs"/>
                </a:defRPr>
              </a:lvl6pPr>
              <a:lvl7pPr marL="2058223" algn="l" defTabSz="686074" rtl="0" eaLnBrk="1" latinLnBrk="0" hangingPunct="1">
                <a:defRPr sz="1351" kern="1200">
                  <a:solidFill>
                    <a:schemeClr val="tx1"/>
                  </a:solidFill>
                  <a:latin typeface="+mn-lt"/>
                  <a:ea typeface="+mn-ea"/>
                  <a:cs typeface="+mn-cs"/>
                </a:defRPr>
              </a:lvl7pPr>
              <a:lvl8pPr marL="2401260" algn="l" defTabSz="686074" rtl="0" eaLnBrk="1" latinLnBrk="0" hangingPunct="1">
                <a:defRPr sz="1351" kern="1200">
                  <a:solidFill>
                    <a:schemeClr val="tx1"/>
                  </a:solidFill>
                  <a:latin typeface="+mn-lt"/>
                  <a:ea typeface="+mn-ea"/>
                  <a:cs typeface="+mn-cs"/>
                </a:defRPr>
              </a:lvl8pPr>
              <a:lvl9pPr marL="2744297" algn="l" defTabSz="686074" rtl="0" eaLnBrk="1" latinLnBrk="0" hangingPunct="1">
                <a:defRPr sz="1351" kern="1200">
                  <a:solidFill>
                    <a:schemeClr val="tx1"/>
                  </a:solidFill>
                  <a:latin typeface="+mn-lt"/>
                  <a:ea typeface="+mn-ea"/>
                  <a:cs typeface="+mn-cs"/>
                </a:defRPr>
              </a:lvl9pPr>
            </a:lstStyle>
            <a:p>
              <a:pPr marL="12700">
                <a:spcBef>
                  <a:spcPts val="5"/>
                </a:spcBef>
              </a:pPr>
              <a:r>
                <a:rPr lang="de-DE" spc="10" dirty="0"/>
                <a:t>hhu.de</a:t>
              </a:r>
            </a:p>
          </p:txBody>
        </p:sp>
      </p:grpSp>
      <p:sp>
        <p:nvSpPr>
          <p:cNvPr id="15" name="Datumsplatzhalter 3">
            <a:extLst>
              <a:ext uri="{FF2B5EF4-FFF2-40B4-BE49-F238E27FC236}">
                <a16:creationId xmlns:a16="http://schemas.microsoft.com/office/drawing/2014/main" id="{3B5E04AF-3094-435E-B4CE-19B4DDF27069}"/>
              </a:ext>
            </a:extLst>
          </p:cNvPr>
          <p:cNvSpPr>
            <a:spLocks noGrp="1"/>
          </p:cNvSpPr>
          <p:nvPr>
            <p:ph type="dt" sz="half" idx="10"/>
          </p:nvPr>
        </p:nvSpPr>
        <p:spPr>
          <a:xfrm>
            <a:off x="6565050" y="4460406"/>
            <a:ext cx="2057400" cy="274182"/>
          </a:xfrm>
          <a:prstGeom prst="rect">
            <a:avLst/>
          </a:prstGeom>
        </p:spPr>
        <p:txBody>
          <a:bodyPr lIns="0" tIns="0" rIns="0" bIns="0" anchor="ctr">
            <a:noAutofit/>
          </a:bodyPr>
          <a:lstStyle>
            <a:lvl1pPr algn="r">
              <a:defRPr>
                <a:solidFill>
                  <a:schemeClr val="tx2"/>
                </a:solidFill>
              </a:defRPr>
            </a:lvl1pPr>
          </a:lstStyle>
          <a:p>
            <a:endParaRPr lang="de-DE" dirty="0"/>
          </a:p>
        </p:txBody>
      </p:sp>
      <p:sp>
        <p:nvSpPr>
          <p:cNvPr id="16" name="Titel 1">
            <a:extLst>
              <a:ext uri="{FF2B5EF4-FFF2-40B4-BE49-F238E27FC236}">
                <a16:creationId xmlns:a16="http://schemas.microsoft.com/office/drawing/2014/main" id="{73AB5F60-3C1F-41DD-B58A-3B7E23CC9DFB}"/>
              </a:ext>
            </a:extLst>
          </p:cNvPr>
          <p:cNvSpPr>
            <a:spLocks noGrp="1"/>
          </p:cNvSpPr>
          <p:nvPr>
            <p:ph type="ctrTitle" hasCustomPrompt="1"/>
          </p:nvPr>
        </p:nvSpPr>
        <p:spPr>
          <a:xfrm>
            <a:off x="526536" y="3818597"/>
            <a:ext cx="5773656" cy="567763"/>
          </a:xfrm>
        </p:spPr>
        <p:txBody>
          <a:bodyPr lIns="0" tIns="0" rIns="0" bIns="0" anchor="b">
            <a:noAutofit/>
          </a:bodyPr>
          <a:lstStyle>
            <a:lvl1pPr algn="l">
              <a:defRPr sz="3600" b="0">
                <a:solidFill>
                  <a:schemeClr val="tx2"/>
                </a:solidFill>
              </a:defRPr>
            </a:lvl1pPr>
          </a:lstStyle>
          <a:p>
            <a:r>
              <a:rPr lang="de-DE" dirty="0"/>
              <a:t>Titel bearbeiten</a:t>
            </a:r>
          </a:p>
        </p:txBody>
      </p:sp>
      <p:sp>
        <p:nvSpPr>
          <p:cNvPr id="17" name="Untertitel 2">
            <a:extLst>
              <a:ext uri="{FF2B5EF4-FFF2-40B4-BE49-F238E27FC236}">
                <a16:creationId xmlns:a16="http://schemas.microsoft.com/office/drawing/2014/main" id="{A18DDF52-5273-48AE-8D09-90DA7A10F515}"/>
              </a:ext>
            </a:extLst>
          </p:cNvPr>
          <p:cNvSpPr>
            <a:spLocks noGrp="1"/>
          </p:cNvSpPr>
          <p:nvPr>
            <p:ph type="subTitle" idx="1"/>
          </p:nvPr>
        </p:nvSpPr>
        <p:spPr>
          <a:xfrm>
            <a:off x="526536" y="4458767"/>
            <a:ext cx="5773656" cy="274182"/>
          </a:xfrm>
        </p:spPr>
        <p:txBody>
          <a:bodyPr lIns="0" tIns="0" rIns="0" bIns="0">
            <a:noAutofit/>
          </a:bodyPr>
          <a:lstStyle>
            <a:lvl1pPr marL="0" indent="0" algn="l">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DE" dirty="0"/>
          </a:p>
        </p:txBody>
      </p:sp>
      <p:grpSp>
        <p:nvGrpSpPr>
          <p:cNvPr id="14" name="Grafik 6">
            <a:extLst>
              <a:ext uri="{FF2B5EF4-FFF2-40B4-BE49-F238E27FC236}">
                <a16:creationId xmlns:a16="http://schemas.microsoft.com/office/drawing/2014/main" id="{06DED613-6C95-44B4-934D-915F765D5EC2}"/>
              </a:ext>
            </a:extLst>
          </p:cNvPr>
          <p:cNvGrpSpPr>
            <a:grpSpLocks noChangeAspect="1"/>
          </p:cNvGrpSpPr>
          <p:nvPr userDrawn="1"/>
        </p:nvGrpSpPr>
        <p:grpSpPr>
          <a:xfrm>
            <a:off x="522799" y="385347"/>
            <a:ext cx="1528921" cy="584196"/>
            <a:chOff x="695325" y="516229"/>
            <a:chExt cx="2556359" cy="975572"/>
          </a:xfrm>
          <a:solidFill>
            <a:srgbClr val="0072BC"/>
          </a:solidFill>
        </p:grpSpPr>
        <p:sp>
          <p:nvSpPr>
            <p:cNvPr id="18" name="Freihandform: Form 17">
              <a:extLst>
                <a:ext uri="{FF2B5EF4-FFF2-40B4-BE49-F238E27FC236}">
                  <a16:creationId xmlns:a16="http://schemas.microsoft.com/office/drawing/2014/main" id="{ED8DE4AB-9CB4-42A7-9E68-6E2FAB87CDD7}"/>
                </a:ext>
              </a:extLst>
            </p:cNvPr>
            <p:cNvSpPr/>
            <p:nvPr/>
          </p:nvSpPr>
          <p:spPr>
            <a:xfrm>
              <a:off x="2979337" y="1251070"/>
              <a:ext cx="270992" cy="239376"/>
            </a:xfrm>
            <a:custGeom>
              <a:avLst/>
              <a:gdLst>
                <a:gd name="connsiteX0" fmla="*/ 0 w 270992"/>
                <a:gd name="connsiteY0" fmla="*/ 242086 h 239376"/>
                <a:gd name="connsiteX1" fmla="*/ 152659 w 270992"/>
                <a:gd name="connsiteY1" fmla="*/ 242086 h 239376"/>
                <a:gd name="connsiteX2" fmla="*/ 274154 w 270992"/>
                <a:gd name="connsiteY2" fmla="*/ 121043 h 239376"/>
                <a:gd name="connsiteX3" fmla="*/ 152659 w 270992"/>
                <a:gd name="connsiteY3" fmla="*/ 0 h 239376"/>
                <a:gd name="connsiteX4" fmla="*/ 0 w 270992"/>
                <a:gd name="connsiteY4" fmla="*/ 0 h 239376"/>
                <a:gd name="connsiteX5" fmla="*/ 0 w 270992"/>
                <a:gd name="connsiteY5" fmla="*/ 242086 h 23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992" h="239376">
                  <a:moveTo>
                    <a:pt x="0" y="242086"/>
                  </a:moveTo>
                  <a:lnTo>
                    <a:pt x="152659" y="242086"/>
                  </a:lnTo>
                  <a:cubicBezTo>
                    <a:pt x="219955" y="242086"/>
                    <a:pt x="274154" y="187888"/>
                    <a:pt x="274154" y="121043"/>
                  </a:cubicBezTo>
                  <a:cubicBezTo>
                    <a:pt x="274154" y="54198"/>
                    <a:pt x="219955" y="0"/>
                    <a:pt x="152659" y="0"/>
                  </a:cubicBezTo>
                  <a:lnTo>
                    <a:pt x="0" y="0"/>
                  </a:lnTo>
                  <a:lnTo>
                    <a:pt x="0" y="242086"/>
                  </a:lnTo>
                  <a:close/>
                </a:path>
              </a:pathLst>
            </a:custGeom>
            <a:solidFill>
              <a:srgbClr val="0072BC"/>
            </a:solidFill>
            <a:ln w="4510" cap="flat">
              <a:noFill/>
              <a:prstDash val="solid"/>
              <a:miter/>
            </a:ln>
          </p:spPr>
          <p:txBody>
            <a:bodyPr rtlCol="0" anchor="ctr"/>
            <a:lstStyle/>
            <a:p>
              <a:endParaRPr lang="de-DE" sz="1351"/>
            </a:p>
          </p:txBody>
        </p:sp>
        <p:sp>
          <p:nvSpPr>
            <p:cNvPr id="20" name="Freihandform: Form 19">
              <a:extLst>
                <a:ext uri="{FF2B5EF4-FFF2-40B4-BE49-F238E27FC236}">
                  <a16:creationId xmlns:a16="http://schemas.microsoft.com/office/drawing/2014/main" id="{2AF7295B-8EB5-4B3E-B347-40D564DF2E8A}"/>
                </a:ext>
              </a:extLst>
            </p:cNvPr>
            <p:cNvSpPr/>
            <p:nvPr/>
          </p:nvSpPr>
          <p:spPr>
            <a:xfrm>
              <a:off x="2216494" y="728506"/>
              <a:ext cx="659414" cy="663931"/>
            </a:xfrm>
            <a:custGeom>
              <a:avLst/>
              <a:gdLst>
                <a:gd name="connsiteX0" fmla="*/ 662124 w 659414"/>
                <a:gd name="connsiteY0" fmla="*/ 0 h 663930"/>
                <a:gd name="connsiteX1" fmla="*/ 662124 w 659414"/>
                <a:gd name="connsiteY1" fmla="*/ 331965 h 663930"/>
                <a:gd name="connsiteX2" fmla="*/ 331062 w 659414"/>
                <a:gd name="connsiteY2" fmla="*/ 663931 h 663930"/>
                <a:gd name="connsiteX3" fmla="*/ 0 w 659414"/>
                <a:gd name="connsiteY3" fmla="*/ 331965 h 663930"/>
                <a:gd name="connsiteX4" fmla="*/ 0 w 659414"/>
                <a:gd name="connsiteY4" fmla="*/ 0 h 663930"/>
                <a:gd name="connsiteX5" fmla="*/ 168015 w 659414"/>
                <a:gd name="connsiteY5" fmla="*/ 0 h 663930"/>
                <a:gd name="connsiteX6" fmla="*/ 168015 w 659414"/>
                <a:gd name="connsiteY6" fmla="*/ 317513 h 663930"/>
                <a:gd name="connsiteX7" fmla="*/ 331514 w 659414"/>
                <a:gd name="connsiteY7" fmla="*/ 490496 h 663930"/>
                <a:gd name="connsiteX8" fmla="*/ 495012 w 659414"/>
                <a:gd name="connsiteY8" fmla="*/ 317513 h 663930"/>
                <a:gd name="connsiteX9" fmla="*/ 495012 w 659414"/>
                <a:gd name="connsiteY9" fmla="*/ 0 h 663930"/>
                <a:gd name="connsiteX10" fmla="*/ 662124 w 659414"/>
                <a:gd name="connsiteY10" fmla="*/ 0 h 66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414" h="663930">
                  <a:moveTo>
                    <a:pt x="662124" y="0"/>
                  </a:moveTo>
                  <a:lnTo>
                    <a:pt x="662124" y="331965"/>
                  </a:lnTo>
                  <a:cubicBezTo>
                    <a:pt x="662124" y="529790"/>
                    <a:pt x="513982" y="663931"/>
                    <a:pt x="331062" y="663931"/>
                  </a:cubicBezTo>
                  <a:cubicBezTo>
                    <a:pt x="148142" y="663931"/>
                    <a:pt x="0" y="529790"/>
                    <a:pt x="0" y="331965"/>
                  </a:cubicBezTo>
                  <a:cubicBezTo>
                    <a:pt x="0" y="303511"/>
                    <a:pt x="0" y="0"/>
                    <a:pt x="0" y="0"/>
                  </a:cubicBezTo>
                  <a:lnTo>
                    <a:pt x="168015" y="0"/>
                  </a:lnTo>
                  <a:cubicBezTo>
                    <a:pt x="168015" y="60522"/>
                    <a:pt x="168015" y="305318"/>
                    <a:pt x="168015" y="317513"/>
                  </a:cubicBezTo>
                  <a:cubicBezTo>
                    <a:pt x="168015" y="420038"/>
                    <a:pt x="241183" y="490496"/>
                    <a:pt x="331514" y="490496"/>
                  </a:cubicBezTo>
                  <a:cubicBezTo>
                    <a:pt x="421845" y="490496"/>
                    <a:pt x="495012" y="420490"/>
                    <a:pt x="495012" y="317513"/>
                  </a:cubicBezTo>
                  <a:lnTo>
                    <a:pt x="495012" y="0"/>
                  </a:lnTo>
                  <a:lnTo>
                    <a:pt x="662124" y="0"/>
                  </a:lnTo>
                  <a:close/>
                </a:path>
              </a:pathLst>
            </a:custGeom>
            <a:solidFill>
              <a:srgbClr val="0072BC"/>
            </a:solidFill>
            <a:ln w="4510" cap="flat">
              <a:noFill/>
              <a:prstDash val="solid"/>
              <a:miter/>
            </a:ln>
          </p:spPr>
          <p:txBody>
            <a:bodyPr rtlCol="0" anchor="ctr"/>
            <a:lstStyle/>
            <a:p>
              <a:endParaRPr lang="de-DE" sz="1351"/>
            </a:p>
          </p:txBody>
        </p:sp>
        <p:sp>
          <p:nvSpPr>
            <p:cNvPr id="21" name="Freihandform: Form 20">
              <a:extLst>
                <a:ext uri="{FF2B5EF4-FFF2-40B4-BE49-F238E27FC236}">
                  <a16:creationId xmlns:a16="http://schemas.microsoft.com/office/drawing/2014/main" id="{19EB503C-B339-4925-A963-9A41C6D48A86}"/>
                </a:ext>
              </a:extLst>
            </p:cNvPr>
            <p:cNvSpPr/>
            <p:nvPr/>
          </p:nvSpPr>
          <p:spPr>
            <a:xfrm>
              <a:off x="695325" y="516229"/>
              <a:ext cx="659414" cy="858142"/>
            </a:xfrm>
            <a:custGeom>
              <a:avLst/>
              <a:gdLst>
                <a:gd name="connsiteX0" fmla="*/ 168015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8015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a:moveTo>
                    <a:pt x="168015"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8015" y="859497"/>
                  </a:lnTo>
                  <a:close/>
                </a:path>
              </a:pathLst>
            </a:custGeom>
            <a:solidFill>
              <a:srgbClr val="0072BC"/>
            </a:solidFill>
            <a:ln w="4510" cap="flat">
              <a:noFill/>
              <a:prstDash val="solid"/>
              <a:miter/>
            </a:ln>
          </p:spPr>
          <p:txBody>
            <a:bodyPr rtlCol="0" anchor="ctr"/>
            <a:lstStyle/>
            <a:p>
              <a:endParaRPr lang="de-DE" sz="1351"/>
            </a:p>
          </p:txBody>
        </p:sp>
        <p:sp>
          <p:nvSpPr>
            <p:cNvPr id="24" name="Freihandform: Form 23">
              <a:extLst>
                <a:ext uri="{FF2B5EF4-FFF2-40B4-BE49-F238E27FC236}">
                  <a16:creationId xmlns:a16="http://schemas.microsoft.com/office/drawing/2014/main" id="{458334B5-873D-4772-A5CD-6DB0CA382F6C}"/>
                </a:ext>
              </a:extLst>
            </p:cNvPr>
            <p:cNvSpPr/>
            <p:nvPr/>
          </p:nvSpPr>
          <p:spPr>
            <a:xfrm>
              <a:off x="1458619" y="516229"/>
              <a:ext cx="659414" cy="858142"/>
            </a:xfrm>
            <a:custGeom>
              <a:avLst/>
              <a:gdLst>
                <a:gd name="connsiteX0" fmla="*/ 167563 w 659414"/>
                <a:gd name="connsiteY0" fmla="*/ 859497 h 858142"/>
                <a:gd name="connsiteX1" fmla="*/ 0 w 659414"/>
                <a:gd name="connsiteY1" fmla="*/ 859497 h 858142"/>
                <a:gd name="connsiteX2" fmla="*/ 0 w 659414"/>
                <a:gd name="connsiteY2" fmla="*/ 0 h 858142"/>
                <a:gd name="connsiteX3" fmla="*/ 168015 w 659414"/>
                <a:gd name="connsiteY3" fmla="*/ 0 h 858142"/>
                <a:gd name="connsiteX4" fmla="*/ 168015 w 659414"/>
                <a:gd name="connsiteY4" fmla="*/ 235312 h 858142"/>
                <a:gd name="connsiteX5" fmla="*/ 331514 w 659414"/>
                <a:gd name="connsiteY5" fmla="*/ 195114 h 858142"/>
                <a:gd name="connsiteX6" fmla="*/ 662576 w 659414"/>
                <a:gd name="connsiteY6" fmla="*/ 527080 h 858142"/>
                <a:gd name="connsiteX7" fmla="*/ 662576 w 659414"/>
                <a:gd name="connsiteY7" fmla="*/ 859045 h 858142"/>
                <a:gd name="connsiteX8" fmla="*/ 494561 w 659414"/>
                <a:gd name="connsiteY8" fmla="*/ 859045 h 858142"/>
                <a:gd name="connsiteX9" fmla="*/ 494561 w 659414"/>
                <a:gd name="connsiteY9" fmla="*/ 541533 h 858142"/>
                <a:gd name="connsiteX10" fmla="*/ 331062 w 659414"/>
                <a:gd name="connsiteY10" fmla="*/ 368549 h 858142"/>
                <a:gd name="connsiteX11" fmla="*/ 167563 w 659414"/>
                <a:gd name="connsiteY11" fmla="*/ 541533 h 858142"/>
                <a:gd name="connsiteX12" fmla="*/ 167563 w 659414"/>
                <a:gd name="connsiteY12" fmla="*/ 859497 h 8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9414" h="858142">
                  <a:moveTo>
                    <a:pt x="167563" y="859497"/>
                  </a:moveTo>
                  <a:lnTo>
                    <a:pt x="0" y="859497"/>
                  </a:lnTo>
                  <a:lnTo>
                    <a:pt x="0" y="0"/>
                  </a:lnTo>
                  <a:lnTo>
                    <a:pt x="168015" y="0"/>
                  </a:lnTo>
                  <a:lnTo>
                    <a:pt x="168015" y="235312"/>
                  </a:lnTo>
                  <a:cubicBezTo>
                    <a:pt x="216342" y="209567"/>
                    <a:pt x="271895" y="195114"/>
                    <a:pt x="331514" y="195114"/>
                  </a:cubicBezTo>
                  <a:cubicBezTo>
                    <a:pt x="514433" y="195114"/>
                    <a:pt x="662576" y="329256"/>
                    <a:pt x="662576" y="527080"/>
                  </a:cubicBezTo>
                  <a:lnTo>
                    <a:pt x="662576" y="859045"/>
                  </a:lnTo>
                  <a:lnTo>
                    <a:pt x="494561" y="859045"/>
                  </a:lnTo>
                  <a:lnTo>
                    <a:pt x="494561" y="541533"/>
                  </a:lnTo>
                  <a:cubicBezTo>
                    <a:pt x="494561" y="439007"/>
                    <a:pt x="421393" y="368549"/>
                    <a:pt x="331062" y="368549"/>
                  </a:cubicBezTo>
                  <a:cubicBezTo>
                    <a:pt x="240731" y="368549"/>
                    <a:pt x="167563" y="438556"/>
                    <a:pt x="167563" y="541533"/>
                  </a:cubicBezTo>
                  <a:lnTo>
                    <a:pt x="167563" y="859497"/>
                  </a:lnTo>
                  <a:close/>
                </a:path>
              </a:pathLst>
            </a:custGeom>
            <a:solidFill>
              <a:srgbClr val="0072BC"/>
            </a:solidFill>
            <a:ln w="4510" cap="flat">
              <a:noFill/>
              <a:prstDash val="solid"/>
              <a:miter/>
            </a:ln>
          </p:spPr>
          <p:txBody>
            <a:bodyPr rtlCol="0" anchor="ctr"/>
            <a:lstStyle/>
            <a:p>
              <a:endParaRPr lang="de-DE" sz="1351"/>
            </a:p>
          </p:txBody>
        </p:sp>
      </p:grpSp>
      <p:sp>
        <p:nvSpPr>
          <p:cNvPr id="3" name="Inhaltsplatzhalter 2">
            <a:extLst>
              <a:ext uri="{FF2B5EF4-FFF2-40B4-BE49-F238E27FC236}">
                <a16:creationId xmlns:a16="http://schemas.microsoft.com/office/drawing/2014/main" id="{D09443CD-BCA7-46CF-AFA8-330C46340257}"/>
              </a:ext>
            </a:extLst>
          </p:cNvPr>
          <p:cNvSpPr>
            <a:spLocks noGrp="1"/>
          </p:cNvSpPr>
          <p:nvPr>
            <p:ph sz="quarter" idx="13" hasCustomPrompt="1"/>
          </p:nvPr>
        </p:nvSpPr>
        <p:spPr>
          <a:xfrm>
            <a:off x="0" y="1422399"/>
            <a:ext cx="6678234" cy="2396196"/>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5" name="Inhaltsplatzhalter 4">
            <a:extLst>
              <a:ext uri="{FF2B5EF4-FFF2-40B4-BE49-F238E27FC236}">
                <a16:creationId xmlns:a16="http://schemas.microsoft.com/office/drawing/2014/main" id="{7B24558D-B62E-4475-9EF0-8C38F6D9AB62}"/>
              </a:ext>
            </a:extLst>
          </p:cNvPr>
          <p:cNvSpPr>
            <a:spLocks noGrp="1"/>
          </p:cNvSpPr>
          <p:nvPr>
            <p:ph sz="quarter" idx="14" hasCustomPrompt="1"/>
          </p:nvPr>
        </p:nvSpPr>
        <p:spPr>
          <a:xfrm>
            <a:off x="6740999" y="1422400"/>
            <a:ext cx="2403000" cy="2396196"/>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Tree>
    <p:extLst>
      <p:ext uri="{BB962C8B-B14F-4D97-AF65-F5344CB8AC3E}">
        <p14:creationId xmlns:p14="http://schemas.microsoft.com/office/powerpoint/2010/main" val="41237303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altsverzeichnis ">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2D474F-8BEC-4D91-A03D-D9362EBEA4EC}"/>
              </a:ext>
            </a:extLst>
          </p:cNvPr>
          <p:cNvSpPr>
            <a:spLocks noGrp="1"/>
          </p:cNvSpPr>
          <p:nvPr>
            <p:ph type="title" hasCustomPrompt="1"/>
          </p:nvPr>
        </p:nvSpPr>
        <p:spPr/>
        <p:txBody>
          <a:bodyPr/>
          <a:lstStyle>
            <a:lvl1pPr>
              <a:defRPr/>
            </a:lvl1pPr>
          </a:lstStyle>
          <a:p>
            <a:r>
              <a:rPr lang="de-DE" dirty="0"/>
              <a:t>Inhaltsverzeichnis (Text bearbeiten)</a:t>
            </a:r>
          </a:p>
        </p:txBody>
      </p:sp>
      <p:sp>
        <p:nvSpPr>
          <p:cNvPr id="3" name="Foliennummernplatzhalter 2">
            <a:extLst>
              <a:ext uri="{FF2B5EF4-FFF2-40B4-BE49-F238E27FC236}">
                <a16:creationId xmlns:a16="http://schemas.microsoft.com/office/drawing/2014/main" id="{A49AD49C-66AF-4DEA-AFAD-00CFC0FCD9D7}"/>
              </a:ext>
            </a:extLst>
          </p:cNvPr>
          <p:cNvSpPr>
            <a:spLocks noGrp="1"/>
          </p:cNvSpPr>
          <p:nvPr>
            <p:ph type="sldNum" sz="quarter" idx="10"/>
          </p:nvPr>
        </p:nvSpPr>
        <p:spPr/>
        <p:txBody>
          <a:bodyPr/>
          <a:lstStyle/>
          <a:p>
            <a:fld id="{9D195BCC-3514-4B1B-9C18-24F3D67EC549}" type="slidenum">
              <a:rPr lang="de-DE" smtClean="0"/>
              <a:pPr/>
              <a:t>‹#›</a:t>
            </a:fld>
            <a:endParaRPr lang="de-DE" dirty="0"/>
          </a:p>
        </p:txBody>
      </p:sp>
      <p:sp>
        <p:nvSpPr>
          <p:cNvPr id="4" name="Fußzeilenplatzhalter 3">
            <a:extLst>
              <a:ext uri="{FF2B5EF4-FFF2-40B4-BE49-F238E27FC236}">
                <a16:creationId xmlns:a16="http://schemas.microsoft.com/office/drawing/2014/main" id="{D8A236E8-550F-4D48-A470-B5B6ACB7DD4B}"/>
              </a:ext>
            </a:extLst>
          </p:cNvPr>
          <p:cNvSpPr>
            <a:spLocks noGrp="1"/>
          </p:cNvSpPr>
          <p:nvPr>
            <p:ph type="ftr" sz="quarter" idx="11"/>
          </p:nvPr>
        </p:nvSpPr>
        <p:spPr/>
        <p:txBody>
          <a:bodyPr/>
          <a:lstStyle/>
          <a:p>
            <a:endParaRPr lang="de-DE" dirty="0"/>
          </a:p>
        </p:txBody>
      </p:sp>
      <p:sp>
        <p:nvSpPr>
          <p:cNvPr id="8" name="Inhaltsplatzhalter 7">
            <a:extLst>
              <a:ext uri="{FF2B5EF4-FFF2-40B4-BE49-F238E27FC236}">
                <a16:creationId xmlns:a16="http://schemas.microsoft.com/office/drawing/2014/main" id="{CEECEC85-61F4-4B79-8C27-7F9D489194FE}"/>
              </a:ext>
            </a:extLst>
          </p:cNvPr>
          <p:cNvSpPr>
            <a:spLocks noGrp="1"/>
          </p:cNvSpPr>
          <p:nvPr>
            <p:ph sz="quarter" idx="12" hasCustomPrompt="1"/>
          </p:nvPr>
        </p:nvSpPr>
        <p:spPr>
          <a:xfrm>
            <a:off x="5488102" y="1422400"/>
            <a:ext cx="3655898" cy="3492500"/>
          </a:xfrm>
          <a:solidFill>
            <a:schemeClr val="bg2">
              <a:lumMod val="100000"/>
            </a:schemeClr>
          </a:solidFill>
          <a:ln/>
        </p:spPr>
        <p:txBody>
          <a:bodyPr vert="horz" lIns="0" tIns="540000" rIns="0" bIns="0" rtlCol="0" anchor="t">
            <a:noAutofit/>
          </a:bodyPr>
          <a:lstStyle>
            <a:lvl1pPr marL="180975" marR="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lang="de-DE" b="0" dirty="0">
                <a:solidFill>
                  <a:schemeClr val="tx1">
                    <a:lumMod val="100000"/>
                  </a:schemeClr>
                </a:solidFill>
                <a:latin typeface="Arial" panose="020B0604020202020204" pitchFamily="34" charset="0"/>
              </a:defRPr>
            </a:lvl1pPr>
          </a:lstStyle>
          <a:p>
            <a:pPr marL="180975" marR="0" lvl="0" indent="0" algn="l" defTabSz="914400" rtl="0" eaLnBrk="1" fontAlgn="auto" latinLnBrk="0" hangingPunct="1">
              <a:lnSpc>
                <a:spcPct val="90000"/>
              </a:lnSpc>
              <a:spcBef>
                <a:spcPts val="600"/>
              </a:spcBef>
              <a:spcAft>
                <a:spcPts val="0"/>
              </a:spcAft>
              <a:buClr>
                <a:schemeClr val="tx2"/>
              </a:buClr>
              <a:buSzTx/>
              <a:buFont typeface="Wingdings 2" panose="05020102010507070707" pitchFamily="18" charset="2"/>
              <a:buNone/>
              <a:tabLst/>
              <a:defRPr/>
            </a:pPr>
            <a:r>
              <a:rPr lang="de-DE" dirty="0"/>
              <a:t>Inhaltsplatzhalter</a:t>
            </a:r>
          </a:p>
          <a:p>
            <a:pPr marL="180975" lvl="0" indent="0">
              <a:buNone/>
            </a:pPr>
            <a:endParaRPr lang="de-DE" dirty="0"/>
          </a:p>
        </p:txBody>
      </p:sp>
      <p:sp>
        <p:nvSpPr>
          <p:cNvPr id="14" name="Textplatzhalter 13">
            <a:extLst>
              <a:ext uri="{FF2B5EF4-FFF2-40B4-BE49-F238E27FC236}">
                <a16:creationId xmlns:a16="http://schemas.microsoft.com/office/drawing/2014/main" id="{00A45E48-BE13-4673-A7CD-2D5059A1B6F9}"/>
              </a:ext>
            </a:extLst>
          </p:cNvPr>
          <p:cNvSpPr>
            <a:spLocks noGrp="1"/>
          </p:cNvSpPr>
          <p:nvPr>
            <p:ph type="body" sz="quarter" idx="13"/>
          </p:nvPr>
        </p:nvSpPr>
        <p:spPr>
          <a:xfrm>
            <a:off x="521550" y="1422399"/>
            <a:ext cx="4586288" cy="3492500"/>
          </a:xfrm>
        </p:spPr>
        <p:txBody>
          <a:bodyPr>
            <a:noAutofit/>
          </a:bodyPr>
          <a:lstStyle>
            <a:lvl1pPr marL="295275" indent="-295275">
              <a:spcBef>
                <a:spcPts val="1200"/>
              </a:spcBef>
              <a:buFont typeface="+mj-lt"/>
              <a:buAutoNum type="arabicPeriod"/>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613049811"/>
      </p:ext>
    </p:extLst>
  </p:cSld>
  <p:clrMapOvr>
    <a:masterClrMapping/>
  </p:clrMapOvr>
  <p:extLst>
    <p:ext uri="{DCECCB84-F9BA-43D5-87BE-67443E8EF086}">
      <p15:sldGuideLst xmlns:p15="http://schemas.microsoft.com/office/powerpoint/2012/main">
        <p15:guide id="1" pos="3221"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6B91DF-85D8-463B-87B4-AC49FF3D8048}"/>
              </a:ext>
            </a:extLst>
          </p:cNvPr>
          <p:cNvSpPr>
            <a:spLocks noGrp="1"/>
          </p:cNvSpPr>
          <p:nvPr>
            <p:ph type="title"/>
          </p:nvPr>
        </p:nvSpPr>
        <p:spPr/>
        <p:txBody>
          <a:bodyPr/>
          <a:lstStyle/>
          <a:p>
            <a:r>
              <a:rPr lang="de-DE"/>
              <a:t>Titelmasterformat durch Klicken bearbeiten</a:t>
            </a:r>
            <a:endParaRPr lang="de-DE" dirty="0"/>
          </a:p>
        </p:txBody>
      </p:sp>
      <p:sp>
        <p:nvSpPr>
          <p:cNvPr id="5" name="Fußzeilenplatzhalter 4">
            <a:extLst>
              <a:ext uri="{FF2B5EF4-FFF2-40B4-BE49-F238E27FC236}">
                <a16:creationId xmlns:a16="http://schemas.microsoft.com/office/drawing/2014/main" id="{31F6D937-F931-4295-B1B7-42BB8F3F8DD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31828BE-335D-4B57-A559-B7210FECF294}"/>
              </a:ext>
            </a:extLst>
          </p:cNvPr>
          <p:cNvSpPr>
            <a:spLocks noGrp="1"/>
          </p:cNvSpPr>
          <p:nvPr>
            <p:ph type="sldNum" sz="quarter" idx="12"/>
          </p:nvPr>
        </p:nvSpPr>
        <p:spPr/>
        <p:txBody>
          <a:bodyPr/>
          <a:lstStyle/>
          <a:p>
            <a:fld id="{9D195BCC-3514-4B1B-9C18-24F3D67EC549}" type="slidenum">
              <a:rPr lang="de-DE" smtClean="0"/>
              <a:t>‹#›</a:t>
            </a:fld>
            <a:endParaRPr lang="de-DE" dirty="0"/>
          </a:p>
        </p:txBody>
      </p:sp>
      <p:sp>
        <p:nvSpPr>
          <p:cNvPr id="7" name="Textplatzhalter 6">
            <a:extLst>
              <a:ext uri="{FF2B5EF4-FFF2-40B4-BE49-F238E27FC236}">
                <a16:creationId xmlns:a16="http://schemas.microsoft.com/office/drawing/2014/main" id="{B389A477-57D5-4BE0-806F-7840FB2B8F8E}"/>
              </a:ext>
            </a:extLst>
          </p:cNvPr>
          <p:cNvSpPr>
            <a:spLocks noGrp="1"/>
          </p:cNvSpPr>
          <p:nvPr>
            <p:ph type="body" sz="quarter" idx="13"/>
          </p:nvPr>
        </p:nvSpPr>
        <p:spPr>
          <a:xfrm>
            <a:off x="521550" y="1422399"/>
            <a:ext cx="8096250" cy="3492500"/>
          </a:xfrm>
        </p:spPr>
        <p:txBody>
          <a:bodyPr>
            <a:no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809276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halt +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6B91DF-85D8-463B-87B4-AC49FF3D8048}"/>
              </a:ext>
            </a:extLst>
          </p:cNvPr>
          <p:cNvSpPr>
            <a:spLocks noGrp="1"/>
          </p:cNvSpPr>
          <p:nvPr>
            <p:ph type="title"/>
          </p:nvPr>
        </p:nvSpPr>
        <p:spPr/>
        <p:txBody>
          <a:bodyPr/>
          <a:lstStyle/>
          <a:p>
            <a:r>
              <a:rPr lang="de-DE"/>
              <a:t>Titelmasterformat durch Klicken bearbeiten</a:t>
            </a:r>
            <a:endParaRPr lang="de-DE" dirty="0"/>
          </a:p>
        </p:txBody>
      </p:sp>
      <p:sp>
        <p:nvSpPr>
          <p:cNvPr id="5" name="Fußzeilenplatzhalter 4">
            <a:extLst>
              <a:ext uri="{FF2B5EF4-FFF2-40B4-BE49-F238E27FC236}">
                <a16:creationId xmlns:a16="http://schemas.microsoft.com/office/drawing/2014/main" id="{31F6D937-F931-4295-B1B7-42BB8F3F8DD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31828BE-335D-4B57-A559-B7210FECF294}"/>
              </a:ext>
            </a:extLst>
          </p:cNvPr>
          <p:cNvSpPr>
            <a:spLocks noGrp="1"/>
          </p:cNvSpPr>
          <p:nvPr>
            <p:ph type="sldNum" sz="quarter" idx="12"/>
          </p:nvPr>
        </p:nvSpPr>
        <p:spPr/>
        <p:txBody>
          <a:bodyPr/>
          <a:lstStyle/>
          <a:p>
            <a:fld id="{9D195BCC-3514-4B1B-9C18-24F3D67EC549}" type="slidenum">
              <a:rPr lang="de-DE" smtClean="0"/>
              <a:t>‹#›</a:t>
            </a:fld>
            <a:endParaRPr lang="de-DE"/>
          </a:p>
        </p:txBody>
      </p:sp>
      <p:sp>
        <p:nvSpPr>
          <p:cNvPr id="8" name="Textplatzhalter 7">
            <a:extLst>
              <a:ext uri="{FF2B5EF4-FFF2-40B4-BE49-F238E27FC236}">
                <a16:creationId xmlns:a16="http://schemas.microsoft.com/office/drawing/2014/main" id="{2921D334-520E-4FBB-B8A8-6A609B53F956}"/>
              </a:ext>
            </a:extLst>
          </p:cNvPr>
          <p:cNvSpPr>
            <a:spLocks noGrp="1"/>
          </p:cNvSpPr>
          <p:nvPr>
            <p:ph type="body" sz="quarter" idx="14"/>
          </p:nvPr>
        </p:nvSpPr>
        <p:spPr>
          <a:xfrm>
            <a:off x="521550" y="1422399"/>
            <a:ext cx="8101012" cy="3492500"/>
          </a:xfrm>
        </p:spPr>
        <p:txBody>
          <a:bodyPr>
            <a:no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0" name="Textplatzhalter 9">
            <a:extLst>
              <a:ext uri="{FF2B5EF4-FFF2-40B4-BE49-F238E27FC236}">
                <a16:creationId xmlns:a16="http://schemas.microsoft.com/office/drawing/2014/main" id="{01DE3242-4A0A-49BE-B977-923FDF4B3BBE}"/>
              </a:ext>
            </a:extLst>
          </p:cNvPr>
          <p:cNvSpPr>
            <a:spLocks noGrp="1"/>
          </p:cNvSpPr>
          <p:nvPr>
            <p:ph type="body" sz="quarter" idx="15"/>
          </p:nvPr>
        </p:nvSpPr>
        <p:spPr>
          <a:xfrm>
            <a:off x="521494" y="1088384"/>
            <a:ext cx="8101013" cy="324250"/>
          </a:xfrm>
          <a:noFill/>
          <a:ln/>
          <a:extLst>
            <a:ext uri="{909E8E84-426E-40DD-AFC4-6F175D3DCCD1}">
              <a14:hiddenFill xmlns:a14="http://schemas.microsoft.com/office/drawing/2010/main">
                <a:solidFill>
                  <a:srgbClr val="FFFFFF">
                    <a:lumMod val="100000"/>
                  </a:srgbClr>
                </a:solidFill>
              </a14:hiddenFill>
            </a:ext>
          </a:extLst>
        </p:spPr>
        <p:txBody>
          <a:bodyPr lIns="0" tIns="0" rIns="0" bIns="0" anchor="ctr">
            <a:noAutofit/>
          </a:bodyPr>
          <a:lstStyle>
            <a:lvl1pPr marL="0" indent="0" algn="l">
              <a:lnSpc>
                <a:spcPct val="90000"/>
              </a:lnSpc>
              <a:buNone/>
              <a:defRPr sz="1800" b="0">
                <a:solidFill>
                  <a:schemeClr val="tx2">
                    <a:lumMod val="100000"/>
                  </a:schemeClr>
                </a:solidFill>
                <a:latin typeface="Arial" panose="020B0604020202020204" pitchFamily="34" charset="0"/>
              </a:defRPr>
            </a:lvl1pPr>
          </a:lstStyle>
          <a:p>
            <a:pPr lvl="0"/>
            <a:r>
              <a:rPr lang="de-DE"/>
              <a:t>Textmasterformat bearbeiten</a:t>
            </a:r>
          </a:p>
        </p:txBody>
      </p:sp>
    </p:spTree>
    <p:extLst>
      <p:ext uri="{BB962C8B-B14F-4D97-AF65-F5344CB8AC3E}">
        <p14:creationId xmlns:p14="http://schemas.microsoft.com/office/powerpoint/2010/main" val="937368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uppieren 6">
            <a:extLst>
              <a:ext uri="{FF2B5EF4-FFF2-40B4-BE49-F238E27FC236}">
                <a16:creationId xmlns:a16="http://schemas.microsoft.com/office/drawing/2014/main" id="{F2B04C92-175E-41BA-89CE-B2785D9E3855}"/>
              </a:ext>
            </a:extLst>
          </p:cNvPr>
          <p:cNvGrpSpPr/>
          <p:nvPr userDrawn="1"/>
        </p:nvGrpSpPr>
        <p:grpSpPr>
          <a:xfrm>
            <a:off x="-4877" y="4950860"/>
            <a:ext cx="9148877" cy="198120"/>
            <a:chOff x="-4877" y="4950860"/>
            <a:chExt cx="9148877" cy="198120"/>
          </a:xfrm>
        </p:grpSpPr>
        <p:sp>
          <p:nvSpPr>
            <p:cNvPr id="55" name="bk object 18">
              <a:extLst>
                <a:ext uri="{FF2B5EF4-FFF2-40B4-BE49-F238E27FC236}">
                  <a16:creationId xmlns:a16="http://schemas.microsoft.com/office/drawing/2014/main" id="{AFB087C7-FC7D-4892-B0D6-EA804CF535FD}"/>
                </a:ext>
              </a:extLst>
            </p:cNvPr>
            <p:cNvSpPr/>
            <p:nvPr userDrawn="1"/>
          </p:nvSpPr>
          <p:spPr>
            <a:xfrm>
              <a:off x="-4877" y="4950860"/>
              <a:ext cx="484937"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a:p>
          </p:txBody>
        </p:sp>
        <p:sp>
          <p:nvSpPr>
            <p:cNvPr id="48" name="bk object 18">
              <a:extLst>
                <a:ext uri="{FF2B5EF4-FFF2-40B4-BE49-F238E27FC236}">
                  <a16:creationId xmlns:a16="http://schemas.microsoft.com/office/drawing/2014/main" id="{FA50712F-6C72-4330-A489-54C0FA78213C}"/>
                </a:ext>
              </a:extLst>
            </p:cNvPr>
            <p:cNvSpPr/>
            <p:nvPr userDrawn="1"/>
          </p:nvSpPr>
          <p:spPr>
            <a:xfrm>
              <a:off x="522288" y="4950860"/>
              <a:ext cx="8621712" cy="198120"/>
            </a:xfrm>
            <a:custGeom>
              <a:avLst/>
              <a:gdLst/>
              <a:ahLst/>
              <a:cxnLst/>
              <a:rect l="l" t="t" r="r" b="b"/>
              <a:pathLst>
                <a:path w="9144000" h="198120">
                  <a:moveTo>
                    <a:pt x="0" y="197993"/>
                  </a:moveTo>
                  <a:lnTo>
                    <a:pt x="9144000" y="197993"/>
                  </a:lnTo>
                  <a:lnTo>
                    <a:pt x="9144000" y="0"/>
                  </a:lnTo>
                  <a:lnTo>
                    <a:pt x="0" y="0"/>
                  </a:lnTo>
                  <a:lnTo>
                    <a:pt x="0" y="197993"/>
                  </a:lnTo>
                  <a:close/>
                </a:path>
              </a:pathLst>
            </a:custGeom>
            <a:solidFill>
              <a:srgbClr val="0072BC"/>
            </a:solidFill>
          </p:spPr>
          <p:txBody>
            <a:bodyPr wrap="square" lIns="0" tIns="0" rIns="0" bIns="0" rtlCol="0"/>
            <a:lstStyle/>
            <a:p>
              <a:endParaRPr/>
            </a:p>
          </p:txBody>
        </p:sp>
        <p:sp>
          <p:nvSpPr>
            <p:cNvPr id="49" name="Holder 3">
              <a:extLst>
                <a:ext uri="{FF2B5EF4-FFF2-40B4-BE49-F238E27FC236}">
                  <a16:creationId xmlns:a16="http://schemas.microsoft.com/office/drawing/2014/main" id="{390EDD11-ED96-4F2C-BB78-7CE69D30A03B}"/>
                </a:ext>
              </a:extLst>
            </p:cNvPr>
            <p:cNvSpPr txBox="1">
              <a:spLocks/>
            </p:cNvSpPr>
            <p:nvPr userDrawn="1"/>
          </p:nvSpPr>
          <p:spPr>
            <a:xfrm>
              <a:off x="8194726" y="4966101"/>
              <a:ext cx="449579" cy="167639"/>
            </a:xfrm>
            <a:prstGeom prst="rect">
              <a:avLst/>
            </a:prstGeom>
          </p:spPr>
          <p:txBody>
            <a:bodyPr lIns="0" tIns="0" rIns="0" bIns="0" anchor="ctr"/>
            <a:lstStyle>
              <a:defPPr>
                <a:defRPr lang="de-DE"/>
              </a:defPPr>
              <a:lvl1pPr marL="0" algn="l" defTabSz="686074" rtl="0" eaLnBrk="1" latinLnBrk="0" hangingPunct="1">
                <a:defRPr sz="1000" b="1" i="0" kern="1200">
                  <a:solidFill>
                    <a:schemeClr val="bg1"/>
                  </a:solidFill>
                  <a:latin typeface="Arial"/>
                  <a:ea typeface="+mn-ea"/>
                  <a:cs typeface="Arial"/>
                </a:defRPr>
              </a:lvl1pPr>
              <a:lvl2pPr marL="343037" algn="l" defTabSz="686074" rtl="0" eaLnBrk="1" latinLnBrk="0" hangingPunct="1">
                <a:defRPr sz="1351" kern="1200">
                  <a:solidFill>
                    <a:schemeClr val="tx1"/>
                  </a:solidFill>
                  <a:latin typeface="+mn-lt"/>
                  <a:ea typeface="+mn-ea"/>
                  <a:cs typeface="+mn-cs"/>
                </a:defRPr>
              </a:lvl2pPr>
              <a:lvl3pPr marL="686074" algn="l" defTabSz="686074" rtl="0" eaLnBrk="1" latinLnBrk="0" hangingPunct="1">
                <a:defRPr sz="1351" kern="1200">
                  <a:solidFill>
                    <a:schemeClr val="tx1"/>
                  </a:solidFill>
                  <a:latin typeface="+mn-lt"/>
                  <a:ea typeface="+mn-ea"/>
                  <a:cs typeface="+mn-cs"/>
                </a:defRPr>
              </a:lvl3pPr>
              <a:lvl4pPr marL="1029111" algn="l" defTabSz="686074" rtl="0" eaLnBrk="1" latinLnBrk="0" hangingPunct="1">
                <a:defRPr sz="1351" kern="1200">
                  <a:solidFill>
                    <a:schemeClr val="tx1"/>
                  </a:solidFill>
                  <a:latin typeface="+mn-lt"/>
                  <a:ea typeface="+mn-ea"/>
                  <a:cs typeface="+mn-cs"/>
                </a:defRPr>
              </a:lvl4pPr>
              <a:lvl5pPr marL="1372149" algn="l" defTabSz="686074" rtl="0" eaLnBrk="1" latinLnBrk="0" hangingPunct="1">
                <a:defRPr sz="1351" kern="1200">
                  <a:solidFill>
                    <a:schemeClr val="tx1"/>
                  </a:solidFill>
                  <a:latin typeface="+mn-lt"/>
                  <a:ea typeface="+mn-ea"/>
                  <a:cs typeface="+mn-cs"/>
                </a:defRPr>
              </a:lvl5pPr>
              <a:lvl6pPr marL="1715186" algn="l" defTabSz="686074" rtl="0" eaLnBrk="1" latinLnBrk="0" hangingPunct="1">
                <a:defRPr sz="1351" kern="1200">
                  <a:solidFill>
                    <a:schemeClr val="tx1"/>
                  </a:solidFill>
                  <a:latin typeface="+mn-lt"/>
                  <a:ea typeface="+mn-ea"/>
                  <a:cs typeface="+mn-cs"/>
                </a:defRPr>
              </a:lvl6pPr>
              <a:lvl7pPr marL="2058223" algn="l" defTabSz="686074" rtl="0" eaLnBrk="1" latinLnBrk="0" hangingPunct="1">
                <a:defRPr sz="1351" kern="1200">
                  <a:solidFill>
                    <a:schemeClr val="tx1"/>
                  </a:solidFill>
                  <a:latin typeface="+mn-lt"/>
                  <a:ea typeface="+mn-ea"/>
                  <a:cs typeface="+mn-cs"/>
                </a:defRPr>
              </a:lvl7pPr>
              <a:lvl8pPr marL="2401260" algn="l" defTabSz="686074" rtl="0" eaLnBrk="1" latinLnBrk="0" hangingPunct="1">
                <a:defRPr sz="1351" kern="1200">
                  <a:solidFill>
                    <a:schemeClr val="tx1"/>
                  </a:solidFill>
                  <a:latin typeface="+mn-lt"/>
                  <a:ea typeface="+mn-ea"/>
                  <a:cs typeface="+mn-cs"/>
                </a:defRPr>
              </a:lvl8pPr>
              <a:lvl9pPr marL="2744297" algn="l" defTabSz="686074" rtl="0" eaLnBrk="1" latinLnBrk="0" hangingPunct="1">
                <a:defRPr sz="1351" kern="1200">
                  <a:solidFill>
                    <a:schemeClr val="tx1"/>
                  </a:solidFill>
                  <a:latin typeface="+mn-lt"/>
                  <a:ea typeface="+mn-ea"/>
                  <a:cs typeface="+mn-cs"/>
                </a:defRPr>
              </a:lvl9pPr>
            </a:lstStyle>
            <a:p>
              <a:pPr marL="12700">
                <a:spcBef>
                  <a:spcPts val="5"/>
                </a:spcBef>
              </a:pPr>
              <a:r>
                <a:rPr lang="de-DE" spc="10" dirty="0"/>
                <a:t>hhu.de</a:t>
              </a:r>
            </a:p>
          </p:txBody>
        </p:sp>
      </p:grpSp>
      <p:sp>
        <p:nvSpPr>
          <p:cNvPr id="2" name="Titelplatzhalter 1">
            <a:extLst>
              <a:ext uri="{FF2B5EF4-FFF2-40B4-BE49-F238E27FC236}">
                <a16:creationId xmlns:a16="http://schemas.microsoft.com/office/drawing/2014/main" id="{A03D4771-8BB8-4FA1-A2DA-170FCFE20560}"/>
              </a:ext>
            </a:extLst>
          </p:cNvPr>
          <p:cNvSpPr>
            <a:spLocks noGrp="1"/>
          </p:cNvSpPr>
          <p:nvPr userDrawn="1">
            <p:ph type="title"/>
          </p:nvPr>
        </p:nvSpPr>
        <p:spPr>
          <a:xfrm>
            <a:off x="526594" y="330910"/>
            <a:ext cx="6826772" cy="452322"/>
          </a:xfrm>
          <a:prstGeom prst="rect">
            <a:avLst/>
          </a:prstGeom>
        </p:spPr>
        <p:txBody>
          <a:bodyPr vert="horz" lIns="0" tIns="0" rIns="0" bIns="0" rtlCol="0" anchor="b">
            <a:noAutofit/>
          </a:bodyPr>
          <a:lstStyle/>
          <a:p>
            <a:r>
              <a:rPr lang="de-DE" dirty="0"/>
              <a:t>Mastertitelformat bearbeiten</a:t>
            </a:r>
          </a:p>
        </p:txBody>
      </p:sp>
      <p:sp>
        <p:nvSpPr>
          <p:cNvPr id="3" name="Textplatzhalter 2">
            <a:extLst>
              <a:ext uri="{FF2B5EF4-FFF2-40B4-BE49-F238E27FC236}">
                <a16:creationId xmlns:a16="http://schemas.microsoft.com/office/drawing/2014/main" id="{E32F5159-1DFE-4F9C-BE85-E97D32EA19C5}"/>
              </a:ext>
            </a:extLst>
          </p:cNvPr>
          <p:cNvSpPr>
            <a:spLocks noGrp="1"/>
          </p:cNvSpPr>
          <p:nvPr userDrawn="1">
            <p:ph type="body" idx="1"/>
          </p:nvPr>
        </p:nvSpPr>
        <p:spPr>
          <a:xfrm>
            <a:off x="521550" y="1422399"/>
            <a:ext cx="8100956" cy="3423465"/>
          </a:xfrm>
          <a:prstGeom prst="rect">
            <a:avLst/>
          </a:prstGeom>
        </p:spPr>
        <p:txBody>
          <a:bodyPr vert="horz" lIns="0" tIns="7200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6" name="Foliennummernplatzhalter 5">
            <a:extLst>
              <a:ext uri="{FF2B5EF4-FFF2-40B4-BE49-F238E27FC236}">
                <a16:creationId xmlns:a16="http://schemas.microsoft.com/office/drawing/2014/main" id="{4264DE2C-9DE8-411C-83C3-1274BB370203}"/>
              </a:ext>
            </a:extLst>
          </p:cNvPr>
          <p:cNvSpPr>
            <a:spLocks noGrp="1"/>
          </p:cNvSpPr>
          <p:nvPr userDrawn="1">
            <p:ph type="sldNum" sz="quarter" idx="4"/>
          </p:nvPr>
        </p:nvSpPr>
        <p:spPr>
          <a:xfrm>
            <a:off x="35496" y="4975579"/>
            <a:ext cx="337406" cy="148683"/>
          </a:xfrm>
          <a:prstGeom prst="rect">
            <a:avLst/>
          </a:prstGeom>
        </p:spPr>
        <p:txBody>
          <a:bodyPr vert="horz" lIns="0" tIns="0" rIns="0" bIns="0" rtlCol="0" anchor="ctr"/>
          <a:lstStyle>
            <a:lvl1pPr algn="r">
              <a:defRPr sz="900" b="1">
                <a:solidFill>
                  <a:schemeClr val="bg1"/>
                </a:solidFill>
              </a:defRPr>
            </a:lvl1pPr>
          </a:lstStyle>
          <a:p>
            <a:fld id="{9D195BCC-3514-4B1B-9C18-24F3D67EC549}" type="slidenum">
              <a:rPr lang="de-DE" smtClean="0"/>
              <a:pPr/>
              <a:t>‹#›</a:t>
            </a:fld>
            <a:endParaRPr lang="de-DE" dirty="0"/>
          </a:p>
        </p:txBody>
      </p:sp>
      <p:sp>
        <p:nvSpPr>
          <p:cNvPr id="5" name="Fußzeilenplatzhalter 4">
            <a:extLst>
              <a:ext uri="{FF2B5EF4-FFF2-40B4-BE49-F238E27FC236}">
                <a16:creationId xmlns:a16="http://schemas.microsoft.com/office/drawing/2014/main" id="{F8C549DC-12B4-40A5-A309-CF801E18C8D4}"/>
              </a:ext>
            </a:extLst>
          </p:cNvPr>
          <p:cNvSpPr>
            <a:spLocks noGrp="1"/>
          </p:cNvSpPr>
          <p:nvPr userDrawn="1">
            <p:ph type="ftr" sz="quarter" idx="3"/>
          </p:nvPr>
        </p:nvSpPr>
        <p:spPr>
          <a:xfrm>
            <a:off x="628650" y="4975579"/>
            <a:ext cx="7129704" cy="148683"/>
          </a:xfrm>
          <a:prstGeom prst="rect">
            <a:avLst/>
          </a:prstGeom>
        </p:spPr>
        <p:txBody>
          <a:bodyPr vert="horz" lIns="0" tIns="0" rIns="0" bIns="0" rtlCol="0" anchor="ctr"/>
          <a:lstStyle>
            <a:lvl1pPr algn="l">
              <a:defRPr sz="900">
                <a:solidFill>
                  <a:schemeClr val="bg1"/>
                </a:solidFill>
              </a:defRPr>
            </a:lvl1pPr>
          </a:lstStyle>
          <a:p>
            <a:endParaRPr lang="de-DE" dirty="0"/>
          </a:p>
        </p:txBody>
      </p:sp>
      <p:cxnSp>
        <p:nvCxnSpPr>
          <p:cNvPr id="12" name="Gerader Verbinder 11">
            <a:extLst>
              <a:ext uri="{FF2B5EF4-FFF2-40B4-BE49-F238E27FC236}">
                <a16:creationId xmlns:a16="http://schemas.microsoft.com/office/drawing/2014/main" id="{E9F45371-9B7D-4505-A4D1-3E02BE436A0C}"/>
              </a:ext>
            </a:extLst>
          </p:cNvPr>
          <p:cNvCxnSpPr>
            <a:cxnSpLocks/>
          </p:cNvCxnSpPr>
          <p:nvPr userDrawn="1"/>
        </p:nvCxnSpPr>
        <p:spPr>
          <a:xfrm>
            <a:off x="521551" y="974732"/>
            <a:ext cx="6831815" cy="0"/>
          </a:xfrm>
          <a:prstGeom prst="line">
            <a:avLst/>
          </a:prstGeom>
          <a:ln w="19050">
            <a:solidFill>
              <a:srgbClr val="CCDDE7"/>
            </a:solidFill>
          </a:ln>
        </p:spPr>
        <p:style>
          <a:lnRef idx="1">
            <a:schemeClr val="accent1"/>
          </a:lnRef>
          <a:fillRef idx="0">
            <a:schemeClr val="accent1"/>
          </a:fillRef>
          <a:effectRef idx="0">
            <a:schemeClr val="accent1"/>
          </a:effectRef>
          <a:fontRef idx="minor">
            <a:schemeClr val="tx1"/>
          </a:fontRef>
        </p:style>
      </p:cxnSp>
      <p:grpSp>
        <p:nvGrpSpPr>
          <p:cNvPr id="19" name="Grafik 9">
            <a:extLst>
              <a:ext uri="{FF2B5EF4-FFF2-40B4-BE49-F238E27FC236}">
                <a16:creationId xmlns:a16="http://schemas.microsoft.com/office/drawing/2014/main" id="{A240364D-AE4D-440E-88A8-B05FF302FB9D}"/>
              </a:ext>
            </a:extLst>
          </p:cNvPr>
          <p:cNvGrpSpPr/>
          <p:nvPr userDrawn="1"/>
        </p:nvGrpSpPr>
        <p:grpSpPr>
          <a:xfrm>
            <a:off x="7741437" y="394294"/>
            <a:ext cx="1049330" cy="621121"/>
            <a:chOff x="10321916" y="525077"/>
            <a:chExt cx="1399106" cy="827140"/>
          </a:xfrm>
          <a:solidFill>
            <a:schemeClr val="accent1"/>
          </a:solidFill>
        </p:grpSpPr>
        <p:grpSp>
          <p:nvGrpSpPr>
            <p:cNvPr id="20" name="Grafik 9">
              <a:extLst>
                <a:ext uri="{FF2B5EF4-FFF2-40B4-BE49-F238E27FC236}">
                  <a16:creationId xmlns:a16="http://schemas.microsoft.com/office/drawing/2014/main" id="{A240364D-AE4D-440E-88A8-B05FF302FB9D}"/>
                </a:ext>
              </a:extLst>
            </p:cNvPr>
            <p:cNvGrpSpPr/>
            <p:nvPr/>
          </p:nvGrpSpPr>
          <p:grpSpPr>
            <a:xfrm>
              <a:off x="10321916" y="525077"/>
              <a:ext cx="1179212" cy="575107"/>
              <a:chOff x="10321916" y="525077"/>
              <a:chExt cx="1179212" cy="575107"/>
            </a:xfrm>
            <a:solidFill>
              <a:schemeClr val="accent1"/>
            </a:solidFill>
          </p:grpSpPr>
          <p:sp>
            <p:nvSpPr>
              <p:cNvPr id="21" name="Freihandform: Form 20">
                <a:extLst>
                  <a:ext uri="{FF2B5EF4-FFF2-40B4-BE49-F238E27FC236}">
                    <a16:creationId xmlns:a16="http://schemas.microsoft.com/office/drawing/2014/main" id="{C5CA81CC-0A8C-4F0A-898F-756081956301}"/>
                  </a:ext>
                </a:extLst>
              </p:cNvPr>
              <p:cNvSpPr/>
              <p:nvPr/>
            </p:nvSpPr>
            <p:spPr>
              <a:xfrm>
                <a:off x="11143981" y="639857"/>
                <a:ext cx="357630" cy="357630"/>
              </a:xfrm>
              <a:custGeom>
                <a:avLst/>
                <a:gdLst>
                  <a:gd name="connsiteX0" fmla="*/ 358113 w 357629"/>
                  <a:gd name="connsiteY0" fmla="*/ 0 h 357629"/>
                  <a:gd name="connsiteX1" fmla="*/ 358113 w 357629"/>
                  <a:gd name="connsiteY1" fmla="*/ 179540 h 357629"/>
                  <a:gd name="connsiteX2" fmla="*/ 179057 w 357629"/>
                  <a:gd name="connsiteY2" fmla="*/ 359080 h 357629"/>
                  <a:gd name="connsiteX3" fmla="*/ 0 w 357629"/>
                  <a:gd name="connsiteY3" fmla="*/ 179540 h 357629"/>
                  <a:gd name="connsiteX4" fmla="*/ 0 w 357629"/>
                  <a:gd name="connsiteY4" fmla="*/ 0 h 357629"/>
                  <a:gd name="connsiteX5" fmla="*/ 90857 w 357629"/>
                  <a:gd name="connsiteY5" fmla="*/ 0 h 357629"/>
                  <a:gd name="connsiteX6" fmla="*/ 90857 w 357629"/>
                  <a:gd name="connsiteY6" fmla="*/ 171807 h 357629"/>
                  <a:gd name="connsiteX7" fmla="*/ 179057 w 357629"/>
                  <a:gd name="connsiteY7" fmla="*/ 265323 h 357629"/>
                  <a:gd name="connsiteX8" fmla="*/ 267256 w 357629"/>
                  <a:gd name="connsiteY8" fmla="*/ 171807 h 357629"/>
                  <a:gd name="connsiteX9" fmla="*/ 267256 w 357629"/>
                  <a:gd name="connsiteY9" fmla="*/ 0 h 357629"/>
                  <a:gd name="connsiteX10" fmla="*/ 358113 w 357629"/>
                  <a:gd name="connsiteY10" fmla="*/ 0 h 35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7629" h="357629">
                    <a:moveTo>
                      <a:pt x="358113" y="0"/>
                    </a:moveTo>
                    <a:lnTo>
                      <a:pt x="358113" y="179540"/>
                    </a:lnTo>
                    <a:cubicBezTo>
                      <a:pt x="358113" y="286587"/>
                      <a:pt x="277888" y="359080"/>
                      <a:pt x="179057" y="359080"/>
                    </a:cubicBezTo>
                    <a:cubicBezTo>
                      <a:pt x="80225" y="359080"/>
                      <a:pt x="0" y="286587"/>
                      <a:pt x="0" y="179540"/>
                    </a:cubicBezTo>
                    <a:cubicBezTo>
                      <a:pt x="0" y="164075"/>
                      <a:pt x="0" y="0"/>
                      <a:pt x="0" y="0"/>
                    </a:cubicBezTo>
                    <a:lnTo>
                      <a:pt x="90857" y="0"/>
                    </a:lnTo>
                    <a:cubicBezTo>
                      <a:pt x="90857" y="32622"/>
                      <a:pt x="90857" y="165041"/>
                      <a:pt x="90857" y="171807"/>
                    </a:cubicBezTo>
                    <a:cubicBezTo>
                      <a:pt x="90857" y="227385"/>
                      <a:pt x="130487" y="265323"/>
                      <a:pt x="179057" y="265323"/>
                    </a:cubicBezTo>
                    <a:cubicBezTo>
                      <a:pt x="227868" y="265323"/>
                      <a:pt x="267256" y="227385"/>
                      <a:pt x="267256" y="171807"/>
                    </a:cubicBezTo>
                    <a:lnTo>
                      <a:pt x="267256" y="0"/>
                    </a:lnTo>
                    <a:lnTo>
                      <a:pt x="358113" y="0"/>
                    </a:lnTo>
                    <a:close/>
                  </a:path>
                </a:pathLst>
              </a:custGeom>
              <a:solidFill>
                <a:srgbClr val="0072BC"/>
              </a:solidFill>
              <a:ln w="2402" cap="flat">
                <a:noFill/>
                <a:prstDash val="solid"/>
                <a:miter/>
              </a:ln>
            </p:spPr>
            <p:txBody>
              <a:bodyPr rtlCol="0" anchor="ctr">
                <a:noAutofit/>
              </a:bodyPr>
              <a:lstStyle/>
              <a:p>
                <a:endParaRPr lang="de-DE" sz="1351"/>
              </a:p>
            </p:txBody>
          </p:sp>
          <p:sp>
            <p:nvSpPr>
              <p:cNvPr id="22" name="Freihandform: Form 21">
                <a:extLst>
                  <a:ext uri="{FF2B5EF4-FFF2-40B4-BE49-F238E27FC236}">
                    <a16:creationId xmlns:a16="http://schemas.microsoft.com/office/drawing/2014/main" id="{1076D363-C034-4E14-9F45-AC0FCE1EDB18}"/>
                  </a:ext>
                </a:extLst>
              </p:cNvPr>
              <p:cNvSpPr/>
              <p:nvPr/>
            </p:nvSpPr>
            <p:spPr>
              <a:xfrm>
                <a:off x="10321916"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rgbClr val="0072BC"/>
              </a:solidFill>
              <a:ln w="2402" cap="flat">
                <a:noFill/>
                <a:prstDash val="solid"/>
                <a:miter/>
              </a:ln>
            </p:spPr>
            <p:txBody>
              <a:bodyPr rtlCol="0" anchor="ctr">
                <a:noAutofit/>
              </a:bodyPr>
              <a:lstStyle/>
              <a:p>
                <a:endParaRPr lang="de-DE" sz="1351"/>
              </a:p>
            </p:txBody>
          </p:sp>
          <p:sp>
            <p:nvSpPr>
              <p:cNvPr id="23" name="Freihandform: Form 22">
                <a:extLst>
                  <a:ext uri="{FF2B5EF4-FFF2-40B4-BE49-F238E27FC236}">
                    <a16:creationId xmlns:a16="http://schemas.microsoft.com/office/drawing/2014/main" id="{594D7886-9B36-4085-8FC4-E5D73FFB04FF}"/>
                  </a:ext>
                </a:extLst>
              </p:cNvPr>
              <p:cNvSpPr/>
              <p:nvPr/>
            </p:nvSpPr>
            <p:spPr>
              <a:xfrm>
                <a:off x="10734399" y="525077"/>
                <a:ext cx="357630" cy="463952"/>
              </a:xfrm>
              <a:custGeom>
                <a:avLst/>
                <a:gdLst>
                  <a:gd name="connsiteX0" fmla="*/ 90857 w 357629"/>
                  <a:gd name="connsiteY0" fmla="*/ 464435 h 463952"/>
                  <a:gd name="connsiteX1" fmla="*/ 0 w 357629"/>
                  <a:gd name="connsiteY1" fmla="*/ 464435 h 463952"/>
                  <a:gd name="connsiteX2" fmla="*/ 0 w 357629"/>
                  <a:gd name="connsiteY2" fmla="*/ 0 h 463952"/>
                  <a:gd name="connsiteX3" fmla="*/ 90857 w 357629"/>
                  <a:gd name="connsiteY3" fmla="*/ 0 h 463952"/>
                  <a:gd name="connsiteX4" fmla="*/ 90857 w 357629"/>
                  <a:gd name="connsiteY4" fmla="*/ 127345 h 463952"/>
                  <a:gd name="connsiteX5" fmla="*/ 179298 w 357629"/>
                  <a:gd name="connsiteY5" fmla="*/ 105597 h 463952"/>
                  <a:gd name="connsiteX6" fmla="*/ 358355 w 357629"/>
                  <a:gd name="connsiteY6" fmla="*/ 285137 h 463952"/>
                  <a:gd name="connsiteX7" fmla="*/ 358355 w 357629"/>
                  <a:gd name="connsiteY7" fmla="*/ 464677 h 463952"/>
                  <a:gd name="connsiteX8" fmla="*/ 267497 w 357629"/>
                  <a:gd name="connsiteY8" fmla="*/ 464677 h 463952"/>
                  <a:gd name="connsiteX9" fmla="*/ 267497 w 357629"/>
                  <a:gd name="connsiteY9" fmla="*/ 292870 h 463952"/>
                  <a:gd name="connsiteX10" fmla="*/ 179298 w 357629"/>
                  <a:gd name="connsiteY10" fmla="*/ 199354 h 463952"/>
                  <a:gd name="connsiteX11" fmla="*/ 91099 w 357629"/>
                  <a:gd name="connsiteY11" fmla="*/ 292870 h 463952"/>
                  <a:gd name="connsiteX12" fmla="*/ 91099 w 357629"/>
                  <a:gd name="connsiteY12" fmla="*/ 464435 h 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629" h="463952">
                    <a:moveTo>
                      <a:pt x="90857" y="464435"/>
                    </a:moveTo>
                    <a:lnTo>
                      <a:pt x="0" y="464435"/>
                    </a:lnTo>
                    <a:lnTo>
                      <a:pt x="0" y="0"/>
                    </a:lnTo>
                    <a:lnTo>
                      <a:pt x="90857" y="0"/>
                    </a:lnTo>
                    <a:lnTo>
                      <a:pt x="90857" y="127345"/>
                    </a:lnTo>
                    <a:cubicBezTo>
                      <a:pt x="116955" y="113330"/>
                      <a:pt x="146918" y="105597"/>
                      <a:pt x="179298" y="105597"/>
                    </a:cubicBezTo>
                    <a:cubicBezTo>
                      <a:pt x="278130" y="105597"/>
                      <a:pt x="358355" y="178090"/>
                      <a:pt x="358355" y="285137"/>
                    </a:cubicBezTo>
                    <a:lnTo>
                      <a:pt x="358355" y="464677"/>
                    </a:lnTo>
                    <a:lnTo>
                      <a:pt x="267497" y="464677"/>
                    </a:lnTo>
                    <a:lnTo>
                      <a:pt x="267497" y="292870"/>
                    </a:lnTo>
                    <a:cubicBezTo>
                      <a:pt x="267497" y="237292"/>
                      <a:pt x="227868" y="199354"/>
                      <a:pt x="179298" y="199354"/>
                    </a:cubicBezTo>
                    <a:cubicBezTo>
                      <a:pt x="130728" y="199354"/>
                      <a:pt x="91099" y="237292"/>
                      <a:pt x="91099" y="292870"/>
                    </a:cubicBezTo>
                    <a:lnTo>
                      <a:pt x="91099" y="464435"/>
                    </a:lnTo>
                    <a:close/>
                  </a:path>
                </a:pathLst>
              </a:custGeom>
              <a:solidFill>
                <a:srgbClr val="0072BC"/>
              </a:solidFill>
              <a:ln w="2402" cap="flat">
                <a:noFill/>
                <a:prstDash val="solid"/>
                <a:miter/>
              </a:ln>
            </p:spPr>
            <p:txBody>
              <a:bodyPr rtlCol="0" anchor="ctr">
                <a:noAutofit/>
              </a:bodyPr>
              <a:lstStyle/>
              <a:p>
                <a:endParaRPr lang="de-DE" sz="1351"/>
              </a:p>
            </p:txBody>
          </p:sp>
          <p:sp>
            <p:nvSpPr>
              <p:cNvPr id="24" name="Freihandform: Form 23">
                <a:extLst>
                  <a:ext uri="{FF2B5EF4-FFF2-40B4-BE49-F238E27FC236}">
                    <a16:creationId xmlns:a16="http://schemas.microsoft.com/office/drawing/2014/main" id="{34A71752-C6CB-41A1-9ED4-535445E5CA2A}"/>
                  </a:ext>
                </a:extLst>
              </p:cNvPr>
              <p:cNvSpPr/>
              <p:nvPr/>
            </p:nvSpPr>
            <p:spPr>
              <a:xfrm>
                <a:off x="104640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noAutofit/>
              </a:bodyPr>
              <a:lstStyle/>
              <a:p>
                <a:endParaRPr lang="de-DE" sz="1351"/>
              </a:p>
            </p:txBody>
          </p:sp>
          <p:sp>
            <p:nvSpPr>
              <p:cNvPr id="25" name="Freihandform: Form 24">
                <a:extLst>
                  <a:ext uri="{FF2B5EF4-FFF2-40B4-BE49-F238E27FC236}">
                    <a16:creationId xmlns:a16="http://schemas.microsoft.com/office/drawing/2014/main" id="{0B449204-D2C5-46C7-9446-78CB3AE33C0F}"/>
                  </a:ext>
                </a:extLst>
              </p:cNvPr>
              <p:cNvSpPr/>
              <p:nvPr/>
            </p:nvSpPr>
            <p:spPr>
              <a:xfrm>
                <a:off x="10610678"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082" y="3383"/>
                      <a:pt x="10874" y="1933"/>
                    </a:cubicBezTo>
                  </a:path>
                </a:pathLst>
              </a:custGeom>
              <a:solidFill>
                <a:srgbClr val="000000"/>
              </a:solidFill>
              <a:ln w="2402" cap="flat">
                <a:noFill/>
                <a:prstDash val="solid"/>
                <a:miter/>
              </a:ln>
            </p:spPr>
            <p:txBody>
              <a:bodyPr rtlCol="0" anchor="ctr">
                <a:noAutofit/>
              </a:bodyPr>
              <a:lstStyle/>
              <a:p>
                <a:endParaRPr lang="de-DE" sz="1351"/>
              </a:p>
            </p:txBody>
          </p:sp>
          <p:sp>
            <p:nvSpPr>
              <p:cNvPr id="26" name="Freihandform: Form 25">
                <a:extLst>
                  <a:ext uri="{FF2B5EF4-FFF2-40B4-BE49-F238E27FC236}">
                    <a16:creationId xmlns:a16="http://schemas.microsoft.com/office/drawing/2014/main" id="{836500CA-7AFD-48CA-B6D3-0D77161C68BC}"/>
                  </a:ext>
                </a:extLst>
              </p:cNvPr>
              <p:cNvSpPr/>
              <p:nvPr/>
            </p:nvSpPr>
            <p:spPr>
              <a:xfrm>
                <a:off x="10949701" y="1088585"/>
                <a:ext cx="12082" cy="12082"/>
              </a:xfrm>
              <a:custGeom>
                <a:avLst/>
                <a:gdLst>
                  <a:gd name="connsiteX0" fmla="*/ 10874 w 12082"/>
                  <a:gd name="connsiteY0" fmla="*/ 1933 h 12082"/>
                  <a:gd name="connsiteX1" fmla="*/ 6524 w 12082"/>
                  <a:gd name="connsiteY1" fmla="*/ 0 h 12082"/>
                  <a:gd name="connsiteX2" fmla="*/ 1933 w 12082"/>
                  <a:gd name="connsiteY2" fmla="*/ 1933 h 12082"/>
                  <a:gd name="connsiteX3" fmla="*/ 0 w 12082"/>
                  <a:gd name="connsiteY3" fmla="*/ 6283 h 12082"/>
                  <a:gd name="connsiteX4" fmla="*/ 1933 w 12082"/>
                  <a:gd name="connsiteY4" fmla="*/ 10632 h 12082"/>
                  <a:gd name="connsiteX5" fmla="*/ 6524 w 12082"/>
                  <a:gd name="connsiteY5" fmla="*/ 12565 h 12082"/>
                  <a:gd name="connsiteX6" fmla="*/ 10874 w 12082"/>
                  <a:gd name="connsiteY6" fmla="*/ 10632 h 12082"/>
                  <a:gd name="connsiteX7" fmla="*/ 12807 w 12082"/>
                  <a:gd name="connsiteY7" fmla="*/ 6283 h 12082"/>
                  <a:gd name="connsiteX8" fmla="*/ 10874 w 12082"/>
                  <a:gd name="connsiteY8" fmla="*/ 1933 h 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 h="12082">
                    <a:moveTo>
                      <a:pt x="10874" y="1933"/>
                    </a:moveTo>
                    <a:cubicBezTo>
                      <a:pt x="9666" y="725"/>
                      <a:pt x="8216" y="0"/>
                      <a:pt x="6524" y="0"/>
                    </a:cubicBezTo>
                    <a:cubicBezTo>
                      <a:pt x="4833" y="0"/>
                      <a:pt x="3141" y="725"/>
                      <a:pt x="1933" y="1933"/>
                    </a:cubicBezTo>
                    <a:cubicBezTo>
                      <a:pt x="725" y="3141"/>
                      <a:pt x="0" y="4833"/>
                      <a:pt x="0" y="6283"/>
                    </a:cubicBezTo>
                    <a:cubicBezTo>
                      <a:pt x="0" y="7733"/>
                      <a:pt x="725" y="9424"/>
                      <a:pt x="1933" y="10632"/>
                    </a:cubicBezTo>
                    <a:cubicBezTo>
                      <a:pt x="3141" y="11840"/>
                      <a:pt x="4591" y="12565"/>
                      <a:pt x="6524" y="12565"/>
                    </a:cubicBezTo>
                    <a:cubicBezTo>
                      <a:pt x="8216" y="12565"/>
                      <a:pt x="9666" y="11840"/>
                      <a:pt x="10874" y="10632"/>
                    </a:cubicBezTo>
                    <a:cubicBezTo>
                      <a:pt x="12082" y="9424"/>
                      <a:pt x="12807" y="7974"/>
                      <a:pt x="12807" y="6283"/>
                    </a:cubicBezTo>
                    <a:cubicBezTo>
                      <a:pt x="12807" y="4591"/>
                      <a:pt x="12324" y="3383"/>
                      <a:pt x="10874" y="1933"/>
                    </a:cubicBezTo>
                  </a:path>
                </a:pathLst>
              </a:custGeom>
              <a:solidFill>
                <a:srgbClr val="000000"/>
              </a:solidFill>
              <a:ln w="2402" cap="flat">
                <a:noFill/>
                <a:prstDash val="solid"/>
                <a:miter/>
              </a:ln>
            </p:spPr>
            <p:txBody>
              <a:bodyPr rtlCol="0" anchor="ctr">
                <a:noAutofit/>
              </a:bodyPr>
              <a:lstStyle/>
              <a:p>
                <a:endParaRPr lang="de-DE" sz="1351"/>
              </a:p>
            </p:txBody>
          </p:sp>
        </p:grpSp>
        <p:sp>
          <p:nvSpPr>
            <p:cNvPr id="27" name="Freihandform: Form 26">
              <a:extLst>
                <a:ext uri="{FF2B5EF4-FFF2-40B4-BE49-F238E27FC236}">
                  <a16:creationId xmlns:a16="http://schemas.microsoft.com/office/drawing/2014/main" id="{17016B36-B092-4AFD-B601-383B7784BFBF}"/>
                </a:ext>
              </a:extLst>
            </p:cNvPr>
            <p:cNvSpPr/>
            <p:nvPr/>
          </p:nvSpPr>
          <p:spPr>
            <a:xfrm>
              <a:off x="10322158" y="1089069"/>
              <a:ext cx="57994" cy="77325"/>
            </a:xfrm>
            <a:custGeom>
              <a:avLst/>
              <a:gdLst>
                <a:gd name="connsiteX0" fmla="*/ 49053 w 57994"/>
                <a:gd name="connsiteY0" fmla="*/ 0 h 77325"/>
                <a:gd name="connsiteX1" fmla="*/ 49053 w 57994"/>
                <a:gd name="connsiteY1" fmla="*/ 34071 h 77325"/>
                <a:gd name="connsiteX2" fmla="*/ 10149 w 57994"/>
                <a:gd name="connsiteY2" fmla="*/ 34071 h 77325"/>
                <a:gd name="connsiteX3" fmla="*/ 10149 w 57994"/>
                <a:gd name="connsiteY3" fmla="*/ 0 h 77325"/>
                <a:gd name="connsiteX4" fmla="*/ 0 w 57994"/>
                <a:gd name="connsiteY4" fmla="*/ 0 h 77325"/>
                <a:gd name="connsiteX5" fmla="*/ 0 w 57994"/>
                <a:gd name="connsiteY5" fmla="*/ 78292 h 77325"/>
                <a:gd name="connsiteX6" fmla="*/ 10149 w 57994"/>
                <a:gd name="connsiteY6" fmla="*/ 78292 h 77325"/>
                <a:gd name="connsiteX7" fmla="*/ 10149 w 57994"/>
                <a:gd name="connsiteY7" fmla="*/ 40837 h 77325"/>
                <a:gd name="connsiteX8" fmla="*/ 49053 w 57994"/>
                <a:gd name="connsiteY8" fmla="*/ 40837 h 77325"/>
                <a:gd name="connsiteX9" fmla="*/ 49053 w 57994"/>
                <a:gd name="connsiteY9" fmla="*/ 78292 h 77325"/>
                <a:gd name="connsiteX10" fmla="*/ 58961 w 57994"/>
                <a:gd name="connsiteY10" fmla="*/ 78292 h 77325"/>
                <a:gd name="connsiteX11" fmla="*/ 58961 w 57994"/>
                <a:gd name="connsiteY11" fmla="*/ 0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a:moveTo>
                    <a:pt x="49053" y="0"/>
                  </a:moveTo>
                  <a:lnTo>
                    <a:pt x="49053" y="34071"/>
                  </a:lnTo>
                  <a:lnTo>
                    <a:pt x="10149" y="34071"/>
                  </a:lnTo>
                  <a:lnTo>
                    <a:pt x="10149" y="0"/>
                  </a:lnTo>
                  <a:lnTo>
                    <a:pt x="0" y="0"/>
                  </a:lnTo>
                  <a:lnTo>
                    <a:pt x="0" y="78292"/>
                  </a:lnTo>
                  <a:lnTo>
                    <a:pt x="10149" y="78292"/>
                  </a:lnTo>
                  <a:lnTo>
                    <a:pt x="10149" y="40837"/>
                  </a:lnTo>
                  <a:lnTo>
                    <a:pt x="49053" y="40837"/>
                  </a:lnTo>
                  <a:lnTo>
                    <a:pt x="49053" y="78292"/>
                  </a:lnTo>
                  <a:lnTo>
                    <a:pt x="58961" y="78292"/>
                  </a:lnTo>
                  <a:lnTo>
                    <a:pt x="58961" y="0"/>
                  </a:lnTo>
                  <a:close/>
                </a:path>
              </a:pathLst>
            </a:custGeom>
            <a:solidFill>
              <a:srgbClr val="000000"/>
            </a:solidFill>
            <a:ln w="2402" cap="flat">
              <a:noFill/>
              <a:prstDash val="solid"/>
              <a:miter/>
            </a:ln>
          </p:spPr>
          <p:txBody>
            <a:bodyPr rtlCol="0" anchor="ctr">
              <a:noAutofit/>
            </a:bodyPr>
            <a:lstStyle/>
            <a:p>
              <a:endParaRPr lang="de-DE" sz="1351"/>
            </a:p>
          </p:txBody>
        </p:sp>
        <p:sp>
          <p:nvSpPr>
            <p:cNvPr id="28" name="Freihandform: Form 27">
              <a:extLst>
                <a:ext uri="{FF2B5EF4-FFF2-40B4-BE49-F238E27FC236}">
                  <a16:creationId xmlns:a16="http://schemas.microsoft.com/office/drawing/2014/main" id="{D1A46A87-4807-4767-B647-E3EC036BC92A}"/>
                </a:ext>
              </a:extLst>
            </p:cNvPr>
            <p:cNvSpPr/>
            <p:nvPr/>
          </p:nvSpPr>
          <p:spPr>
            <a:xfrm>
              <a:off x="10399483"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6" y="51711"/>
                  </a:cubicBezTo>
                  <a:cubicBezTo>
                    <a:pt x="21748" y="51711"/>
                    <a:pt x="17640" y="50020"/>
                    <a:pt x="14740" y="46395"/>
                  </a:cubicBezTo>
                  <a:cubicBezTo>
                    <a:pt x="11599" y="42529"/>
                    <a:pt x="10149" y="37454"/>
                    <a:pt x="9666" y="30930"/>
                  </a:cubicBezTo>
                </a:path>
              </a:pathLst>
            </a:custGeom>
            <a:solidFill>
              <a:srgbClr val="000000"/>
            </a:solidFill>
            <a:ln w="2402" cap="flat">
              <a:noFill/>
              <a:prstDash val="solid"/>
              <a:miter/>
            </a:ln>
          </p:spPr>
          <p:txBody>
            <a:bodyPr rtlCol="0" anchor="ctr">
              <a:noAutofit/>
            </a:bodyPr>
            <a:lstStyle/>
            <a:p>
              <a:endParaRPr lang="de-DE" sz="1351"/>
            </a:p>
          </p:txBody>
        </p:sp>
        <p:sp>
          <p:nvSpPr>
            <p:cNvPr id="29" name="Freihandform: Form 28">
              <a:extLst>
                <a:ext uri="{FF2B5EF4-FFF2-40B4-BE49-F238E27FC236}">
                  <a16:creationId xmlns:a16="http://schemas.microsoft.com/office/drawing/2014/main" id="{59FDC7EA-9A66-40BA-AEEF-50B9422FB283}"/>
                </a:ext>
              </a:extLst>
            </p:cNvPr>
            <p:cNvSpPr/>
            <p:nvPr/>
          </p:nvSpPr>
          <p:spPr>
            <a:xfrm>
              <a:off x="104654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noAutofit/>
            </a:bodyPr>
            <a:lstStyle/>
            <a:p>
              <a:endParaRPr lang="de-DE" sz="1351"/>
            </a:p>
          </p:txBody>
        </p:sp>
        <p:grpSp>
          <p:nvGrpSpPr>
            <p:cNvPr id="30" name="Grafik 9">
              <a:extLst>
                <a:ext uri="{FF2B5EF4-FFF2-40B4-BE49-F238E27FC236}">
                  <a16:creationId xmlns:a16="http://schemas.microsoft.com/office/drawing/2014/main" id="{A240364D-AE4D-440E-88A8-B05FF302FB9D}"/>
                </a:ext>
              </a:extLst>
            </p:cNvPr>
            <p:cNvGrpSpPr/>
            <p:nvPr/>
          </p:nvGrpSpPr>
          <p:grpSpPr>
            <a:xfrm>
              <a:off x="10496140" y="1110575"/>
              <a:ext cx="101490" cy="55578"/>
              <a:chOff x="10496140" y="1110575"/>
              <a:chExt cx="101490" cy="55578"/>
            </a:xfrm>
            <a:solidFill>
              <a:srgbClr val="000000"/>
            </a:solidFill>
          </p:grpSpPr>
          <p:sp>
            <p:nvSpPr>
              <p:cNvPr id="31" name="Freihandform: Form 30">
                <a:extLst>
                  <a:ext uri="{FF2B5EF4-FFF2-40B4-BE49-F238E27FC236}">
                    <a16:creationId xmlns:a16="http://schemas.microsoft.com/office/drawing/2014/main" id="{EDC61321-1CDD-47FE-82F4-EC44AE05670E}"/>
                  </a:ext>
                </a:extLst>
              </p:cNvPr>
              <p:cNvSpPr/>
              <p:nvPr/>
            </p:nvSpPr>
            <p:spPr>
              <a:xfrm>
                <a:off x="104961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noAutofit/>
              </a:bodyPr>
              <a:lstStyle/>
              <a:p>
                <a:endParaRPr lang="de-DE" sz="1351"/>
              </a:p>
            </p:txBody>
          </p:sp>
          <p:sp>
            <p:nvSpPr>
              <p:cNvPr id="32" name="Freihandform: Form 31">
                <a:extLst>
                  <a:ext uri="{FF2B5EF4-FFF2-40B4-BE49-F238E27FC236}">
                    <a16:creationId xmlns:a16="http://schemas.microsoft.com/office/drawing/2014/main" id="{88F89A53-4AB3-4A93-B3CB-37874A98D1FD}"/>
                  </a:ext>
                </a:extLst>
              </p:cNvPr>
              <p:cNvSpPr/>
              <p:nvPr/>
            </p:nvSpPr>
            <p:spPr>
              <a:xfrm>
                <a:off x="10562833" y="1110816"/>
                <a:ext cx="33830" cy="55578"/>
              </a:xfrm>
              <a:custGeom>
                <a:avLst/>
                <a:gdLst>
                  <a:gd name="connsiteX0" fmla="*/ 1208 w 33829"/>
                  <a:gd name="connsiteY0" fmla="*/ 56544 h 55577"/>
                  <a:gd name="connsiteX1" fmla="*/ 10632 w 33829"/>
                  <a:gd name="connsiteY1" fmla="*/ 56544 h 55577"/>
                  <a:gd name="connsiteX2" fmla="*/ 10632 w 33829"/>
                  <a:gd name="connsiteY2" fmla="*/ 29964 h 55577"/>
                  <a:gd name="connsiteX3" fmla="*/ 10874 w 33829"/>
                  <a:gd name="connsiteY3" fmla="*/ 24406 h 55577"/>
                  <a:gd name="connsiteX4" fmla="*/ 11599 w 33829"/>
                  <a:gd name="connsiteY4" fmla="*/ 19090 h 55577"/>
                  <a:gd name="connsiteX5" fmla="*/ 15707 w 33829"/>
                  <a:gd name="connsiteY5" fmla="*/ 10391 h 55577"/>
                  <a:gd name="connsiteX6" fmla="*/ 21748 w 33829"/>
                  <a:gd name="connsiteY6" fmla="*/ 7008 h 55577"/>
                  <a:gd name="connsiteX7" fmla="*/ 27789 w 33829"/>
                  <a:gd name="connsiteY7" fmla="*/ 13049 h 55577"/>
                  <a:gd name="connsiteX8" fmla="*/ 36005 w 33829"/>
                  <a:gd name="connsiteY8" fmla="*/ 10149 h 55577"/>
                  <a:gd name="connsiteX9" fmla="*/ 34796 w 33829"/>
                  <a:gd name="connsiteY9" fmla="*/ 5316 h 55577"/>
                  <a:gd name="connsiteX10" fmla="*/ 32380 w 33829"/>
                  <a:gd name="connsiteY10" fmla="*/ 2175 h 55577"/>
                  <a:gd name="connsiteX11" fmla="*/ 28997 w 33829"/>
                  <a:gd name="connsiteY11" fmla="*/ 483 h 55577"/>
                  <a:gd name="connsiteX12" fmla="*/ 25614 w 33829"/>
                  <a:gd name="connsiteY12" fmla="*/ 0 h 55577"/>
                  <a:gd name="connsiteX13" fmla="*/ 16915 w 33829"/>
                  <a:gd name="connsiteY13" fmla="*/ 2658 h 55577"/>
                  <a:gd name="connsiteX14" fmla="*/ 10632 w 33829"/>
                  <a:gd name="connsiteY14" fmla="*/ 10149 h 55577"/>
                  <a:gd name="connsiteX15" fmla="*/ 9424 w 33829"/>
                  <a:gd name="connsiteY15" fmla="*/ 483 h 55577"/>
                  <a:gd name="connsiteX16" fmla="*/ 0 w 33829"/>
                  <a:gd name="connsiteY16" fmla="*/ 1450 h 55577"/>
                  <a:gd name="connsiteX17" fmla="*/ 242 w 33829"/>
                  <a:gd name="connsiteY17" fmla="*/ 3625 h 55577"/>
                  <a:gd name="connsiteX18" fmla="*/ 725 w 33829"/>
                  <a:gd name="connsiteY18" fmla="*/ 7249 h 55577"/>
                  <a:gd name="connsiteX19" fmla="*/ 967 w 33829"/>
                  <a:gd name="connsiteY19" fmla="*/ 11357 h 55577"/>
                  <a:gd name="connsiteX20" fmla="*/ 1208 w 33829"/>
                  <a:gd name="connsiteY20" fmla="*/ 15465 h 55577"/>
                  <a:gd name="connsiteX21" fmla="*/ 1208 w 33829"/>
                  <a:gd name="connsiteY21" fmla="*/ 56544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829" h="55577">
                    <a:moveTo>
                      <a:pt x="1208" y="56544"/>
                    </a:moveTo>
                    <a:lnTo>
                      <a:pt x="10632" y="56544"/>
                    </a:lnTo>
                    <a:lnTo>
                      <a:pt x="10632" y="29964"/>
                    </a:lnTo>
                    <a:cubicBezTo>
                      <a:pt x="10632" y="28030"/>
                      <a:pt x="10632" y="26339"/>
                      <a:pt x="10874" y="24406"/>
                    </a:cubicBezTo>
                    <a:cubicBezTo>
                      <a:pt x="11116" y="22473"/>
                      <a:pt x="11357" y="20781"/>
                      <a:pt x="11599" y="19090"/>
                    </a:cubicBezTo>
                    <a:cubicBezTo>
                      <a:pt x="12565" y="15707"/>
                      <a:pt x="13774" y="12807"/>
                      <a:pt x="15707" y="10391"/>
                    </a:cubicBezTo>
                    <a:cubicBezTo>
                      <a:pt x="17398" y="7974"/>
                      <a:pt x="19573" y="7008"/>
                      <a:pt x="21748" y="7008"/>
                    </a:cubicBezTo>
                    <a:cubicBezTo>
                      <a:pt x="25614" y="7008"/>
                      <a:pt x="27547" y="8941"/>
                      <a:pt x="27789" y="13049"/>
                    </a:cubicBezTo>
                    <a:lnTo>
                      <a:pt x="36005" y="10149"/>
                    </a:lnTo>
                    <a:cubicBezTo>
                      <a:pt x="36005" y="8216"/>
                      <a:pt x="35521" y="6766"/>
                      <a:pt x="34796" y="5316"/>
                    </a:cubicBezTo>
                    <a:cubicBezTo>
                      <a:pt x="34072" y="3866"/>
                      <a:pt x="33347" y="2900"/>
                      <a:pt x="32380" y="2175"/>
                    </a:cubicBezTo>
                    <a:cubicBezTo>
                      <a:pt x="31413" y="1450"/>
                      <a:pt x="30205" y="725"/>
                      <a:pt x="28997" y="483"/>
                    </a:cubicBezTo>
                    <a:cubicBezTo>
                      <a:pt x="27789" y="0"/>
                      <a:pt x="26581" y="0"/>
                      <a:pt x="25614" y="0"/>
                    </a:cubicBezTo>
                    <a:cubicBezTo>
                      <a:pt x="22231" y="0"/>
                      <a:pt x="19573" y="967"/>
                      <a:pt x="16915" y="2658"/>
                    </a:cubicBezTo>
                    <a:cubicBezTo>
                      <a:pt x="14499" y="4591"/>
                      <a:pt x="12324" y="7008"/>
                      <a:pt x="10632" y="10149"/>
                    </a:cubicBezTo>
                    <a:lnTo>
                      <a:pt x="9424" y="483"/>
                    </a:lnTo>
                    <a:lnTo>
                      <a:pt x="0" y="1450"/>
                    </a:lnTo>
                    <a:cubicBezTo>
                      <a:pt x="0" y="1933"/>
                      <a:pt x="242" y="2658"/>
                      <a:pt x="242" y="3625"/>
                    </a:cubicBezTo>
                    <a:cubicBezTo>
                      <a:pt x="483" y="4591"/>
                      <a:pt x="483" y="5799"/>
                      <a:pt x="725" y="7249"/>
                    </a:cubicBezTo>
                    <a:cubicBezTo>
                      <a:pt x="967" y="8699"/>
                      <a:pt x="967" y="9907"/>
                      <a:pt x="967" y="11357"/>
                    </a:cubicBezTo>
                    <a:cubicBezTo>
                      <a:pt x="967" y="12807"/>
                      <a:pt x="1208" y="14015"/>
                      <a:pt x="1208" y="15465"/>
                    </a:cubicBezTo>
                    <a:lnTo>
                      <a:pt x="1208" y="56544"/>
                    </a:lnTo>
                    <a:close/>
                  </a:path>
                </a:pathLst>
              </a:custGeom>
              <a:solidFill>
                <a:srgbClr val="000000"/>
              </a:solidFill>
              <a:ln w="2402" cap="flat">
                <a:noFill/>
                <a:prstDash val="solid"/>
                <a:miter/>
              </a:ln>
            </p:spPr>
            <p:txBody>
              <a:bodyPr rtlCol="0" anchor="ctr">
                <a:noAutofit/>
              </a:bodyPr>
              <a:lstStyle/>
              <a:p>
                <a:endParaRPr lang="de-DE" sz="1351"/>
              </a:p>
            </p:txBody>
          </p:sp>
        </p:grpSp>
        <p:sp>
          <p:nvSpPr>
            <p:cNvPr id="33" name="Freihandform: Form 32">
              <a:extLst>
                <a:ext uri="{FF2B5EF4-FFF2-40B4-BE49-F238E27FC236}">
                  <a16:creationId xmlns:a16="http://schemas.microsoft.com/office/drawing/2014/main" id="{58E0EDC8-E74F-4551-8BD2-939CC38E7C32}"/>
                </a:ext>
              </a:extLst>
            </p:cNvPr>
            <p:cNvSpPr/>
            <p:nvPr/>
          </p:nvSpPr>
          <p:spPr>
            <a:xfrm>
              <a:off x="10612128"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noAutofit/>
            </a:bodyPr>
            <a:lstStyle/>
            <a:p>
              <a:endParaRPr lang="de-DE" sz="1351"/>
            </a:p>
          </p:txBody>
        </p:sp>
        <p:grpSp>
          <p:nvGrpSpPr>
            <p:cNvPr id="34" name="Grafik 9">
              <a:extLst>
                <a:ext uri="{FF2B5EF4-FFF2-40B4-BE49-F238E27FC236}">
                  <a16:creationId xmlns:a16="http://schemas.microsoft.com/office/drawing/2014/main" id="{A240364D-AE4D-440E-88A8-B05FF302FB9D}"/>
                </a:ext>
              </a:extLst>
            </p:cNvPr>
            <p:cNvGrpSpPr/>
            <p:nvPr/>
          </p:nvGrpSpPr>
          <p:grpSpPr>
            <a:xfrm>
              <a:off x="10639675" y="1081336"/>
              <a:ext cx="106322" cy="86991"/>
              <a:chOff x="10639675" y="1081336"/>
              <a:chExt cx="106322" cy="86991"/>
            </a:xfrm>
            <a:solidFill>
              <a:srgbClr val="000000"/>
            </a:solidFill>
          </p:grpSpPr>
          <p:sp>
            <p:nvSpPr>
              <p:cNvPr id="35" name="Freihandform: Form 34">
                <a:extLst>
                  <a:ext uri="{FF2B5EF4-FFF2-40B4-BE49-F238E27FC236}">
                    <a16:creationId xmlns:a16="http://schemas.microsoft.com/office/drawing/2014/main" id="{9D8C1F22-3E98-4749-B684-AA127651774A}"/>
                  </a:ext>
                </a:extLst>
              </p:cNvPr>
              <p:cNvSpPr/>
              <p:nvPr/>
            </p:nvSpPr>
            <p:spPr>
              <a:xfrm>
                <a:off x="10639675" y="1110575"/>
                <a:ext cx="45912" cy="57994"/>
              </a:xfrm>
              <a:custGeom>
                <a:avLst/>
                <a:gdLst>
                  <a:gd name="connsiteX0" fmla="*/ 41804 w 45911"/>
                  <a:gd name="connsiteY0" fmla="*/ 44462 h 57994"/>
                  <a:gd name="connsiteX1" fmla="*/ 33830 w 45911"/>
                  <a:gd name="connsiteY1" fmla="*/ 50261 h 57994"/>
                  <a:gd name="connsiteX2" fmla="*/ 26581 w 45911"/>
                  <a:gd name="connsiteY2" fmla="*/ 51711 h 57994"/>
                  <a:gd name="connsiteX3" fmla="*/ 18848 w 45911"/>
                  <a:gd name="connsiteY3" fmla="*/ 50020 h 57994"/>
                  <a:gd name="connsiteX4" fmla="*/ 13774 w 45911"/>
                  <a:gd name="connsiteY4" fmla="*/ 45187 h 57994"/>
                  <a:gd name="connsiteX5" fmla="*/ 11116 w 45911"/>
                  <a:gd name="connsiteY5" fmla="*/ 38179 h 57994"/>
                  <a:gd name="connsiteX6" fmla="*/ 10391 w 45911"/>
                  <a:gd name="connsiteY6" fmla="*/ 30205 h 57994"/>
                  <a:gd name="connsiteX7" fmla="*/ 11357 w 45911"/>
                  <a:gd name="connsiteY7" fmla="*/ 21748 h 57994"/>
                  <a:gd name="connsiteX8" fmla="*/ 14257 w 45911"/>
                  <a:gd name="connsiteY8" fmla="*/ 14015 h 57994"/>
                  <a:gd name="connsiteX9" fmla="*/ 19331 w 45911"/>
                  <a:gd name="connsiteY9" fmla="*/ 8457 h 57994"/>
                  <a:gd name="connsiteX10" fmla="*/ 26822 w 45911"/>
                  <a:gd name="connsiteY10" fmla="*/ 6283 h 57994"/>
                  <a:gd name="connsiteX11" fmla="*/ 34555 w 45911"/>
                  <a:gd name="connsiteY11" fmla="*/ 7733 h 57994"/>
                  <a:gd name="connsiteX12" fmla="*/ 39629 w 45911"/>
                  <a:gd name="connsiteY12" fmla="*/ 11599 h 57994"/>
                  <a:gd name="connsiteX13" fmla="*/ 44462 w 45911"/>
                  <a:gd name="connsiteY13" fmla="*/ 4350 h 57994"/>
                  <a:gd name="connsiteX14" fmla="*/ 36488 w 45911"/>
                  <a:gd name="connsiteY14" fmla="*/ 967 h 57994"/>
                  <a:gd name="connsiteX15" fmla="*/ 28030 w 45911"/>
                  <a:gd name="connsiteY15" fmla="*/ 0 h 57994"/>
                  <a:gd name="connsiteX16" fmla="*/ 16432 w 45911"/>
                  <a:gd name="connsiteY16" fmla="*/ 2175 h 57994"/>
                  <a:gd name="connsiteX17" fmla="*/ 7491 w 45911"/>
                  <a:gd name="connsiteY17" fmla="*/ 8216 h 57994"/>
                  <a:gd name="connsiteX18" fmla="*/ 1933 w 45911"/>
                  <a:gd name="connsiteY18" fmla="*/ 17640 h 57994"/>
                  <a:gd name="connsiteX19" fmla="*/ 0 w 45911"/>
                  <a:gd name="connsiteY19" fmla="*/ 29722 h 57994"/>
                  <a:gd name="connsiteX20" fmla="*/ 7008 w 45911"/>
                  <a:gd name="connsiteY20" fmla="*/ 50986 h 57994"/>
                  <a:gd name="connsiteX21" fmla="*/ 26581 w 45911"/>
                  <a:gd name="connsiteY21" fmla="*/ 58236 h 57994"/>
                  <a:gd name="connsiteX22" fmla="*/ 31172 w 45911"/>
                  <a:gd name="connsiteY22" fmla="*/ 57752 h 57994"/>
                  <a:gd name="connsiteX23" fmla="*/ 36246 w 45911"/>
                  <a:gd name="connsiteY23" fmla="*/ 56303 h 57994"/>
                  <a:gd name="connsiteX24" fmla="*/ 41321 w 45911"/>
                  <a:gd name="connsiteY24" fmla="*/ 53403 h 57994"/>
                  <a:gd name="connsiteX25" fmla="*/ 46154 w 45911"/>
                  <a:gd name="connsiteY25" fmla="*/ 48328 h 57994"/>
                  <a:gd name="connsiteX26" fmla="*/ 41804 w 45911"/>
                  <a:gd name="connsiteY26" fmla="*/ 44462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911" h="57994">
                    <a:moveTo>
                      <a:pt x="41804" y="44462"/>
                    </a:moveTo>
                    <a:cubicBezTo>
                      <a:pt x="38663" y="47362"/>
                      <a:pt x="36005" y="49295"/>
                      <a:pt x="33830" y="50261"/>
                    </a:cubicBezTo>
                    <a:cubicBezTo>
                      <a:pt x="31655" y="51228"/>
                      <a:pt x="28997" y="51711"/>
                      <a:pt x="26581" y="51711"/>
                    </a:cubicBezTo>
                    <a:cubicBezTo>
                      <a:pt x="23439" y="51711"/>
                      <a:pt x="21023" y="51228"/>
                      <a:pt x="18848" y="50020"/>
                    </a:cubicBezTo>
                    <a:cubicBezTo>
                      <a:pt x="16673" y="48812"/>
                      <a:pt x="15223" y="47362"/>
                      <a:pt x="13774" y="45187"/>
                    </a:cubicBezTo>
                    <a:cubicBezTo>
                      <a:pt x="12565" y="43254"/>
                      <a:pt x="11599" y="40837"/>
                      <a:pt x="11116" y="38179"/>
                    </a:cubicBezTo>
                    <a:cubicBezTo>
                      <a:pt x="10632" y="35521"/>
                      <a:pt x="10391" y="32863"/>
                      <a:pt x="10391" y="30205"/>
                    </a:cubicBezTo>
                    <a:cubicBezTo>
                      <a:pt x="10391" y="27547"/>
                      <a:pt x="10632" y="24647"/>
                      <a:pt x="11357" y="21748"/>
                    </a:cubicBezTo>
                    <a:cubicBezTo>
                      <a:pt x="12082" y="18848"/>
                      <a:pt x="13049" y="16432"/>
                      <a:pt x="14257" y="14015"/>
                    </a:cubicBezTo>
                    <a:cubicBezTo>
                      <a:pt x="15707" y="11599"/>
                      <a:pt x="17398" y="9907"/>
                      <a:pt x="19331" y="8457"/>
                    </a:cubicBezTo>
                    <a:cubicBezTo>
                      <a:pt x="21506" y="7008"/>
                      <a:pt x="23923" y="6283"/>
                      <a:pt x="26822" y="6283"/>
                    </a:cubicBezTo>
                    <a:cubicBezTo>
                      <a:pt x="29964" y="6283"/>
                      <a:pt x="32622" y="6766"/>
                      <a:pt x="34555" y="7733"/>
                    </a:cubicBezTo>
                    <a:cubicBezTo>
                      <a:pt x="36488" y="8699"/>
                      <a:pt x="38179" y="9907"/>
                      <a:pt x="39629" y="11599"/>
                    </a:cubicBezTo>
                    <a:lnTo>
                      <a:pt x="44462" y="4350"/>
                    </a:lnTo>
                    <a:cubicBezTo>
                      <a:pt x="42046" y="2658"/>
                      <a:pt x="39388" y="1450"/>
                      <a:pt x="36488" y="967"/>
                    </a:cubicBezTo>
                    <a:cubicBezTo>
                      <a:pt x="33588" y="483"/>
                      <a:pt x="30689" y="0"/>
                      <a:pt x="28030" y="0"/>
                    </a:cubicBezTo>
                    <a:cubicBezTo>
                      <a:pt x="23681" y="0"/>
                      <a:pt x="19815" y="725"/>
                      <a:pt x="16432" y="2175"/>
                    </a:cubicBezTo>
                    <a:cubicBezTo>
                      <a:pt x="13049" y="3625"/>
                      <a:pt x="9907" y="5799"/>
                      <a:pt x="7491" y="8216"/>
                    </a:cubicBezTo>
                    <a:cubicBezTo>
                      <a:pt x="5074" y="10874"/>
                      <a:pt x="3141" y="14015"/>
                      <a:pt x="1933" y="17640"/>
                    </a:cubicBezTo>
                    <a:cubicBezTo>
                      <a:pt x="725" y="21264"/>
                      <a:pt x="0" y="25372"/>
                      <a:pt x="0" y="29722"/>
                    </a:cubicBezTo>
                    <a:cubicBezTo>
                      <a:pt x="0" y="39146"/>
                      <a:pt x="2416" y="46154"/>
                      <a:pt x="7008" y="50986"/>
                    </a:cubicBezTo>
                    <a:cubicBezTo>
                      <a:pt x="11599" y="55819"/>
                      <a:pt x="18123" y="58236"/>
                      <a:pt x="26581" y="58236"/>
                    </a:cubicBezTo>
                    <a:cubicBezTo>
                      <a:pt x="28030" y="58236"/>
                      <a:pt x="29480" y="57994"/>
                      <a:pt x="31172" y="57752"/>
                    </a:cubicBezTo>
                    <a:cubicBezTo>
                      <a:pt x="32863" y="57511"/>
                      <a:pt x="34555" y="57027"/>
                      <a:pt x="36246" y="56303"/>
                    </a:cubicBezTo>
                    <a:cubicBezTo>
                      <a:pt x="37938" y="55578"/>
                      <a:pt x="39629" y="54611"/>
                      <a:pt x="41321" y="53403"/>
                    </a:cubicBezTo>
                    <a:cubicBezTo>
                      <a:pt x="43012" y="52195"/>
                      <a:pt x="44462" y="50503"/>
                      <a:pt x="46154" y="48328"/>
                    </a:cubicBezTo>
                    <a:lnTo>
                      <a:pt x="41804" y="44462"/>
                    </a:lnTo>
                    <a:close/>
                  </a:path>
                </a:pathLst>
              </a:custGeom>
              <a:solidFill>
                <a:srgbClr val="000000"/>
              </a:solidFill>
              <a:ln w="2402" cap="flat">
                <a:noFill/>
                <a:prstDash val="solid"/>
                <a:miter/>
              </a:ln>
            </p:spPr>
            <p:txBody>
              <a:bodyPr rtlCol="0" anchor="ctr">
                <a:noAutofit/>
              </a:bodyPr>
              <a:lstStyle/>
              <a:p>
                <a:endParaRPr lang="de-DE" sz="1351"/>
              </a:p>
            </p:txBody>
          </p:sp>
          <p:sp>
            <p:nvSpPr>
              <p:cNvPr id="36" name="Freihandform: Form 35">
                <a:extLst>
                  <a:ext uri="{FF2B5EF4-FFF2-40B4-BE49-F238E27FC236}">
                    <a16:creationId xmlns:a16="http://schemas.microsoft.com/office/drawing/2014/main" id="{1C3B0773-417D-4813-BD67-9BC2D01A3929}"/>
                  </a:ext>
                </a:extLst>
              </p:cNvPr>
              <p:cNvSpPr/>
              <p:nvPr/>
            </p:nvSpPr>
            <p:spPr>
              <a:xfrm>
                <a:off x="10699360" y="1081336"/>
                <a:ext cx="45912" cy="84575"/>
              </a:xfrm>
              <a:custGeom>
                <a:avLst/>
                <a:gdLst>
                  <a:gd name="connsiteX0" fmla="*/ 9907 w 45911"/>
                  <a:gd name="connsiteY0" fmla="*/ 0 h 84574"/>
                  <a:gd name="connsiteX1" fmla="*/ 0 w 45911"/>
                  <a:gd name="connsiteY1" fmla="*/ 0 h 84574"/>
                  <a:gd name="connsiteX2" fmla="*/ 0 w 45911"/>
                  <a:gd name="connsiteY2" fmla="*/ 86266 h 84574"/>
                  <a:gd name="connsiteX3" fmla="*/ 9907 w 45911"/>
                  <a:gd name="connsiteY3" fmla="*/ 86266 h 84574"/>
                  <a:gd name="connsiteX4" fmla="*/ 9907 w 45911"/>
                  <a:gd name="connsiteY4" fmla="*/ 55094 h 84574"/>
                  <a:gd name="connsiteX5" fmla="*/ 11116 w 45911"/>
                  <a:gd name="connsiteY5" fmla="*/ 47845 h 84574"/>
                  <a:gd name="connsiteX6" fmla="*/ 14499 w 45911"/>
                  <a:gd name="connsiteY6" fmla="*/ 42046 h 84574"/>
                  <a:gd name="connsiteX7" fmla="*/ 19331 w 45911"/>
                  <a:gd name="connsiteY7" fmla="*/ 38179 h 84574"/>
                  <a:gd name="connsiteX8" fmla="*/ 25614 w 45911"/>
                  <a:gd name="connsiteY8" fmla="*/ 36730 h 84574"/>
                  <a:gd name="connsiteX9" fmla="*/ 31655 w 45911"/>
                  <a:gd name="connsiteY9" fmla="*/ 37696 h 84574"/>
                  <a:gd name="connsiteX10" fmla="*/ 35280 w 45911"/>
                  <a:gd name="connsiteY10" fmla="*/ 40596 h 84574"/>
                  <a:gd name="connsiteX11" fmla="*/ 36971 w 45911"/>
                  <a:gd name="connsiteY11" fmla="*/ 45187 h 84574"/>
                  <a:gd name="connsiteX12" fmla="*/ 37454 w 45911"/>
                  <a:gd name="connsiteY12" fmla="*/ 51470 h 84574"/>
                  <a:gd name="connsiteX13" fmla="*/ 37454 w 45911"/>
                  <a:gd name="connsiteY13" fmla="*/ 86024 h 84574"/>
                  <a:gd name="connsiteX14" fmla="*/ 47362 w 45911"/>
                  <a:gd name="connsiteY14" fmla="*/ 86024 h 84574"/>
                  <a:gd name="connsiteX15" fmla="*/ 47362 w 45911"/>
                  <a:gd name="connsiteY15" fmla="*/ 51470 h 84574"/>
                  <a:gd name="connsiteX16" fmla="*/ 46879 w 45911"/>
                  <a:gd name="connsiteY16" fmla="*/ 43012 h 84574"/>
                  <a:gd name="connsiteX17" fmla="*/ 44704 w 45911"/>
                  <a:gd name="connsiteY17" fmla="*/ 36005 h 84574"/>
                  <a:gd name="connsiteX18" fmla="*/ 38904 w 45911"/>
                  <a:gd name="connsiteY18" fmla="*/ 31172 h 84574"/>
                  <a:gd name="connsiteX19" fmla="*/ 28272 w 45911"/>
                  <a:gd name="connsiteY19" fmla="*/ 29239 h 84574"/>
                  <a:gd name="connsiteX20" fmla="*/ 20781 w 45911"/>
                  <a:gd name="connsiteY20" fmla="*/ 30447 h 84574"/>
                  <a:gd name="connsiteX21" fmla="*/ 15465 w 45911"/>
                  <a:gd name="connsiteY21" fmla="*/ 33347 h 84574"/>
                  <a:gd name="connsiteX22" fmla="*/ 12082 w 45911"/>
                  <a:gd name="connsiteY22" fmla="*/ 36730 h 84574"/>
                  <a:gd name="connsiteX23" fmla="*/ 10149 w 45911"/>
                  <a:gd name="connsiteY23" fmla="*/ 39388 h 84574"/>
                  <a:gd name="connsiteX24" fmla="*/ 10149 w 45911"/>
                  <a:gd name="connsiteY24" fmla="*/ 0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1" h="84574">
                    <a:moveTo>
                      <a:pt x="9907" y="0"/>
                    </a:moveTo>
                    <a:lnTo>
                      <a:pt x="0" y="0"/>
                    </a:lnTo>
                    <a:lnTo>
                      <a:pt x="0" y="86266"/>
                    </a:lnTo>
                    <a:lnTo>
                      <a:pt x="9907" y="86266"/>
                    </a:lnTo>
                    <a:lnTo>
                      <a:pt x="9907" y="55094"/>
                    </a:lnTo>
                    <a:cubicBezTo>
                      <a:pt x="9907" y="52678"/>
                      <a:pt x="10391" y="50261"/>
                      <a:pt x="11116" y="47845"/>
                    </a:cubicBezTo>
                    <a:cubicBezTo>
                      <a:pt x="11840" y="45670"/>
                      <a:pt x="13049" y="43737"/>
                      <a:pt x="14499" y="42046"/>
                    </a:cubicBezTo>
                    <a:cubicBezTo>
                      <a:pt x="15948" y="40354"/>
                      <a:pt x="17640" y="39146"/>
                      <a:pt x="19331" y="38179"/>
                    </a:cubicBezTo>
                    <a:cubicBezTo>
                      <a:pt x="21264" y="37213"/>
                      <a:pt x="23198" y="36730"/>
                      <a:pt x="25614" y="36730"/>
                    </a:cubicBezTo>
                    <a:cubicBezTo>
                      <a:pt x="28030" y="36730"/>
                      <a:pt x="30205" y="36971"/>
                      <a:pt x="31655" y="37696"/>
                    </a:cubicBezTo>
                    <a:cubicBezTo>
                      <a:pt x="33105" y="38421"/>
                      <a:pt x="34313" y="39146"/>
                      <a:pt x="35280" y="40596"/>
                    </a:cubicBezTo>
                    <a:cubicBezTo>
                      <a:pt x="36246" y="42046"/>
                      <a:pt x="36488" y="43496"/>
                      <a:pt x="36971" y="45187"/>
                    </a:cubicBezTo>
                    <a:cubicBezTo>
                      <a:pt x="37213" y="47120"/>
                      <a:pt x="37454" y="49053"/>
                      <a:pt x="37454" y="51470"/>
                    </a:cubicBezTo>
                    <a:lnTo>
                      <a:pt x="37454" y="86024"/>
                    </a:lnTo>
                    <a:lnTo>
                      <a:pt x="47362" y="86024"/>
                    </a:lnTo>
                    <a:lnTo>
                      <a:pt x="47362" y="51470"/>
                    </a:lnTo>
                    <a:cubicBezTo>
                      <a:pt x="47362" y="48570"/>
                      <a:pt x="47120" y="45670"/>
                      <a:pt x="46879" y="43012"/>
                    </a:cubicBezTo>
                    <a:cubicBezTo>
                      <a:pt x="46637" y="40354"/>
                      <a:pt x="45912" y="37938"/>
                      <a:pt x="44704" y="36005"/>
                    </a:cubicBezTo>
                    <a:cubicBezTo>
                      <a:pt x="43496" y="34071"/>
                      <a:pt x="41562" y="32380"/>
                      <a:pt x="38904" y="31172"/>
                    </a:cubicBezTo>
                    <a:cubicBezTo>
                      <a:pt x="36246" y="29964"/>
                      <a:pt x="32863" y="29239"/>
                      <a:pt x="28272" y="29239"/>
                    </a:cubicBezTo>
                    <a:cubicBezTo>
                      <a:pt x="25372" y="29239"/>
                      <a:pt x="22956" y="29722"/>
                      <a:pt x="20781" y="30447"/>
                    </a:cubicBezTo>
                    <a:cubicBezTo>
                      <a:pt x="18606" y="31172"/>
                      <a:pt x="16915" y="32380"/>
                      <a:pt x="15465" y="33347"/>
                    </a:cubicBezTo>
                    <a:cubicBezTo>
                      <a:pt x="14015" y="34555"/>
                      <a:pt x="12807" y="35521"/>
                      <a:pt x="12082" y="36730"/>
                    </a:cubicBezTo>
                    <a:cubicBezTo>
                      <a:pt x="11116" y="37938"/>
                      <a:pt x="10632" y="38663"/>
                      <a:pt x="10149" y="39388"/>
                    </a:cubicBezTo>
                    <a:lnTo>
                      <a:pt x="10149" y="0"/>
                    </a:lnTo>
                    <a:close/>
                  </a:path>
                </a:pathLst>
              </a:custGeom>
              <a:solidFill>
                <a:srgbClr val="000000"/>
              </a:solidFill>
              <a:ln w="2402" cap="flat">
                <a:noFill/>
                <a:prstDash val="solid"/>
                <a:miter/>
              </a:ln>
            </p:spPr>
            <p:txBody>
              <a:bodyPr rtlCol="0" anchor="ctr">
                <a:noAutofit/>
              </a:bodyPr>
              <a:lstStyle/>
              <a:p>
                <a:endParaRPr lang="de-DE" sz="1351"/>
              </a:p>
            </p:txBody>
          </p:sp>
        </p:grpSp>
        <p:sp>
          <p:nvSpPr>
            <p:cNvPr id="37" name="Freihandform: Form 36">
              <a:extLst>
                <a:ext uri="{FF2B5EF4-FFF2-40B4-BE49-F238E27FC236}">
                  <a16:creationId xmlns:a16="http://schemas.microsoft.com/office/drawing/2014/main" id="{1B5CEBB8-8410-4826-A2E1-C3C323E13940}"/>
                </a:ext>
              </a:extLst>
            </p:cNvPr>
            <p:cNvSpPr/>
            <p:nvPr/>
          </p:nvSpPr>
          <p:spPr>
            <a:xfrm>
              <a:off x="10808824" y="1089069"/>
              <a:ext cx="57994" cy="77325"/>
            </a:xfrm>
            <a:custGeom>
              <a:avLst/>
              <a:gdLst>
                <a:gd name="connsiteX0" fmla="*/ 10149 w 57994"/>
                <a:gd name="connsiteY0" fmla="*/ 78292 h 77325"/>
                <a:gd name="connsiteX1" fmla="*/ 10149 w 57994"/>
                <a:gd name="connsiteY1" fmla="*/ 40837 h 77325"/>
                <a:gd name="connsiteX2" fmla="*/ 48812 w 57994"/>
                <a:gd name="connsiteY2" fmla="*/ 40837 h 77325"/>
                <a:gd name="connsiteX3" fmla="*/ 48812 w 57994"/>
                <a:gd name="connsiteY3" fmla="*/ 78292 h 77325"/>
                <a:gd name="connsiteX4" fmla="*/ 58961 w 57994"/>
                <a:gd name="connsiteY4" fmla="*/ 78292 h 77325"/>
                <a:gd name="connsiteX5" fmla="*/ 58961 w 57994"/>
                <a:gd name="connsiteY5" fmla="*/ 0 h 77325"/>
                <a:gd name="connsiteX6" fmla="*/ 48812 w 57994"/>
                <a:gd name="connsiteY6" fmla="*/ 0 h 77325"/>
                <a:gd name="connsiteX7" fmla="*/ 48812 w 57994"/>
                <a:gd name="connsiteY7" fmla="*/ 34071 h 77325"/>
                <a:gd name="connsiteX8" fmla="*/ 10149 w 57994"/>
                <a:gd name="connsiteY8" fmla="*/ 34071 h 77325"/>
                <a:gd name="connsiteX9" fmla="*/ 10149 w 57994"/>
                <a:gd name="connsiteY9" fmla="*/ 0 h 77325"/>
                <a:gd name="connsiteX10" fmla="*/ 0 w 57994"/>
                <a:gd name="connsiteY10" fmla="*/ 0 h 77325"/>
                <a:gd name="connsiteX11" fmla="*/ 0 w 57994"/>
                <a:gd name="connsiteY11" fmla="*/ 78292 h 7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94" h="77325">
                  <a:moveTo>
                    <a:pt x="10149" y="78292"/>
                  </a:moveTo>
                  <a:lnTo>
                    <a:pt x="10149" y="40837"/>
                  </a:lnTo>
                  <a:lnTo>
                    <a:pt x="48812" y="40837"/>
                  </a:lnTo>
                  <a:lnTo>
                    <a:pt x="48812" y="78292"/>
                  </a:lnTo>
                  <a:lnTo>
                    <a:pt x="58961" y="78292"/>
                  </a:lnTo>
                  <a:lnTo>
                    <a:pt x="58961" y="0"/>
                  </a:lnTo>
                  <a:lnTo>
                    <a:pt x="48812" y="0"/>
                  </a:lnTo>
                  <a:lnTo>
                    <a:pt x="48812" y="34071"/>
                  </a:lnTo>
                  <a:lnTo>
                    <a:pt x="10149" y="34071"/>
                  </a:lnTo>
                  <a:lnTo>
                    <a:pt x="10149" y="0"/>
                  </a:lnTo>
                  <a:lnTo>
                    <a:pt x="0" y="0"/>
                  </a:lnTo>
                  <a:lnTo>
                    <a:pt x="0" y="78292"/>
                  </a:lnTo>
                  <a:close/>
                </a:path>
              </a:pathLst>
            </a:custGeom>
            <a:solidFill>
              <a:srgbClr val="000000"/>
            </a:solidFill>
            <a:ln w="2402" cap="flat">
              <a:noFill/>
              <a:prstDash val="solid"/>
              <a:miter/>
            </a:ln>
          </p:spPr>
          <p:txBody>
            <a:bodyPr rtlCol="0" anchor="ctr">
              <a:noAutofit/>
            </a:bodyPr>
            <a:lstStyle/>
            <a:p>
              <a:endParaRPr lang="de-DE" sz="1351"/>
            </a:p>
          </p:txBody>
        </p:sp>
        <p:sp>
          <p:nvSpPr>
            <p:cNvPr id="38" name="Freihandform: Form 37">
              <a:extLst>
                <a:ext uri="{FF2B5EF4-FFF2-40B4-BE49-F238E27FC236}">
                  <a16:creationId xmlns:a16="http://schemas.microsoft.com/office/drawing/2014/main" id="{C2141CF3-1E59-49AE-B4F4-71225DE8DBD6}"/>
                </a:ext>
              </a:extLst>
            </p:cNvPr>
            <p:cNvSpPr/>
            <p:nvPr/>
          </p:nvSpPr>
          <p:spPr>
            <a:xfrm>
              <a:off x="10886391"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5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8" y="19090"/>
                    <a:pt x="46154" y="16190"/>
                  </a:cubicBezTo>
                  <a:cubicBezTo>
                    <a:pt x="45429" y="13049"/>
                    <a:pt x="44220" y="10391"/>
                    <a:pt x="42529" y="7974"/>
                  </a:cubicBezTo>
                  <a:cubicBezTo>
                    <a:pt x="40837"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1" y="58477"/>
                    <a:pt x="26581" y="58477"/>
                  </a:cubicBezTo>
                  <a:cubicBezTo>
                    <a:pt x="31172" y="58477"/>
                    <a:pt x="35038" y="57511"/>
                    <a:pt x="38663" y="55819"/>
                  </a:cubicBezTo>
                  <a:cubicBezTo>
                    <a:pt x="42046" y="53886"/>
                    <a:pt x="45429" y="51228"/>
                    <a:pt x="48328" y="47845"/>
                  </a:cubicBezTo>
                  <a:lnTo>
                    <a:pt x="44462" y="43737"/>
                  </a:lnTo>
                  <a:cubicBezTo>
                    <a:pt x="40837" y="47120"/>
                    <a:pt x="37696" y="49053"/>
                    <a:pt x="35038" y="50261"/>
                  </a:cubicBezTo>
                  <a:cubicBezTo>
                    <a:pt x="32380" y="51228"/>
                    <a:pt x="29722" y="51711"/>
                    <a:pt x="27305" y="51711"/>
                  </a:cubicBezTo>
                  <a:cubicBezTo>
                    <a:pt x="21748" y="51711"/>
                    <a:pt x="17640" y="50020"/>
                    <a:pt x="14740" y="46395"/>
                  </a:cubicBezTo>
                  <a:cubicBezTo>
                    <a:pt x="11599" y="42529"/>
                    <a:pt x="9907" y="37454"/>
                    <a:pt x="9666" y="30930"/>
                  </a:cubicBezTo>
                </a:path>
              </a:pathLst>
            </a:custGeom>
            <a:solidFill>
              <a:srgbClr val="000000"/>
            </a:solidFill>
            <a:ln w="2402" cap="flat">
              <a:noFill/>
              <a:prstDash val="solid"/>
              <a:miter/>
            </a:ln>
          </p:spPr>
          <p:txBody>
            <a:bodyPr rtlCol="0" anchor="ctr">
              <a:noAutofit/>
            </a:bodyPr>
            <a:lstStyle/>
            <a:p>
              <a:endParaRPr lang="de-DE" sz="1351"/>
            </a:p>
          </p:txBody>
        </p:sp>
        <p:sp>
          <p:nvSpPr>
            <p:cNvPr id="39" name="Freihandform: Form 38">
              <a:extLst>
                <a:ext uri="{FF2B5EF4-FFF2-40B4-BE49-F238E27FC236}">
                  <a16:creationId xmlns:a16="http://schemas.microsoft.com/office/drawing/2014/main" id="{77A4FE29-4562-4C15-8839-87F3DA744A7B}"/>
                </a:ext>
              </a:extLst>
            </p:cNvPr>
            <p:cNvSpPr/>
            <p:nvPr/>
          </p:nvSpPr>
          <p:spPr>
            <a:xfrm>
              <a:off x="10951151" y="1112266"/>
              <a:ext cx="9666" cy="53161"/>
            </a:xfrm>
            <a:custGeom>
              <a:avLst/>
              <a:gdLst>
                <a:gd name="connsiteX0" fmla="*/ 0 w 9665"/>
                <a:gd name="connsiteY0" fmla="*/ 0 h 53161"/>
                <a:gd name="connsiteX1" fmla="*/ 10149 w 9665"/>
                <a:gd name="connsiteY1" fmla="*/ 0 h 53161"/>
                <a:gd name="connsiteX2" fmla="*/ 10149 w 9665"/>
                <a:gd name="connsiteY2" fmla="*/ 55094 h 53161"/>
                <a:gd name="connsiteX3" fmla="*/ 0 w 9665"/>
                <a:gd name="connsiteY3" fmla="*/ 55094 h 53161"/>
              </a:gdLst>
              <a:ahLst/>
              <a:cxnLst>
                <a:cxn ang="0">
                  <a:pos x="connsiteX0" y="connsiteY0"/>
                </a:cxn>
                <a:cxn ang="0">
                  <a:pos x="connsiteX1" y="connsiteY1"/>
                </a:cxn>
                <a:cxn ang="0">
                  <a:pos x="connsiteX2" y="connsiteY2"/>
                </a:cxn>
                <a:cxn ang="0">
                  <a:pos x="connsiteX3" y="connsiteY3"/>
                </a:cxn>
              </a:cxnLst>
              <a:rect l="l" t="t" r="r" b="b"/>
              <a:pathLst>
                <a:path w="9665" h="53161">
                  <a:moveTo>
                    <a:pt x="0" y="0"/>
                  </a:moveTo>
                  <a:lnTo>
                    <a:pt x="10149" y="0"/>
                  </a:lnTo>
                  <a:lnTo>
                    <a:pt x="10149" y="55094"/>
                  </a:lnTo>
                  <a:lnTo>
                    <a:pt x="0" y="55094"/>
                  </a:lnTo>
                  <a:close/>
                </a:path>
              </a:pathLst>
            </a:custGeom>
            <a:solidFill>
              <a:srgbClr val="000000"/>
            </a:solidFill>
            <a:ln w="2402" cap="flat">
              <a:noFill/>
              <a:prstDash val="solid"/>
              <a:miter/>
            </a:ln>
          </p:spPr>
          <p:txBody>
            <a:bodyPr rtlCol="0" anchor="ctr">
              <a:noAutofit/>
            </a:bodyPr>
            <a:lstStyle/>
            <a:p>
              <a:endParaRPr lang="de-DE" sz="1351"/>
            </a:p>
          </p:txBody>
        </p:sp>
        <p:grpSp>
          <p:nvGrpSpPr>
            <p:cNvPr id="40" name="Grafik 9">
              <a:extLst>
                <a:ext uri="{FF2B5EF4-FFF2-40B4-BE49-F238E27FC236}">
                  <a16:creationId xmlns:a16="http://schemas.microsoft.com/office/drawing/2014/main" id="{A240364D-AE4D-440E-88A8-B05FF302FB9D}"/>
                </a:ext>
              </a:extLst>
            </p:cNvPr>
            <p:cNvGrpSpPr/>
            <p:nvPr/>
          </p:nvGrpSpPr>
          <p:grpSpPr>
            <a:xfrm>
              <a:off x="10321916" y="1110575"/>
              <a:ext cx="1399106" cy="241642"/>
              <a:chOff x="10321916" y="1110575"/>
              <a:chExt cx="1399106" cy="241642"/>
            </a:xfrm>
            <a:solidFill>
              <a:schemeClr val="accent1"/>
            </a:solidFill>
          </p:grpSpPr>
          <p:sp>
            <p:nvSpPr>
              <p:cNvPr id="41" name="Freihandform: Form 40">
                <a:extLst>
                  <a:ext uri="{FF2B5EF4-FFF2-40B4-BE49-F238E27FC236}">
                    <a16:creationId xmlns:a16="http://schemas.microsoft.com/office/drawing/2014/main" id="{499DC055-1C0A-47CE-BA62-2B92DDA092AF}"/>
                  </a:ext>
                </a:extLst>
              </p:cNvPr>
              <p:cNvSpPr/>
              <p:nvPr/>
            </p:nvSpPr>
            <p:spPr>
              <a:xfrm>
                <a:off x="10981840" y="1110575"/>
                <a:ext cx="45912" cy="55578"/>
              </a:xfrm>
              <a:custGeom>
                <a:avLst/>
                <a:gdLst>
                  <a:gd name="connsiteX0" fmla="*/ 48087 w 45911"/>
                  <a:gd name="connsiteY0" fmla="*/ 56786 h 55577"/>
                  <a:gd name="connsiteX1" fmla="*/ 48087 w 45911"/>
                  <a:gd name="connsiteY1" fmla="*/ 22231 h 55577"/>
                  <a:gd name="connsiteX2" fmla="*/ 47603 w 45911"/>
                  <a:gd name="connsiteY2" fmla="*/ 13774 h 55577"/>
                  <a:gd name="connsiteX3" fmla="*/ 45429 w 45911"/>
                  <a:gd name="connsiteY3" fmla="*/ 6766 h 55577"/>
                  <a:gd name="connsiteX4" fmla="*/ 39629 w 45911"/>
                  <a:gd name="connsiteY4" fmla="*/ 1933 h 55577"/>
                  <a:gd name="connsiteX5" fmla="*/ 28997 w 45911"/>
                  <a:gd name="connsiteY5" fmla="*/ 0 h 55577"/>
                  <a:gd name="connsiteX6" fmla="*/ 21506 w 45911"/>
                  <a:gd name="connsiteY6" fmla="*/ 1208 h 55577"/>
                  <a:gd name="connsiteX7" fmla="*/ 16190 w 45911"/>
                  <a:gd name="connsiteY7" fmla="*/ 4350 h 55577"/>
                  <a:gd name="connsiteX8" fmla="*/ 12565 w 45911"/>
                  <a:gd name="connsiteY8" fmla="*/ 7974 h 55577"/>
                  <a:gd name="connsiteX9" fmla="*/ 10632 w 45911"/>
                  <a:gd name="connsiteY9" fmla="*/ 10632 h 55577"/>
                  <a:gd name="connsiteX10" fmla="*/ 9424 w 45911"/>
                  <a:gd name="connsiteY10" fmla="*/ 967 h 55577"/>
                  <a:gd name="connsiteX11" fmla="*/ 0 w 45911"/>
                  <a:gd name="connsiteY11" fmla="*/ 1933 h 55577"/>
                  <a:gd name="connsiteX12" fmla="*/ 242 w 45911"/>
                  <a:gd name="connsiteY12" fmla="*/ 4108 h 55577"/>
                  <a:gd name="connsiteX13" fmla="*/ 725 w 45911"/>
                  <a:gd name="connsiteY13" fmla="*/ 7733 h 55577"/>
                  <a:gd name="connsiteX14" fmla="*/ 967 w 45911"/>
                  <a:gd name="connsiteY14" fmla="*/ 11840 h 55577"/>
                  <a:gd name="connsiteX15" fmla="*/ 1208 w 45911"/>
                  <a:gd name="connsiteY15" fmla="*/ 15948 h 55577"/>
                  <a:gd name="connsiteX16" fmla="*/ 1208 w 45911"/>
                  <a:gd name="connsiteY16" fmla="*/ 56786 h 55577"/>
                  <a:gd name="connsiteX17" fmla="*/ 11116 w 45911"/>
                  <a:gd name="connsiteY17" fmla="*/ 56786 h 55577"/>
                  <a:gd name="connsiteX18" fmla="*/ 11116 w 45911"/>
                  <a:gd name="connsiteY18" fmla="*/ 25856 h 55577"/>
                  <a:gd name="connsiteX19" fmla="*/ 12324 w 45911"/>
                  <a:gd name="connsiteY19" fmla="*/ 18606 h 55577"/>
                  <a:gd name="connsiteX20" fmla="*/ 15707 w 45911"/>
                  <a:gd name="connsiteY20" fmla="*/ 12807 h 55577"/>
                  <a:gd name="connsiteX21" fmla="*/ 20540 w 45911"/>
                  <a:gd name="connsiteY21" fmla="*/ 8941 h 55577"/>
                  <a:gd name="connsiteX22" fmla="*/ 26822 w 45911"/>
                  <a:gd name="connsiteY22" fmla="*/ 7491 h 55577"/>
                  <a:gd name="connsiteX23" fmla="*/ 32863 w 45911"/>
                  <a:gd name="connsiteY23" fmla="*/ 8457 h 55577"/>
                  <a:gd name="connsiteX24" fmla="*/ 36488 w 45911"/>
                  <a:gd name="connsiteY24" fmla="*/ 11357 h 55577"/>
                  <a:gd name="connsiteX25" fmla="*/ 38179 w 45911"/>
                  <a:gd name="connsiteY25" fmla="*/ 15948 h 55577"/>
                  <a:gd name="connsiteX26" fmla="*/ 38663 w 45911"/>
                  <a:gd name="connsiteY26" fmla="*/ 22231 h 55577"/>
                  <a:gd name="connsiteX27" fmla="*/ 38663 w 45911"/>
                  <a:gd name="connsiteY27" fmla="*/ 56786 h 55577"/>
                  <a:gd name="connsiteX28" fmla="*/ 48087 w 45911"/>
                  <a:gd name="connsiteY28" fmla="*/ 56786 h 5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911" h="55577">
                    <a:moveTo>
                      <a:pt x="48087" y="56786"/>
                    </a:moveTo>
                    <a:lnTo>
                      <a:pt x="48087" y="22231"/>
                    </a:lnTo>
                    <a:cubicBezTo>
                      <a:pt x="48087" y="19331"/>
                      <a:pt x="47845" y="16432"/>
                      <a:pt x="47603" y="13774"/>
                    </a:cubicBezTo>
                    <a:cubicBezTo>
                      <a:pt x="47362" y="11115"/>
                      <a:pt x="46637" y="8699"/>
                      <a:pt x="45429" y="6766"/>
                    </a:cubicBezTo>
                    <a:cubicBezTo>
                      <a:pt x="44220" y="4833"/>
                      <a:pt x="42287" y="3141"/>
                      <a:pt x="39629" y="1933"/>
                    </a:cubicBezTo>
                    <a:cubicBezTo>
                      <a:pt x="36971" y="725"/>
                      <a:pt x="33588" y="0"/>
                      <a:pt x="28997" y="0"/>
                    </a:cubicBezTo>
                    <a:cubicBezTo>
                      <a:pt x="26097" y="0"/>
                      <a:pt x="23681" y="483"/>
                      <a:pt x="21506" y="1208"/>
                    </a:cubicBezTo>
                    <a:cubicBezTo>
                      <a:pt x="19331" y="2175"/>
                      <a:pt x="17640" y="3141"/>
                      <a:pt x="16190" y="4350"/>
                    </a:cubicBezTo>
                    <a:cubicBezTo>
                      <a:pt x="14740" y="5558"/>
                      <a:pt x="13532" y="6766"/>
                      <a:pt x="12565" y="7974"/>
                    </a:cubicBezTo>
                    <a:cubicBezTo>
                      <a:pt x="11599" y="9182"/>
                      <a:pt x="11116" y="10149"/>
                      <a:pt x="10632" y="10632"/>
                    </a:cubicBezTo>
                    <a:lnTo>
                      <a:pt x="9424" y="967"/>
                    </a:lnTo>
                    <a:lnTo>
                      <a:pt x="0" y="1933"/>
                    </a:lnTo>
                    <a:cubicBezTo>
                      <a:pt x="0" y="2416"/>
                      <a:pt x="242" y="3141"/>
                      <a:pt x="242" y="4108"/>
                    </a:cubicBezTo>
                    <a:cubicBezTo>
                      <a:pt x="483" y="5074"/>
                      <a:pt x="483" y="6283"/>
                      <a:pt x="725" y="7733"/>
                    </a:cubicBezTo>
                    <a:cubicBezTo>
                      <a:pt x="967" y="9182"/>
                      <a:pt x="967" y="10391"/>
                      <a:pt x="967" y="11840"/>
                    </a:cubicBezTo>
                    <a:cubicBezTo>
                      <a:pt x="967" y="13290"/>
                      <a:pt x="1208" y="14499"/>
                      <a:pt x="1208" y="15948"/>
                    </a:cubicBezTo>
                    <a:lnTo>
                      <a:pt x="1208" y="56786"/>
                    </a:lnTo>
                    <a:lnTo>
                      <a:pt x="11116" y="56786"/>
                    </a:lnTo>
                    <a:lnTo>
                      <a:pt x="11116" y="25856"/>
                    </a:lnTo>
                    <a:cubicBezTo>
                      <a:pt x="11116" y="23439"/>
                      <a:pt x="11599" y="21023"/>
                      <a:pt x="12324" y="18606"/>
                    </a:cubicBezTo>
                    <a:cubicBezTo>
                      <a:pt x="13049" y="16432"/>
                      <a:pt x="14257" y="14257"/>
                      <a:pt x="15707" y="12807"/>
                    </a:cubicBezTo>
                    <a:cubicBezTo>
                      <a:pt x="17157" y="11115"/>
                      <a:pt x="18848" y="9907"/>
                      <a:pt x="20540" y="8941"/>
                    </a:cubicBezTo>
                    <a:cubicBezTo>
                      <a:pt x="22473" y="7974"/>
                      <a:pt x="24406" y="7491"/>
                      <a:pt x="26822" y="7491"/>
                    </a:cubicBezTo>
                    <a:cubicBezTo>
                      <a:pt x="29239" y="7491"/>
                      <a:pt x="31413" y="7733"/>
                      <a:pt x="32863" y="8457"/>
                    </a:cubicBezTo>
                    <a:cubicBezTo>
                      <a:pt x="34313" y="9182"/>
                      <a:pt x="35521" y="9907"/>
                      <a:pt x="36488" y="11357"/>
                    </a:cubicBezTo>
                    <a:cubicBezTo>
                      <a:pt x="37213" y="12565"/>
                      <a:pt x="37696" y="14257"/>
                      <a:pt x="38179" y="15948"/>
                    </a:cubicBezTo>
                    <a:cubicBezTo>
                      <a:pt x="38421" y="17881"/>
                      <a:pt x="38663" y="19815"/>
                      <a:pt x="38663" y="22231"/>
                    </a:cubicBezTo>
                    <a:lnTo>
                      <a:pt x="38663" y="56786"/>
                    </a:lnTo>
                    <a:lnTo>
                      <a:pt x="48087" y="56786"/>
                    </a:lnTo>
                    <a:close/>
                  </a:path>
                </a:pathLst>
              </a:custGeom>
              <a:solidFill>
                <a:srgbClr val="000000"/>
              </a:solidFill>
              <a:ln w="2402" cap="flat">
                <a:noFill/>
                <a:prstDash val="solid"/>
                <a:miter/>
              </a:ln>
            </p:spPr>
            <p:txBody>
              <a:bodyPr rtlCol="0" anchor="ctr">
                <a:noAutofit/>
              </a:bodyPr>
              <a:lstStyle/>
              <a:p>
                <a:endParaRPr lang="de-DE" sz="1351"/>
              </a:p>
            </p:txBody>
          </p:sp>
          <p:sp>
            <p:nvSpPr>
              <p:cNvPr id="42" name="Freihandform: Form 41">
                <a:extLst>
                  <a:ext uri="{FF2B5EF4-FFF2-40B4-BE49-F238E27FC236}">
                    <a16:creationId xmlns:a16="http://schemas.microsoft.com/office/drawing/2014/main" id="{CFC50087-AE06-4FC3-BF14-DD98E5DF1E54}"/>
                  </a:ext>
                </a:extLst>
              </p:cNvPr>
              <p:cNvSpPr/>
              <p:nvPr/>
            </p:nvSpPr>
            <p:spPr>
              <a:xfrm>
                <a:off x="11046358" y="1110575"/>
                <a:ext cx="48328" cy="57994"/>
              </a:xfrm>
              <a:custGeom>
                <a:avLst/>
                <a:gdLst>
                  <a:gd name="connsiteX0" fmla="*/ 9907 w 48328"/>
                  <a:gd name="connsiteY0" fmla="*/ 24647 h 57994"/>
                  <a:gd name="connsiteX1" fmla="*/ 11599 w 48328"/>
                  <a:gd name="connsiteY1" fmla="*/ 17640 h 57994"/>
                  <a:gd name="connsiteX2" fmla="*/ 14740 w 48328"/>
                  <a:gd name="connsiteY2" fmla="*/ 11840 h 57994"/>
                  <a:gd name="connsiteX3" fmla="*/ 19331 w 48328"/>
                  <a:gd name="connsiteY3" fmla="*/ 7733 h 57994"/>
                  <a:gd name="connsiteX4" fmla="*/ 25372 w 48328"/>
                  <a:gd name="connsiteY4" fmla="*/ 6283 h 57994"/>
                  <a:gd name="connsiteX5" fmla="*/ 33830 w 48328"/>
                  <a:gd name="connsiteY5" fmla="*/ 10874 h 57994"/>
                  <a:gd name="connsiteX6" fmla="*/ 36971 w 48328"/>
                  <a:gd name="connsiteY6" fmla="*/ 22956 h 57994"/>
                  <a:gd name="connsiteX7" fmla="*/ 36971 w 48328"/>
                  <a:gd name="connsiteY7" fmla="*/ 24889 h 57994"/>
                  <a:gd name="connsiteX8" fmla="*/ 9907 w 48328"/>
                  <a:gd name="connsiteY8" fmla="*/ 24889 h 57994"/>
                  <a:gd name="connsiteX9" fmla="*/ 9666 w 48328"/>
                  <a:gd name="connsiteY9" fmla="*/ 30930 h 57994"/>
                  <a:gd name="connsiteX10" fmla="*/ 47120 w 48328"/>
                  <a:gd name="connsiteY10" fmla="*/ 30930 h 57994"/>
                  <a:gd name="connsiteX11" fmla="*/ 47120 w 48328"/>
                  <a:gd name="connsiteY11" fmla="*/ 25372 h 57994"/>
                  <a:gd name="connsiteX12" fmla="*/ 46154 w 48328"/>
                  <a:gd name="connsiteY12" fmla="*/ 16190 h 57994"/>
                  <a:gd name="connsiteX13" fmla="*/ 42529 w 48328"/>
                  <a:gd name="connsiteY13" fmla="*/ 7974 h 57994"/>
                  <a:gd name="connsiteX14" fmla="*/ 35763 w 48328"/>
                  <a:gd name="connsiteY14" fmla="*/ 2175 h 57994"/>
                  <a:gd name="connsiteX15" fmla="*/ 25131 w 48328"/>
                  <a:gd name="connsiteY15" fmla="*/ 0 h 57994"/>
                  <a:gd name="connsiteX16" fmla="*/ 15223 w 48328"/>
                  <a:gd name="connsiteY16" fmla="*/ 2175 h 57994"/>
                  <a:gd name="connsiteX17" fmla="*/ 7249 w 48328"/>
                  <a:gd name="connsiteY17" fmla="*/ 8216 h 57994"/>
                  <a:gd name="connsiteX18" fmla="*/ 1933 w 48328"/>
                  <a:gd name="connsiteY18" fmla="*/ 17398 h 57994"/>
                  <a:gd name="connsiteX19" fmla="*/ 0 w 48328"/>
                  <a:gd name="connsiteY19" fmla="*/ 29239 h 57994"/>
                  <a:gd name="connsiteX20" fmla="*/ 6766 w 48328"/>
                  <a:gd name="connsiteY20" fmla="*/ 50986 h 57994"/>
                  <a:gd name="connsiteX21" fmla="*/ 26581 w 48328"/>
                  <a:gd name="connsiteY21" fmla="*/ 58477 h 57994"/>
                  <a:gd name="connsiteX22" fmla="*/ 38663 w 48328"/>
                  <a:gd name="connsiteY22" fmla="*/ 55819 h 57994"/>
                  <a:gd name="connsiteX23" fmla="*/ 48328 w 48328"/>
                  <a:gd name="connsiteY23" fmla="*/ 47845 h 57994"/>
                  <a:gd name="connsiteX24" fmla="*/ 44462 w 48328"/>
                  <a:gd name="connsiteY24" fmla="*/ 43737 h 57994"/>
                  <a:gd name="connsiteX25" fmla="*/ 35038 w 48328"/>
                  <a:gd name="connsiteY25" fmla="*/ 50261 h 57994"/>
                  <a:gd name="connsiteX26" fmla="*/ 27306 w 48328"/>
                  <a:gd name="connsiteY26" fmla="*/ 51711 h 57994"/>
                  <a:gd name="connsiteX27" fmla="*/ 14740 w 48328"/>
                  <a:gd name="connsiteY27" fmla="*/ 46395 h 57994"/>
                  <a:gd name="connsiteX28" fmla="*/ 9666 w 48328"/>
                  <a:gd name="connsiteY28" fmla="*/ 30930 h 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28" h="57994">
                    <a:moveTo>
                      <a:pt x="9907" y="24647"/>
                    </a:moveTo>
                    <a:cubicBezTo>
                      <a:pt x="10149" y="22231"/>
                      <a:pt x="10874" y="19815"/>
                      <a:pt x="11599" y="17640"/>
                    </a:cubicBezTo>
                    <a:cubicBezTo>
                      <a:pt x="12324" y="15465"/>
                      <a:pt x="13532" y="13532"/>
                      <a:pt x="14740" y="11840"/>
                    </a:cubicBezTo>
                    <a:cubicBezTo>
                      <a:pt x="15948" y="10149"/>
                      <a:pt x="17640" y="8699"/>
                      <a:pt x="19331" y="7733"/>
                    </a:cubicBezTo>
                    <a:cubicBezTo>
                      <a:pt x="21023" y="6766"/>
                      <a:pt x="23198" y="6283"/>
                      <a:pt x="25372" y="6283"/>
                    </a:cubicBezTo>
                    <a:cubicBezTo>
                      <a:pt x="28755" y="6283"/>
                      <a:pt x="31655" y="7733"/>
                      <a:pt x="33830" y="10874"/>
                    </a:cubicBezTo>
                    <a:cubicBezTo>
                      <a:pt x="36005" y="13774"/>
                      <a:pt x="36971" y="17881"/>
                      <a:pt x="36971" y="22956"/>
                    </a:cubicBezTo>
                    <a:lnTo>
                      <a:pt x="36971" y="24889"/>
                    </a:lnTo>
                    <a:lnTo>
                      <a:pt x="9907" y="24889"/>
                    </a:lnTo>
                    <a:close/>
                    <a:moveTo>
                      <a:pt x="9666" y="30930"/>
                    </a:moveTo>
                    <a:lnTo>
                      <a:pt x="47120" y="30930"/>
                    </a:lnTo>
                    <a:lnTo>
                      <a:pt x="47120" y="25372"/>
                    </a:lnTo>
                    <a:cubicBezTo>
                      <a:pt x="47120" y="22231"/>
                      <a:pt x="46879" y="19090"/>
                      <a:pt x="46154" y="16190"/>
                    </a:cubicBezTo>
                    <a:cubicBezTo>
                      <a:pt x="45429" y="13049"/>
                      <a:pt x="44220" y="10391"/>
                      <a:pt x="42529" y="7974"/>
                    </a:cubicBezTo>
                    <a:cubicBezTo>
                      <a:pt x="40838" y="5558"/>
                      <a:pt x="38663" y="3625"/>
                      <a:pt x="35763" y="2175"/>
                    </a:cubicBezTo>
                    <a:cubicBezTo>
                      <a:pt x="32863" y="725"/>
                      <a:pt x="29480" y="0"/>
                      <a:pt x="25131" y="0"/>
                    </a:cubicBezTo>
                    <a:cubicBezTo>
                      <a:pt x="21506" y="0"/>
                      <a:pt x="18365" y="725"/>
                      <a:pt x="15223" y="2175"/>
                    </a:cubicBezTo>
                    <a:cubicBezTo>
                      <a:pt x="12082" y="3625"/>
                      <a:pt x="9424" y="5558"/>
                      <a:pt x="7249" y="8216"/>
                    </a:cubicBezTo>
                    <a:cubicBezTo>
                      <a:pt x="5074" y="10874"/>
                      <a:pt x="3141" y="13774"/>
                      <a:pt x="1933" y="17398"/>
                    </a:cubicBezTo>
                    <a:cubicBezTo>
                      <a:pt x="725" y="21023"/>
                      <a:pt x="0" y="24889"/>
                      <a:pt x="0" y="29239"/>
                    </a:cubicBezTo>
                    <a:cubicBezTo>
                      <a:pt x="0" y="38904"/>
                      <a:pt x="2175" y="46154"/>
                      <a:pt x="6766" y="50986"/>
                    </a:cubicBezTo>
                    <a:cubicBezTo>
                      <a:pt x="11116" y="55819"/>
                      <a:pt x="17882" y="58477"/>
                      <a:pt x="26581" y="58477"/>
                    </a:cubicBezTo>
                    <a:cubicBezTo>
                      <a:pt x="31172" y="58477"/>
                      <a:pt x="35038" y="57511"/>
                      <a:pt x="38663" y="55819"/>
                    </a:cubicBezTo>
                    <a:cubicBezTo>
                      <a:pt x="42046" y="53886"/>
                      <a:pt x="45429" y="51228"/>
                      <a:pt x="48328" y="47845"/>
                    </a:cubicBezTo>
                    <a:lnTo>
                      <a:pt x="44462" y="43737"/>
                    </a:lnTo>
                    <a:cubicBezTo>
                      <a:pt x="40838" y="47120"/>
                      <a:pt x="37696" y="49053"/>
                      <a:pt x="35038" y="50261"/>
                    </a:cubicBezTo>
                    <a:cubicBezTo>
                      <a:pt x="32380" y="51228"/>
                      <a:pt x="29722" y="51711"/>
                      <a:pt x="27306" y="51711"/>
                    </a:cubicBezTo>
                    <a:cubicBezTo>
                      <a:pt x="21748" y="51711"/>
                      <a:pt x="17640" y="50020"/>
                      <a:pt x="14740" y="46395"/>
                    </a:cubicBezTo>
                    <a:cubicBezTo>
                      <a:pt x="11357" y="42529"/>
                      <a:pt x="9907" y="37454"/>
                      <a:pt x="9666" y="30930"/>
                    </a:cubicBezTo>
                  </a:path>
                </a:pathLst>
              </a:custGeom>
              <a:solidFill>
                <a:srgbClr val="000000"/>
              </a:solidFill>
              <a:ln w="2402" cap="flat">
                <a:noFill/>
                <a:prstDash val="solid"/>
                <a:miter/>
              </a:ln>
            </p:spPr>
            <p:txBody>
              <a:bodyPr rtlCol="0" anchor="ctr">
                <a:noAutofit/>
              </a:bodyPr>
              <a:lstStyle/>
              <a:p>
                <a:endParaRPr lang="de-DE" sz="1351"/>
              </a:p>
            </p:txBody>
          </p:sp>
          <p:sp>
            <p:nvSpPr>
              <p:cNvPr id="43" name="Freihandform: Form 42">
                <a:extLst>
                  <a:ext uri="{FF2B5EF4-FFF2-40B4-BE49-F238E27FC236}">
                    <a16:creationId xmlns:a16="http://schemas.microsoft.com/office/drawing/2014/main" id="{21874895-4ADB-4607-9955-2800059B66C0}"/>
                  </a:ext>
                </a:extLst>
              </p:cNvPr>
              <p:cNvSpPr/>
              <p:nvPr/>
            </p:nvSpPr>
            <p:spPr>
              <a:xfrm>
                <a:off x="10321916" y="1217139"/>
                <a:ext cx="1179212" cy="84575"/>
              </a:xfrm>
              <a:custGeom>
                <a:avLst/>
                <a:gdLst>
                  <a:gd name="connsiteX0" fmla="*/ 1181145 w 1179211"/>
                  <a:gd name="connsiteY0" fmla="*/ 2658 h 84574"/>
                  <a:gd name="connsiteX1" fmla="*/ 1176071 w 1179211"/>
                  <a:gd name="connsiteY1" fmla="*/ 725 h 84574"/>
                  <a:gd name="connsiteX2" fmla="*/ 1168580 w 1179211"/>
                  <a:gd name="connsiteY2" fmla="*/ 0 h 84574"/>
                  <a:gd name="connsiteX3" fmla="*/ 1158672 w 1179211"/>
                  <a:gd name="connsiteY3" fmla="*/ 1933 h 84574"/>
                  <a:gd name="connsiteX4" fmla="*/ 1151182 w 1179211"/>
                  <a:gd name="connsiteY4" fmla="*/ 8941 h 84574"/>
                  <a:gd name="connsiteX5" fmla="*/ 1148282 w 1179211"/>
                  <a:gd name="connsiteY5" fmla="*/ 16915 h 84574"/>
                  <a:gd name="connsiteX6" fmla="*/ 1147799 w 1179211"/>
                  <a:gd name="connsiteY6" fmla="*/ 25131 h 84574"/>
                  <a:gd name="connsiteX7" fmla="*/ 1147799 w 1179211"/>
                  <a:gd name="connsiteY7" fmla="*/ 29239 h 84574"/>
                  <a:gd name="connsiteX8" fmla="*/ 1137891 w 1179211"/>
                  <a:gd name="connsiteY8" fmla="*/ 29239 h 84574"/>
                  <a:gd name="connsiteX9" fmla="*/ 1137891 w 1179211"/>
                  <a:gd name="connsiteY9" fmla="*/ 35521 h 84574"/>
                  <a:gd name="connsiteX10" fmla="*/ 1147799 w 1179211"/>
                  <a:gd name="connsiteY10" fmla="*/ 35521 h 84574"/>
                  <a:gd name="connsiteX11" fmla="*/ 1147799 w 1179211"/>
                  <a:gd name="connsiteY11" fmla="*/ 84333 h 84574"/>
                  <a:gd name="connsiteX12" fmla="*/ 1157223 w 1179211"/>
                  <a:gd name="connsiteY12" fmla="*/ 84333 h 84574"/>
                  <a:gd name="connsiteX13" fmla="*/ 1157223 w 1179211"/>
                  <a:gd name="connsiteY13" fmla="*/ 35280 h 84574"/>
                  <a:gd name="connsiteX14" fmla="*/ 1172446 w 1179211"/>
                  <a:gd name="connsiteY14" fmla="*/ 35280 h 84574"/>
                  <a:gd name="connsiteX15" fmla="*/ 1172446 w 1179211"/>
                  <a:gd name="connsiteY15" fmla="*/ 28997 h 84574"/>
                  <a:gd name="connsiteX16" fmla="*/ 1157223 w 1179211"/>
                  <a:gd name="connsiteY16" fmla="*/ 28997 h 84574"/>
                  <a:gd name="connsiteX17" fmla="*/ 1157223 w 1179211"/>
                  <a:gd name="connsiteY17" fmla="*/ 25372 h 84574"/>
                  <a:gd name="connsiteX18" fmla="*/ 1157464 w 1179211"/>
                  <a:gd name="connsiteY18" fmla="*/ 18606 h 84574"/>
                  <a:gd name="connsiteX19" fmla="*/ 1158672 w 1179211"/>
                  <a:gd name="connsiteY19" fmla="*/ 12324 h 84574"/>
                  <a:gd name="connsiteX20" fmla="*/ 1161572 w 1179211"/>
                  <a:gd name="connsiteY20" fmla="*/ 7733 h 84574"/>
                  <a:gd name="connsiteX21" fmla="*/ 1167130 w 1179211"/>
                  <a:gd name="connsiteY21" fmla="*/ 5799 h 84574"/>
                  <a:gd name="connsiteX22" fmla="*/ 1173413 w 1179211"/>
                  <a:gd name="connsiteY22" fmla="*/ 7008 h 84574"/>
                  <a:gd name="connsiteX23" fmla="*/ 1177762 w 1179211"/>
                  <a:gd name="connsiteY23" fmla="*/ 9666 h 84574"/>
                  <a:gd name="connsiteX24" fmla="*/ 1181145 w 1179211"/>
                  <a:gd name="connsiteY24" fmla="*/ 2658 h 84574"/>
                  <a:gd name="connsiteX25" fmla="*/ 1092946 w 1179211"/>
                  <a:gd name="connsiteY25" fmla="*/ 84091 h 84574"/>
                  <a:gd name="connsiteX26" fmla="*/ 1102370 w 1179211"/>
                  <a:gd name="connsiteY26" fmla="*/ 84091 h 84574"/>
                  <a:gd name="connsiteX27" fmla="*/ 1102370 w 1179211"/>
                  <a:gd name="connsiteY27" fmla="*/ 57511 h 84574"/>
                  <a:gd name="connsiteX28" fmla="*/ 1102612 w 1179211"/>
                  <a:gd name="connsiteY28" fmla="*/ 51953 h 84574"/>
                  <a:gd name="connsiteX29" fmla="*/ 1103337 w 1179211"/>
                  <a:gd name="connsiteY29" fmla="*/ 46637 h 84574"/>
                  <a:gd name="connsiteX30" fmla="*/ 1107444 w 1179211"/>
                  <a:gd name="connsiteY30" fmla="*/ 37938 h 84574"/>
                  <a:gd name="connsiteX31" fmla="*/ 1113485 w 1179211"/>
                  <a:gd name="connsiteY31" fmla="*/ 34555 h 84574"/>
                  <a:gd name="connsiteX32" fmla="*/ 1119526 w 1179211"/>
                  <a:gd name="connsiteY32" fmla="*/ 40596 h 84574"/>
                  <a:gd name="connsiteX33" fmla="*/ 1127742 w 1179211"/>
                  <a:gd name="connsiteY33" fmla="*/ 37696 h 84574"/>
                  <a:gd name="connsiteX34" fmla="*/ 1126534 w 1179211"/>
                  <a:gd name="connsiteY34" fmla="*/ 32863 h 84574"/>
                  <a:gd name="connsiteX35" fmla="*/ 1124118 w 1179211"/>
                  <a:gd name="connsiteY35" fmla="*/ 29722 h 84574"/>
                  <a:gd name="connsiteX36" fmla="*/ 1120735 w 1179211"/>
                  <a:gd name="connsiteY36" fmla="*/ 28030 h 84574"/>
                  <a:gd name="connsiteX37" fmla="*/ 1117352 w 1179211"/>
                  <a:gd name="connsiteY37" fmla="*/ 27547 h 84574"/>
                  <a:gd name="connsiteX38" fmla="*/ 1108653 w 1179211"/>
                  <a:gd name="connsiteY38" fmla="*/ 30205 h 84574"/>
                  <a:gd name="connsiteX39" fmla="*/ 1102370 w 1179211"/>
                  <a:gd name="connsiteY39" fmla="*/ 37696 h 84574"/>
                  <a:gd name="connsiteX40" fmla="*/ 1101162 w 1179211"/>
                  <a:gd name="connsiteY40" fmla="*/ 28272 h 84574"/>
                  <a:gd name="connsiteX41" fmla="*/ 1091738 w 1179211"/>
                  <a:gd name="connsiteY41" fmla="*/ 29239 h 84574"/>
                  <a:gd name="connsiteX42" fmla="*/ 1091979 w 1179211"/>
                  <a:gd name="connsiteY42" fmla="*/ 31413 h 84574"/>
                  <a:gd name="connsiteX43" fmla="*/ 1092463 w 1179211"/>
                  <a:gd name="connsiteY43" fmla="*/ 35038 h 84574"/>
                  <a:gd name="connsiteX44" fmla="*/ 1092704 w 1179211"/>
                  <a:gd name="connsiteY44" fmla="*/ 39146 h 84574"/>
                  <a:gd name="connsiteX45" fmla="*/ 1092946 w 1179211"/>
                  <a:gd name="connsiteY45" fmla="*/ 43254 h 84574"/>
                  <a:gd name="connsiteX46" fmla="*/ 1092946 w 1179211"/>
                  <a:gd name="connsiteY46" fmla="*/ 84091 h 84574"/>
                  <a:gd name="connsiteX47" fmla="*/ 1062016 w 1179211"/>
                  <a:gd name="connsiteY47" fmla="*/ 72251 h 84574"/>
                  <a:gd name="connsiteX48" fmla="*/ 1049934 w 1179211"/>
                  <a:gd name="connsiteY48" fmla="*/ 78292 h 84574"/>
                  <a:gd name="connsiteX49" fmla="*/ 1037852 w 1179211"/>
                  <a:gd name="connsiteY49" fmla="*/ 72251 h 84574"/>
                  <a:gd name="connsiteX50" fmla="*/ 1033502 w 1179211"/>
                  <a:gd name="connsiteY50" fmla="*/ 55819 h 84574"/>
                  <a:gd name="connsiteX51" fmla="*/ 1037852 w 1179211"/>
                  <a:gd name="connsiteY51" fmla="*/ 39629 h 84574"/>
                  <a:gd name="connsiteX52" fmla="*/ 1050175 w 1179211"/>
                  <a:gd name="connsiteY52" fmla="*/ 33588 h 84574"/>
                  <a:gd name="connsiteX53" fmla="*/ 1062499 w 1179211"/>
                  <a:gd name="connsiteY53" fmla="*/ 39629 h 84574"/>
                  <a:gd name="connsiteX54" fmla="*/ 1066849 w 1179211"/>
                  <a:gd name="connsiteY54" fmla="*/ 55819 h 84574"/>
                  <a:gd name="connsiteX55" fmla="*/ 1062016 w 1179211"/>
                  <a:gd name="connsiteY55" fmla="*/ 72251 h 84574"/>
                  <a:gd name="connsiteX56" fmla="*/ 1075306 w 1179211"/>
                  <a:gd name="connsiteY56" fmla="*/ 44462 h 84574"/>
                  <a:gd name="connsiteX57" fmla="*/ 1070232 w 1179211"/>
                  <a:gd name="connsiteY57" fmla="*/ 35280 h 84574"/>
                  <a:gd name="connsiteX58" fmla="*/ 1061774 w 1179211"/>
                  <a:gd name="connsiteY58" fmla="*/ 29480 h 84574"/>
                  <a:gd name="connsiteX59" fmla="*/ 1050175 w 1179211"/>
                  <a:gd name="connsiteY59" fmla="*/ 27306 h 84574"/>
                  <a:gd name="connsiteX60" fmla="*/ 1038576 w 1179211"/>
                  <a:gd name="connsiteY60" fmla="*/ 29480 h 84574"/>
                  <a:gd name="connsiteX61" fmla="*/ 1030119 w 1179211"/>
                  <a:gd name="connsiteY61" fmla="*/ 35280 h 84574"/>
                  <a:gd name="connsiteX62" fmla="*/ 1024803 w 1179211"/>
                  <a:gd name="connsiteY62" fmla="*/ 44462 h 84574"/>
                  <a:gd name="connsiteX63" fmla="*/ 1023111 w 1179211"/>
                  <a:gd name="connsiteY63" fmla="*/ 56303 h 84574"/>
                  <a:gd name="connsiteX64" fmla="*/ 1025286 w 1179211"/>
                  <a:gd name="connsiteY64" fmla="*/ 68626 h 84574"/>
                  <a:gd name="connsiteX65" fmla="*/ 1031086 w 1179211"/>
                  <a:gd name="connsiteY65" fmla="*/ 77809 h 84574"/>
                  <a:gd name="connsiteX66" fmla="*/ 1039785 w 1179211"/>
                  <a:gd name="connsiteY66" fmla="*/ 83608 h 84574"/>
                  <a:gd name="connsiteX67" fmla="*/ 1050417 w 1179211"/>
                  <a:gd name="connsiteY67" fmla="*/ 85783 h 84574"/>
                  <a:gd name="connsiteX68" fmla="*/ 1061049 w 1179211"/>
                  <a:gd name="connsiteY68" fmla="*/ 83608 h 84574"/>
                  <a:gd name="connsiteX69" fmla="*/ 1069748 w 1179211"/>
                  <a:gd name="connsiteY69" fmla="*/ 77809 h 84574"/>
                  <a:gd name="connsiteX70" fmla="*/ 1075548 w 1179211"/>
                  <a:gd name="connsiteY70" fmla="*/ 68626 h 84574"/>
                  <a:gd name="connsiteX71" fmla="*/ 1077722 w 1179211"/>
                  <a:gd name="connsiteY71" fmla="*/ 56303 h 84574"/>
                  <a:gd name="connsiteX72" fmla="*/ 1075306 w 1179211"/>
                  <a:gd name="connsiteY72" fmla="*/ 44462 h 84574"/>
                  <a:gd name="connsiteX73" fmla="*/ 998464 w 1179211"/>
                  <a:gd name="connsiteY73" fmla="*/ 84816 h 84574"/>
                  <a:gd name="connsiteX74" fmla="*/ 1007888 w 1179211"/>
                  <a:gd name="connsiteY74" fmla="*/ 83850 h 84574"/>
                  <a:gd name="connsiteX75" fmla="*/ 1007646 w 1179211"/>
                  <a:gd name="connsiteY75" fmla="*/ 81675 h 84574"/>
                  <a:gd name="connsiteX76" fmla="*/ 1007163 w 1179211"/>
                  <a:gd name="connsiteY76" fmla="*/ 78050 h 84574"/>
                  <a:gd name="connsiteX77" fmla="*/ 1006921 w 1179211"/>
                  <a:gd name="connsiteY77" fmla="*/ 73942 h 84574"/>
                  <a:gd name="connsiteX78" fmla="*/ 1006680 w 1179211"/>
                  <a:gd name="connsiteY78" fmla="*/ 69834 h 84574"/>
                  <a:gd name="connsiteX79" fmla="*/ 1006680 w 1179211"/>
                  <a:gd name="connsiteY79" fmla="*/ 483 h 84574"/>
                  <a:gd name="connsiteX80" fmla="*/ 997497 w 1179211"/>
                  <a:gd name="connsiteY80" fmla="*/ 483 h 84574"/>
                  <a:gd name="connsiteX81" fmla="*/ 997497 w 1179211"/>
                  <a:gd name="connsiteY81" fmla="*/ 36730 h 84574"/>
                  <a:gd name="connsiteX82" fmla="*/ 990973 w 1179211"/>
                  <a:gd name="connsiteY82" fmla="*/ 29964 h 84574"/>
                  <a:gd name="connsiteX83" fmla="*/ 980341 w 1179211"/>
                  <a:gd name="connsiteY83" fmla="*/ 27064 h 84574"/>
                  <a:gd name="connsiteX84" fmla="*/ 970675 w 1179211"/>
                  <a:gd name="connsiteY84" fmla="*/ 28997 h 84574"/>
                  <a:gd name="connsiteX85" fmla="*/ 962701 w 1179211"/>
                  <a:gd name="connsiteY85" fmla="*/ 34555 h 84574"/>
                  <a:gd name="connsiteX86" fmla="*/ 957385 w 1179211"/>
                  <a:gd name="connsiteY86" fmla="*/ 43737 h 84574"/>
                  <a:gd name="connsiteX87" fmla="*/ 955452 w 1179211"/>
                  <a:gd name="connsiteY87" fmla="*/ 56544 h 84574"/>
                  <a:gd name="connsiteX88" fmla="*/ 956902 w 1179211"/>
                  <a:gd name="connsiteY88" fmla="*/ 67660 h 84574"/>
                  <a:gd name="connsiteX89" fmla="*/ 961251 w 1179211"/>
                  <a:gd name="connsiteY89" fmla="*/ 76842 h 84574"/>
                  <a:gd name="connsiteX90" fmla="*/ 968742 w 1179211"/>
                  <a:gd name="connsiteY90" fmla="*/ 83125 h 84574"/>
                  <a:gd name="connsiteX91" fmla="*/ 979616 w 1179211"/>
                  <a:gd name="connsiteY91" fmla="*/ 85300 h 84574"/>
                  <a:gd name="connsiteX92" fmla="*/ 986623 w 1179211"/>
                  <a:gd name="connsiteY92" fmla="*/ 84091 h 84574"/>
                  <a:gd name="connsiteX93" fmla="*/ 991698 w 1179211"/>
                  <a:gd name="connsiteY93" fmla="*/ 81433 h 84574"/>
                  <a:gd name="connsiteX94" fmla="*/ 995081 w 1179211"/>
                  <a:gd name="connsiteY94" fmla="*/ 78050 h 84574"/>
                  <a:gd name="connsiteX95" fmla="*/ 997014 w 1179211"/>
                  <a:gd name="connsiteY95" fmla="*/ 74909 h 84574"/>
                  <a:gd name="connsiteX96" fmla="*/ 998464 w 1179211"/>
                  <a:gd name="connsiteY96" fmla="*/ 84816 h 84574"/>
                  <a:gd name="connsiteX97" fmla="*/ 996048 w 1179211"/>
                  <a:gd name="connsiteY97" fmla="*/ 67660 h 84574"/>
                  <a:gd name="connsiteX98" fmla="*/ 991456 w 1179211"/>
                  <a:gd name="connsiteY98" fmla="*/ 74667 h 84574"/>
                  <a:gd name="connsiteX99" fmla="*/ 985657 w 1179211"/>
                  <a:gd name="connsiteY99" fmla="*/ 78050 h 84574"/>
                  <a:gd name="connsiteX100" fmla="*/ 980582 w 1179211"/>
                  <a:gd name="connsiteY100" fmla="*/ 78775 h 84574"/>
                  <a:gd name="connsiteX101" fmla="*/ 974058 w 1179211"/>
                  <a:gd name="connsiteY101" fmla="*/ 77084 h 84574"/>
                  <a:gd name="connsiteX102" fmla="*/ 969467 w 1179211"/>
                  <a:gd name="connsiteY102" fmla="*/ 72493 h 84574"/>
                  <a:gd name="connsiteX103" fmla="*/ 966809 w 1179211"/>
                  <a:gd name="connsiteY103" fmla="*/ 65243 h 84574"/>
                  <a:gd name="connsiteX104" fmla="*/ 965842 w 1179211"/>
                  <a:gd name="connsiteY104" fmla="*/ 56303 h 84574"/>
                  <a:gd name="connsiteX105" fmla="*/ 967051 w 1179211"/>
                  <a:gd name="connsiteY105" fmla="*/ 47362 h 84574"/>
                  <a:gd name="connsiteX106" fmla="*/ 970192 w 1179211"/>
                  <a:gd name="connsiteY106" fmla="*/ 40354 h 84574"/>
                  <a:gd name="connsiteX107" fmla="*/ 975266 w 1179211"/>
                  <a:gd name="connsiteY107" fmla="*/ 36005 h 84574"/>
                  <a:gd name="connsiteX108" fmla="*/ 981549 w 1179211"/>
                  <a:gd name="connsiteY108" fmla="*/ 34555 h 84574"/>
                  <a:gd name="connsiteX109" fmla="*/ 987832 w 1179211"/>
                  <a:gd name="connsiteY109" fmla="*/ 35763 h 84574"/>
                  <a:gd name="connsiteX110" fmla="*/ 992906 w 1179211"/>
                  <a:gd name="connsiteY110" fmla="*/ 39629 h 84574"/>
                  <a:gd name="connsiteX111" fmla="*/ 996531 w 1179211"/>
                  <a:gd name="connsiteY111" fmla="*/ 46395 h 84574"/>
                  <a:gd name="connsiteX112" fmla="*/ 997739 w 1179211"/>
                  <a:gd name="connsiteY112" fmla="*/ 56061 h 84574"/>
                  <a:gd name="connsiteX113" fmla="*/ 996048 w 1179211"/>
                  <a:gd name="connsiteY113" fmla="*/ 67660 h 84574"/>
                  <a:gd name="connsiteX114" fmla="*/ 938537 w 1179211"/>
                  <a:gd name="connsiteY114" fmla="*/ 725 h 84574"/>
                  <a:gd name="connsiteX115" fmla="*/ 928629 w 1179211"/>
                  <a:gd name="connsiteY115" fmla="*/ 725 h 84574"/>
                  <a:gd name="connsiteX116" fmla="*/ 928629 w 1179211"/>
                  <a:gd name="connsiteY116" fmla="*/ 84333 h 84574"/>
                  <a:gd name="connsiteX117" fmla="*/ 938537 w 1179211"/>
                  <a:gd name="connsiteY117" fmla="*/ 84333 h 84574"/>
                  <a:gd name="connsiteX118" fmla="*/ 938537 w 1179211"/>
                  <a:gd name="connsiteY118" fmla="*/ 725 h 84574"/>
                  <a:gd name="connsiteX119" fmla="*/ 897699 w 1179211"/>
                  <a:gd name="connsiteY119" fmla="*/ 38179 h 84574"/>
                  <a:gd name="connsiteX120" fmla="*/ 900841 w 1179211"/>
                  <a:gd name="connsiteY120" fmla="*/ 50262 h 84574"/>
                  <a:gd name="connsiteX121" fmla="*/ 900841 w 1179211"/>
                  <a:gd name="connsiteY121" fmla="*/ 52195 h 84574"/>
                  <a:gd name="connsiteX122" fmla="*/ 873535 w 1179211"/>
                  <a:gd name="connsiteY122" fmla="*/ 52195 h 84574"/>
                  <a:gd name="connsiteX123" fmla="*/ 875227 w 1179211"/>
                  <a:gd name="connsiteY123" fmla="*/ 45187 h 84574"/>
                  <a:gd name="connsiteX124" fmla="*/ 878368 w 1179211"/>
                  <a:gd name="connsiteY124" fmla="*/ 39388 h 84574"/>
                  <a:gd name="connsiteX125" fmla="*/ 882959 w 1179211"/>
                  <a:gd name="connsiteY125" fmla="*/ 35280 h 84574"/>
                  <a:gd name="connsiteX126" fmla="*/ 889000 w 1179211"/>
                  <a:gd name="connsiteY126" fmla="*/ 33830 h 84574"/>
                  <a:gd name="connsiteX127" fmla="*/ 897699 w 1179211"/>
                  <a:gd name="connsiteY127" fmla="*/ 38179 h 84574"/>
                  <a:gd name="connsiteX128" fmla="*/ 910748 w 1179211"/>
                  <a:gd name="connsiteY128" fmla="*/ 58236 h 84574"/>
                  <a:gd name="connsiteX129" fmla="*/ 910748 w 1179211"/>
                  <a:gd name="connsiteY129" fmla="*/ 52678 h 84574"/>
                  <a:gd name="connsiteX130" fmla="*/ 909781 w 1179211"/>
                  <a:gd name="connsiteY130" fmla="*/ 43496 h 84574"/>
                  <a:gd name="connsiteX131" fmla="*/ 906157 w 1179211"/>
                  <a:gd name="connsiteY131" fmla="*/ 35280 h 84574"/>
                  <a:gd name="connsiteX132" fmla="*/ 899391 w 1179211"/>
                  <a:gd name="connsiteY132" fmla="*/ 29480 h 84574"/>
                  <a:gd name="connsiteX133" fmla="*/ 888759 w 1179211"/>
                  <a:gd name="connsiteY133" fmla="*/ 27306 h 84574"/>
                  <a:gd name="connsiteX134" fmla="*/ 878851 w 1179211"/>
                  <a:gd name="connsiteY134" fmla="*/ 29480 h 84574"/>
                  <a:gd name="connsiteX135" fmla="*/ 870877 w 1179211"/>
                  <a:gd name="connsiteY135" fmla="*/ 35521 h 84574"/>
                  <a:gd name="connsiteX136" fmla="*/ 865561 w 1179211"/>
                  <a:gd name="connsiteY136" fmla="*/ 44704 h 84574"/>
                  <a:gd name="connsiteX137" fmla="*/ 863628 w 1179211"/>
                  <a:gd name="connsiteY137" fmla="*/ 56544 h 84574"/>
                  <a:gd name="connsiteX138" fmla="*/ 870394 w 1179211"/>
                  <a:gd name="connsiteY138" fmla="*/ 78292 h 84574"/>
                  <a:gd name="connsiteX139" fmla="*/ 890208 w 1179211"/>
                  <a:gd name="connsiteY139" fmla="*/ 85783 h 84574"/>
                  <a:gd name="connsiteX140" fmla="*/ 902290 w 1179211"/>
                  <a:gd name="connsiteY140" fmla="*/ 83125 h 84574"/>
                  <a:gd name="connsiteX141" fmla="*/ 911956 w 1179211"/>
                  <a:gd name="connsiteY141" fmla="*/ 75151 h 84574"/>
                  <a:gd name="connsiteX142" fmla="*/ 908090 w 1179211"/>
                  <a:gd name="connsiteY142" fmla="*/ 71043 h 84574"/>
                  <a:gd name="connsiteX143" fmla="*/ 898666 w 1179211"/>
                  <a:gd name="connsiteY143" fmla="*/ 77567 h 84574"/>
                  <a:gd name="connsiteX144" fmla="*/ 890933 w 1179211"/>
                  <a:gd name="connsiteY144" fmla="*/ 79017 h 84574"/>
                  <a:gd name="connsiteX145" fmla="*/ 878368 w 1179211"/>
                  <a:gd name="connsiteY145" fmla="*/ 73701 h 84574"/>
                  <a:gd name="connsiteX146" fmla="*/ 873777 w 1179211"/>
                  <a:gd name="connsiteY146" fmla="*/ 58477 h 84574"/>
                  <a:gd name="connsiteX147" fmla="*/ 910748 w 1179211"/>
                  <a:gd name="connsiteY147" fmla="*/ 58477 h 84574"/>
                  <a:gd name="connsiteX148" fmla="*/ 848404 w 1179211"/>
                  <a:gd name="connsiteY148" fmla="*/ 61377 h 84574"/>
                  <a:gd name="connsiteX149" fmla="*/ 844296 w 1179211"/>
                  <a:gd name="connsiteY149" fmla="*/ 56544 h 84574"/>
                  <a:gd name="connsiteX150" fmla="*/ 838980 w 1179211"/>
                  <a:gd name="connsiteY150" fmla="*/ 53403 h 84574"/>
                  <a:gd name="connsiteX151" fmla="*/ 833181 w 1179211"/>
                  <a:gd name="connsiteY151" fmla="*/ 51470 h 84574"/>
                  <a:gd name="connsiteX152" fmla="*/ 824723 w 1179211"/>
                  <a:gd name="connsiteY152" fmla="*/ 47603 h 84574"/>
                  <a:gd name="connsiteX153" fmla="*/ 821582 w 1179211"/>
                  <a:gd name="connsiteY153" fmla="*/ 40837 h 84574"/>
                  <a:gd name="connsiteX154" fmla="*/ 824482 w 1179211"/>
                  <a:gd name="connsiteY154" fmla="*/ 35280 h 84574"/>
                  <a:gd name="connsiteX155" fmla="*/ 831731 w 1179211"/>
                  <a:gd name="connsiteY155" fmla="*/ 33105 h 84574"/>
                  <a:gd name="connsiteX156" fmla="*/ 838980 w 1179211"/>
                  <a:gd name="connsiteY156" fmla="*/ 34796 h 84574"/>
                  <a:gd name="connsiteX157" fmla="*/ 843572 w 1179211"/>
                  <a:gd name="connsiteY157" fmla="*/ 38421 h 84574"/>
                  <a:gd name="connsiteX158" fmla="*/ 848404 w 1179211"/>
                  <a:gd name="connsiteY158" fmla="*/ 32380 h 84574"/>
                  <a:gd name="connsiteX159" fmla="*/ 842605 w 1179211"/>
                  <a:gd name="connsiteY159" fmla="*/ 28997 h 84574"/>
                  <a:gd name="connsiteX160" fmla="*/ 832214 w 1179211"/>
                  <a:gd name="connsiteY160" fmla="*/ 27306 h 84574"/>
                  <a:gd name="connsiteX161" fmla="*/ 824723 w 1179211"/>
                  <a:gd name="connsiteY161" fmla="*/ 28272 h 84574"/>
                  <a:gd name="connsiteX162" fmla="*/ 818441 w 1179211"/>
                  <a:gd name="connsiteY162" fmla="*/ 31172 h 84574"/>
                  <a:gd name="connsiteX163" fmla="*/ 814091 w 1179211"/>
                  <a:gd name="connsiteY163" fmla="*/ 36005 h 84574"/>
                  <a:gd name="connsiteX164" fmla="*/ 812400 w 1179211"/>
                  <a:gd name="connsiteY164" fmla="*/ 42771 h 84574"/>
                  <a:gd name="connsiteX165" fmla="*/ 813850 w 1179211"/>
                  <a:gd name="connsiteY165" fmla="*/ 50020 h 84574"/>
                  <a:gd name="connsiteX166" fmla="*/ 817716 w 1179211"/>
                  <a:gd name="connsiteY166" fmla="*/ 54853 h 84574"/>
                  <a:gd name="connsiteX167" fmla="*/ 822790 w 1179211"/>
                  <a:gd name="connsiteY167" fmla="*/ 57752 h 84574"/>
                  <a:gd name="connsiteX168" fmla="*/ 828106 w 1179211"/>
                  <a:gd name="connsiteY168" fmla="*/ 59686 h 84574"/>
                  <a:gd name="connsiteX169" fmla="*/ 836564 w 1179211"/>
                  <a:gd name="connsiteY169" fmla="*/ 63310 h 84574"/>
                  <a:gd name="connsiteX170" fmla="*/ 839705 w 1179211"/>
                  <a:gd name="connsiteY170" fmla="*/ 70559 h 84574"/>
                  <a:gd name="connsiteX171" fmla="*/ 837047 w 1179211"/>
                  <a:gd name="connsiteY171" fmla="*/ 77325 h 84574"/>
                  <a:gd name="connsiteX172" fmla="*/ 829556 w 1179211"/>
                  <a:gd name="connsiteY172" fmla="*/ 79742 h 84574"/>
                  <a:gd name="connsiteX173" fmla="*/ 824723 w 1179211"/>
                  <a:gd name="connsiteY173" fmla="*/ 79017 h 84574"/>
                  <a:gd name="connsiteX174" fmla="*/ 820616 w 1179211"/>
                  <a:gd name="connsiteY174" fmla="*/ 76842 h 84574"/>
                  <a:gd name="connsiteX175" fmla="*/ 817233 w 1179211"/>
                  <a:gd name="connsiteY175" fmla="*/ 74184 h 84574"/>
                  <a:gd name="connsiteX176" fmla="*/ 814816 w 1179211"/>
                  <a:gd name="connsiteY176" fmla="*/ 71768 h 84574"/>
                  <a:gd name="connsiteX177" fmla="*/ 809983 w 1179211"/>
                  <a:gd name="connsiteY177" fmla="*/ 79500 h 84574"/>
                  <a:gd name="connsiteX178" fmla="*/ 829073 w 1179211"/>
                  <a:gd name="connsiteY178" fmla="*/ 85783 h 84574"/>
                  <a:gd name="connsiteX179" fmla="*/ 836806 w 1179211"/>
                  <a:gd name="connsiteY179" fmla="*/ 84575 h 84574"/>
                  <a:gd name="connsiteX180" fmla="*/ 843088 w 1179211"/>
                  <a:gd name="connsiteY180" fmla="*/ 81192 h 84574"/>
                  <a:gd name="connsiteX181" fmla="*/ 847438 w 1179211"/>
                  <a:gd name="connsiteY181" fmla="*/ 75634 h 84574"/>
                  <a:gd name="connsiteX182" fmla="*/ 849129 w 1179211"/>
                  <a:gd name="connsiteY182" fmla="*/ 68143 h 84574"/>
                  <a:gd name="connsiteX183" fmla="*/ 848404 w 1179211"/>
                  <a:gd name="connsiteY183" fmla="*/ 61377 h 84574"/>
                  <a:gd name="connsiteX184" fmla="*/ 796693 w 1179211"/>
                  <a:gd name="connsiteY184" fmla="*/ 61377 h 84574"/>
                  <a:gd name="connsiteX185" fmla="*/ 792585 w 1179211"/>
                  <a:gd name="connsiteY185" fmla="*/ 56544 h 84574"/>
                  <a:gd name="connsiteX186" fmla="*/ 787269 w 1179211"/>
                  <a:gd name="connsiteY186" fmla="*/ 53403 h 84574"/>
                  <a:gd name="connsiteX187" fmla="*/ 781470 w 1179211"/>
                  <a:gd name="connsiteY187" fmla="*/ 51470 h 84574"/>
                  <a:gd name="connsiteX188" fmla="*/ 773012 w 1179211"/>
                  <a:gd name="connsiteY188" fmla="*/ 47603 h 84574"/>
                  <a:gd name="connsiteX189" fmla="*/ 769871 w 1179211"/>
                  <a:gd name="connsiteY189" fmla="*/ 40837 h 84574"/>
                  <a:gd name="connsiteX190" fmla="*/ 772770 w 1179211"/>
                  <a:gd name="connsiteY190" fmla="*/ 35280 h 84574"/>
                  <a:gd name="connsiteX191" fmla="*/ 780020 w 1179211"/>
                  <a:gd name="connsiteY191" fmla="*/ 33105 h 84574"/>
                  <a:gd name="connsiteX192" fmla="*/ 787269 w 1179211"/>
                  <a:gd name="connsiteY192" fmla="*/ 34796 h 84574"/>
                  <a:gd name="connsiteX193" fmla="*/ 791860 w 1179211"/>
                  <a:gd name="connsiteY193" fmla="*/ 38421 h 84574"/>
                  <a:gd name="connsiteX194" fmla="*/ 796693 w 1179211"/>
                  <a:gd name="connsiteY194" fmla="*/ 32380 h 84574"/>
                  <a:gd name="connsiteX195" fmla="*/ 790894 w 1179211"/>
                  <a:gd name="connsiteY195" fmla="*/ 28997 h 84574"/>
                  <a:gd name="connsiteX196" fmla="*/ 780503 w 1179211"/>
                  <a:gd name="connsiteY196" fmla="*/ 27306 h 84574"/>
                  <a:gd name="connsiteX197" fmla="*/ 773012 w 1179211"/>
                  <a:gd name="connsiteY197" fmla="*/ 28272 h 84574"/>
                  <a:gd name="connsiteX198" fmla="*/ 766729 w 1179211"/>
                  <a:gd name="connsiteY198" fmla="*/ 31172 h 84574"/>
                  <a:gd name="connsiteX199" fmla="*/ 762380 w 1179211"/>
                  <a:gd name="connsiteY199" fmla="*/ 36005 h 84574"/>
                  <a:gd name="connsiteX200" fmla="*/ 760688 w 1179211"/>
                  <a:gd name="connsiteY200" fmla="*/ 42771 h 84574"/>
                  <a:gd name="connsiteX201" fmla="*/ 762138 w 1179211"/>
                  <a:gd name="connsiteY201" fmla="*/ 50020 h 84574"/>
                  <a:gd name="connsiteX202" fmla="*/ 766005 w 1179211"/>
                  <a:gd name="connsiteY202" fmla="*/ 54853 h 84574"/>
                  <a:gd name="connsiteX203" fmla="*/ 771079 w 1179211"/>
                  <a:gd name="connsiteY203" fmla="*/ 57752 h 84574"/>
                  <a:gd name="connsiteX204" fmla="*/ 776395 w 1179211"/>
                  <a:gd name="connsiteY204" fmla="*/ 59686 h 84574"/>
                  <a:gd name="connsiteX205" fmla="*/ 784853 w 1179211"/>
                  <a:gd name="connsiteY205" fmla="*/ 63310 h 84574"/>
                  <a:gd name="connsiteX206" fmla="*/ 787994 w 1179211"/>
                  <a:gd name="connsiteY206" fmla="*/ 70559 h 84574"/>
                  <a:gd name="connsiteX207" fmla="*/ 785336 w 1179211"/>
                  <a:gd name="connsiteY207" fmla="*/ 77325 h 84574"/>
                  <a:gd name="connsiteX208" fmla="*/ 777845 w 1179211"/>
                  <a:gd name="connsiteY208" fmla="*/ 79742 h 84574"/>
                  <a:gd name="connsiteX209" fmla="*/ 773012 w 1179211"/>
                  <a:gd name="connsiteY209" fmla="*/ 79017 h 84574"/>
                  <a:gd name="connsiteX210" fmla="*/ 768904 w 1179211"/>
                  <a:gd name="connsiteY210" fmla="*/ 76842 h 84574"/>
                  <a:gd name="connsiteX211" fmla="*/ 765521 w 1179211"/>
                  <a:gd name="connsiteY211" fmla="*/ 74184 h 84574"/>
                  <a:gd name="connsiteX212" fmla="*/ 763105 w 1179211"/>
                  <a:gd name="connsiteY212" fmla="*/ 71768 h 84574"/>
                  <a:gd name="connsiteX213" fmla="*/ 758272 w 1179211"/>
                  <a:gd name="connsiteY213" fmla="*/ 79500 h 84574"/>
                  <a:gd name="connsiteX214" fmla="*/ 777362 w 1179211"/>
                  <a:gd name="connsiteY214" fmla="*/ 85783 h 84574"/>
                  <a:gd name="connsiteX215" fmla="*/ 785094 w 1179211"/>
                  <a:gd name="connsiteY215" fmla="*/ 84575 h 84574"/>
                  <a:gd name="connsiteX216" fmla="*/ 791377 w 1179211"/>
                  <a:gd name="connsiteY216" fmla="*/ 81192 h 84574"/>
                  <a:gd name="connsiteX217" fmla="*/ 795726 w 1179211"/>
                  <a:gd name="connsiteY217" fmla="*/ 75634 h 84574"/>
                  <a:gd name="connsiteX218" fmla="*/ 797418 w 1179211"/>
                  <a:gd name="connsiteY218" fmla="*/ 68143 h 84574"/>
                  <a:gd name="connsiteX219" fmla="*/ 796693 w 1179211"/>
                  <a:gd name="connsiteY219" fmla="*/ 61377 h 84574"/>
                  <a:gd name="connsiteX220" fmla="*/ 711393 w 1179211"/>
                  <a:gd name="connsiteY220" fmla="*/ 6041 h 84574"/>
                  <a:gd name="connsiteX221" fmla="*/ 707286 w 1179211"/>
                  <a:gd name="connsiteY221" fmla="*/ 4350 h 84574"/>
                  <a:gd name="connsiteX222" fmla="*/ 703178 w 1179211"/>
                  <a:gd name="connsiteY222" fmla="*/ 6041 h 84574"/>
                  <a:gd name="connsiteX223" fmla="*/ 701486 w 1179211"/>
                  <a:gd name="connsiteY223" fmla="*/ 9907 h 84574"/>
                  <a:gd name="connsiteX224" fmla="*/ 703178 w 1179211"/>
                  <a:gd name="connsiteY224" fmla="*/ 13774 h 84574"/>
                  <a:gd name="connsiteX225" fmla="*/ 707286 w 1179211"/>
                  <a:gd name="connsiteY225" fmla="*/ 15465 h 84574"/>
                  <a:gd name="connsiteX226" fmla="*/ 711393 w 1179211"/>
                  <a:gd name="connsiteY226" fmla="*/ 13774 h 84574"/>
                  <a:gd name="connsiteX227" fmla="*/ 713085 w 1179211"/>
                  <a:gd name="connsiteY227" fmla="*/ 9907 h 84574"/>
                  <a:gd name="connsiteX228" fmla="*/ 711393 w 1179211"/>
                  <a:gd name="connsiteY228" fmla="*/ 6041 h 84574"/>
                  <a:gd name="connsiteX229" fmla="*/ 734833 w 1179211"/>
                  <a:gd name="connsiteY229" fmla="*/ 6041 h 84574"/>
                  <a:gd name="connsiteX230" fmla="*/ 730725 w 1179211"/>
                  <a:gd name="connsiteY230" fmla="*/ 4350 h 84574"/>
                  <a:gd name="connsiteX231" fmla="*/ 726617 w 1179211"/>
                  <a:gd name="connsiteY231" fmla="*/ 6041 h 84574"/>
                  <a:gd name="connsiteX232" fmla="*/ 724925 w 1179211"/>
                  <a:gd name="connsiteY232" fmla="*/ 9907 h 84574"/>
                  <a:gd name="connsiteX233" fmla="*/ 726617 w 1179211"/>
                  <a:gd name="connsiteY233" fmla="*/ 13774 h 84574"/>
                  <a:gd name="connsiteX234" fmla="*/ 730725 w 1179211"/>
                  <a:gd name="connsiteY234" fmla="*/ 15465 h 84574"/>
                  <a:gd name="connsiteX235" fmla="*/ 734833 w 1179211"/>
                  <a:gd name="connsiteY235" fmla="*/ 13774 h 84574"/>
                  <a:gd name="connsiteX236" fmla="*/ 736524 w 1179211"/>
                  <a:gd name="connsiteY236" fmla="*/ 9907 h 84574"/>
                  <a:gd name="connsiteX237" fmla="*/ 734833 w 1179211"/>
                  <a:gd name="connsiteY237" fmla="*/ 6041 h 84574"/>
                  <a:gd name="connsiteX238" fmla="*/ 695445 w 1179211"/>
                  <a:gd name="connsiteY238" fmla="*/ 28997 h 84574"/>
                  <a:gd name="connsiteX239" fmla="*/ 695445 w 1179211"/>
                  <a:gd name="connsiteY239" fmla="*/ 63552 h 84574"/>
                  <a:gd name="connsiteX240" fmla="*/ 695928 w 1179211"/>
                  <a:gd name="connsiteY240" fmla="*/ 72009 h 84574"/>
                  <a:gd name="connsiteX241" fmla="*/ 698103 w 1179211"/>
                  <a:gd name="connsiteY241" fmla="*/ 79017 h 84574"/>
                  <a:gd name="connsiteX242" fmla="*/ 703903 w 1179211"/>
                  <a:gd name="connsiteY242" fmla="*/ 83850 h 84574"/>
                  <a:gd name="connsiteX243" fmla="*/ 714535 w 1179211"/>
                  <a:gd name="connsiteY243" fmla="*/ 85783 h 84574"/>
                  <a:gd name="connsiteX244" fmla="*/ 722026 w 1179211"/>
                  <a:gd name="connsiteY244" fmla="*/ 84575 h 84574"/>
                  <a:gd name="connsiteX245" fmla="*/ 727342 w 1179211"/>
                  <a:gd name="connsiteY245" fmla="*/ 81433 h 84574"/>
                  <a:gd name="connsiteX246" fmla="*/ 730725 w 1179211"/>
                  <a:gd name="connsiteY246" fmla="*/ 77809 h 84574"/>
                  <a:gd name="connsiteX247" fmla="*/ 732658 w 1179211"/>
                  <a:gd name="connsiteY247" fmla="*/ 75151 h 84574"/>
                  <a:gd name="connsiteX248" fmla="*/ 733866 w 1179211"/>
                  <a:gd name="connsiteY248" fmla="*/ 84575 h 84574"/>
                  <a:gd name="connsiteX249" fmla="*/ 743290 w 1179211"/>
                  <a:gd name="connsiteY249" fmla="*/ 83608 h 84574"/>
                  <a:gd name="connsiteX250" fmla="*/ 743049 w 1179211"/>
                  <a:gd name="connsiteY250" fmla="*/ 81433 h 84574"/>
                  <a:gd name="connsiteX251" fmla="*/ 742565 w 1179211"/>
                  <a:gd name="connsiteY251" fmla="*/ 77809 h 84574"/>
                  <a:gd name="connsiteX252" fmla="*/ 742324 w 1179211"/>
                  <a:gd name="connsiteY252" fmla="*/ 73701 h 84574"/>
                  <a:gd name="connsiteX253" fmla="*/ 742082 w 1179211"/>
                  <a:gd name="connsiteY253" fmla="*/ 69593 h 84574"/>
                  <a:gd name="connsiteX254" fmla="*/ 742082 w 1179211"/>
                  <a:gd name="connsiteY254" fmla="*/ 28755 h 84574"/>
                  <a:gd name="connsiteX255" fmla="*/ 732175 w 1179211"/>
                  <a:gd name="connsiteY255" fmla="*/ 28755 h 84574"/>
                  <a:gd name="connsiteX256" fmla="*/ 732175 w 1179211"/>
                  <a:gd name="connsiteY256" fmla="*/ 59686 h 84574"/>
                  <a:gd name="connsiteX257" fmla="*/ 730966 w 1179211"/>
                  <a:gd name="connsiteY257" fmla="*/ 66935 h 84574"/>
                  <a:gd name="connsiteX258" fmla="*/ 727583 w 1179211"/>
                  <a:gd name="connsiteY258" fmla="*/ 72734 h 84574"/>
                  <a:gd name="connsiteX259" fmla="*/ 722751 w 1179211"/>
                  <a:gd name="connsiteY259" fmla="*/ 76600 h 84574"/>
                  <a:gd name="connsiteX260" fmla="*/ 716468 w 1179211"/>
                  <a:gd name="connsiteY260" fmla="*/ 78050 h 84574"/>
                  <a:gd name="connsiteX261" fmla="*/ 710427 w 1179211"/>
                  <a:gd name="connsiteY261" fmla="*/ 77084 h 84574"/>
                  <a:gd name="connsiteX262" fmla="*/ 706802 w 1179211"/>
                  <a:gd name="connsiteY262" fmla="*/ 74184 h 84574"/>
                  <a:gd name="connsiteX263" fmla="*/ 705111 w 1179211"/>
                  <a:gd name="connsiteY263" fmla="*/ 69593 h 84574"/>
                  <a:gd name="connsiteX264" fmla="*/ 704628 w 1179211"/>
                  <a:gd name="connsiteY264" fmla="*/ 63310 h 84574"/>
                  <a:gd name="connsiteX265" fmla="*/ 704628 w 1179211"/>
                  <a:gd name="connsiteY265" fmla="*/ 28755 h 84574"/>
                  <a:gd name="connsiteX266" fmla="*/ 695445 w 1179211"/>
                  <a:gd name="connsiteY266" fmla="*/ 28755 h 84574"/>
                  <a:gd name="connsiteX267" fmla="*/ 664515 w 1179211"/>
                  <a:gd name="connsiteY267" fmla="*/ 60894 h 84574"/>
                  <a:gd name="connsiteX268" fmla="*/ 657991 w 1179211"/>
                  <a:gd name="connsiteY268" fmla="*/ 71284 h 84574"/>
                  <a:gd name="connsiteX269" fmla="*/ 648325 w 1179211"/>
                  <a:gd name="connsiteY269" fmla="*/ 76600 h 84574"/>
                  <a:gd name="connsiteX270" fmla="*/ 636726 w 1179211"/>
                  <a:gd name="connsiteY270" fmla="*/ 78050 h 84574"/>
                  <a:gd name="connsiteX271" fmla="*/ 631893 w 1179211"/>
                  <a:gd name="connsiteY271" fmla="*/ 77809 h 84574"/>
                  <a:gd name="connsiteX272" fmla="*/ 626577 w 1179211"/>
                  <a:gd name="connsiteY272" fmla="*/ 77325 h 84574"/>
                  <a:gd name="connsiteX273" fmla="*/ 626577 w 1179211"/>
                  <a:gd name="connsiteY273" fmla="*/ 10874 h 84574"/>
                  <a:gd name="connsiteX274" fmla="*/ 630927 w 1179211"/>
                  <a:gd name="connsiteY274" fmla="*/ 10632 h 84574"/>
                  <a:gd name="connsiteX275" fmla="*/ 635276 w 1179211"/>
                  <a:gd name="connsiteY275" fmla="*/ 10632 h 84574"/>
                  <a:gd name="connsiteX276" fmla="*/ 659440 w 1179211"/>
                  <a:gd name="connsiteY276" fmla="*/ 18848 h 84574"/>
                  <a:gd name="connsiteX277" fmla="*/ 666931 w 1179211"/>
                  <a:gd name="connsiteY277" fmla="*/ 44220 h 84574"/>
                  <a:gd name="connsiteX278" fmla="*/ 664515 w 1179211"/>
                  <a:gd name="connsiteY278" fmla="*/ 60894 h 84574"/>
                  <a:gd name="connsiteX279" fmla="*/ 675389 w 1179211"/>
                  <a:gd name="connsiteY279" fmla="*/ 25856 h 84574"/>
                  <a:gd name="connsiteX280" fmla="*/ 667173 w 1179211"/>
                  <a:gd name="connsiteY280" fmla="*/ 13774 h 84574"/>
                  <a:gd name="connsiteX281" fmla="*/ 654366 w 1179211"/>
                  <a:gd name="connsiteY281" fmla="*/ 6524 h 84574"/>
                  <a:gd name="connsiteX282" fmla="*/ 637451 w 1179211"/>
                  <a:gd name="connsiteY282" fmla="*/ 4108 h 84574"/>
                  <a:gd name="connsiteX283" fmla="*/ 631168 w 1179211"/>
                  <a:gd name="connsiteY283" fmla="*/ 4108 h 84574"/>
                  <a:gd name="connsiteX284" fmla="*/ 627060 w 1179211"/>
                  <a:gd name="connsiteY284" fmla="*/ 4350 h 84574"/>
                  <a:gd name="connsiteX285" fmla="*/ 622953 w 1179211"/>
                  <a:gd name="connsiteY285" fmla="*/ 4350 h 84574"/>
                  <a:gd name="connsiteX286" fmla="*/ 616670 w 1179211"/>
                  <a:gd name="connsiteY286" fmla="*/ 4591 h 84574"/>
                  <a:gd name="connsiteX287" fmla="*/ 616670 w 1179211"/>
                  <a:gd name="connsiteY287" fmla="*/ 84091 h 84574"/>
                  <a:gd name="connsiteX288" fmla="*/ 625611 w 1179211"/>
                  <a:gd name="connsiteY288" fmla="*/ 84333 h 84574"/>
                  <a:gd name="connsiteX289" fmla="*/ 637209 w 1179211"/>
                  <a:gd name="connsiteY289" fmla="*/ 84575 h 84574"/>
                  <a:gd name="connsiteX290" fmla="*/ 650741 w 1179211"/>
                  <a:gd name="connsiteY290" fmla="*/ 82883 h 84574"/>
                  <a:gd name="connsiteX291" fmla="*/ 664032 w 1179211"/>
                  <a:gd name="connsiteY291" fmla="*/ 76842 h 84574"/>
                  <a:gd name="connsiteX292" fmla="*/ 674181 w 1179211"/>
                  <a:gd name="connsiteY292" fmla="*/ 64518 h 84574"/>
                  <a:gd name="connsiteX293" fmla="*/ 678289 w 1179211"/>
                  <a:gd name="connsiteY293" fmla="*/ 43979 h 84574"/>
                  <a:gd name="connsiteX294" fmla="*/ 675389 w 1179211"/>
                  <a:gd name="connsiteY294" fmla="*/ 25856 h 84574"/>
                  <a:gd name="connsiteX295" fmla="*/ 562059 w 1179211"/>
                  <a:gd name="connsiteY295" fmla="*/ 77325 h 84574"/>
                  <a:gd name="connsiteX296" fmla="*/ 558918 w 1179211"/>
                  <a:gd name="connsiteY296" fmla="*/ 78534 h 84574"/>
                  <a:gd name="connsiteX297" fmla="*/ 555776 w 1179211"/>
                  <a:gd name="connsiteY297" fmla="*/ 79017 h 84574"/>
                  <a:gd name="connsiteX298" fmla="*/ 553360 w 1179211"/>
                  <a:gd name="connsiteY298" fmla="*/ 78534 h 84574"/>
                  <a:gd name="connsiteX299" fmla="*/ 551185 w 1179211"/>
                  <a:gd name="connsiteY299" fmla="*/ 77567 h 84574"/>
                  <a:gd name="connsiteX300" fmla="*/ 549010 w 1179211"/>
                  <a:gd name="connsiteY300" fmla="*/ 74184 h 84574"/>
                  <a:gd name="connsiteX301" fmla="*/ 548769 w 1179211"/>
                  <a:gd name="connsiteY301" fmla="*/ 67901 h 84574"/>
                  <a:gd name="connsiteX302" fmla="*/ 548769 w 1179211"/>
                  <a:gd name="connsiteY302" fmla="*/ 35280 h 84574"/>
                  <a:gd name="connsiteX303" fmla="*/ 561817 w 1179211"/>
                  <a:gd name="connsiteY303" fmla="*/ 35280 h 84574"/>
                  <a:gd name="connsiteX304" fmla="*/ 561817 w 1179211"/>
                  <a:gd name="connsiteY304" fmla="*/ 28997 h 84574"/>
                  <a:gd name="connsiteX305" fmla="*/ 548769 w 1179211"/>
                  <a:gd name="connsiteY305" fmla="*/ 28997 h 84574"/>
                  <a:gd name="connsiteX306" fmla="*/ 548769 w 1179211"/>
                  <a:gd name="connsiteY306" fmla="*/ 12807 h 84574"/>
                  <a:gd name="connsiteX307" fmla="*/ 539103 w 1179211"/>
                  <a:gd name="connsiteY307" fmla="*/ 14982 h 84574"/>
                  <a:gd name="connsiteX308" fmla="*/ 539103 w 1179211"/>
                  <a:gd name="connsiteY308" fmla="*/ 28997 h 84574"/>
                  <a:gd name="connsiteX309" fmla="*/ 529679 w 1179211"/>
                  <a:gd name="connsiteY309" fmla="*/ 28997 h 84574"/>
                  <a:gd name="connsiteX310" fmla="*/ 529679 w 1179211"/>
                  <a:gd name="connsiteY310" fmla="*/ 35280 h 84574"/>
                  <a:gd name="connsiteX311" fmla="*/ 539103 w 1179211"/>
                  <a:gd name="connsiteY311" fmla="*/ 35280 h 84574"/>
                  <a:gd name="connsiteX312" fmla="*/ 539103 w 1179211"/>
                  <a:gd name="connsiteY312" fmla="*/ 68868 h 84574"/>
                  <a:gd name="connsiteX313" fmla="*/ 539345 w 1179211"/>
                  <a:gd name="connsiteY313" fmla="*/ 76117 h 84574"/>
                  <a:gd name="connsiteX314" fmla="*/ 541278 w 1179211"/>
                  <a:gd name="connsiteY314" fmla="*/ 81433 h 84574"/>
                  <a:gd name="connsiteX315" fmla="*/ 545869 w 1179211"/>
                  <a:gd name="connsiteY315" fmla="*/ 84816 h 84574"/>
                  <a:gd name="connsiteX316" fmla="*/ 551910 w 1179211"/>
                  <a:gd name="connsiteY316" fmla="*/ 85783 h 84574"/>
                  <a:gd name="connsiteX317" fmla="*/ 558434 w 1179211"/>
                  <a:gd name="connsiteY317" fmla="*/ 84816 h 84574"/>
                  <a:gd name="connsiteX318" fmla="*/ 563992 w 1179211"/>
                  <a:gd name="connsiteY318" fmla="*/ 82158 h 84574"/>
                  <a:gd name="connsiteX319" fmla="*/ 562059 w 1179211"/>
                  <a:gd name="connsiteY319" fmla="*/ 77325 h 84574"/>
                  <a:gd name="connsiteX320" fmla="*/ 487392 w 1179211"/>
                  <a:gd name="connsiteY320" fmla="*/ 6041 h 84574"/>
                  <a:gd name="connsiteX321" fmla="*/ 483284 w 1179211"/>
                  <a:gd name="connsiteY321" fmla="*/ 4350 h 84574"/>
                  <a:gd name="connsiteX322" fmla="*/ 479176 w 1179211"/>
                  <a:gd name="connsiteY322" fmla="*/ 6041 h 84574"/>
                  <a:gd name="connsiteX323" fmla="*/ 477484 w 1179211"/>
                  <a:gd name="connsiteY323" fmla="*/ 9907 h 84574"/>
                  <a:gd name="connsiteX324" fmla="*/ 479176 w 1179211"/>
                  <a:gd name="connsiteY324" fmla="*/ 13774 h 84574"/>
                  <a:gd name="connsiteX325" fmla="*/ 483284 w 1179211"/>
                  <a:gd name="connsiteY325" fmla="*/ 15465 h 84574"/>
                  <a:gd name="connsiteX326" fmla="*/ 487392 w 1179211"/>
                  <a:gd name="connsiteY326" fmla="*/ 13774 h 84574"/>
                  <a:gd name="connsiteX327" fmla="*/ 489083 w 1179211"/>
                  <a:gd name="connsiteY327" fmla="*/ 9907 h 84574"/>
                  <a:gd name="connsiteX328" fmla="*/ 487392 w 1179211"/>
                  <a:gd name="connsiteY328" fmla="*/ 6041 h 84574"/>
                  <a:gd name="connsiteX329" fmla="*/ 510589 w 1179211"/>
                  <a:gd name="connsiteY329" fmla="*/ 6041 h 84574"/>
                  <a:gd name="connsiteX330" fmla="*/ 506481 w 1179211"/>
                  <a:gd name="connsiteY330" fmla="*/ 4350 h 84574"/>
                  <a:gd name="connsiteX331" fmla="*/ 502373 w 1179211"/>
                  <a:gd name="connsiteY331" fmla="*/ 6041 h 84574"/>
                  <a:gd name="connsiteX332" fmla="*/ 500682 w 1179211"/>
                  <a:gd name="connsiteY332" fmla="*/ 9907 h 84574"/>
                  <a:gd name="connsiteX333" fmla="*/ 502373 w 1179211"/>
                  <a:gd name="connsiteY333" fmla="*/ 13774 h 84574"/>
                  <a:gd name="connsiteX334" fmla="*/ 506481 w 1179211"/>
                  <a:gd name="connsiteY334" fmla="*/ 15465 h 84574"/>
                  <a:gd name="connsiteX335" fmla="*/ 510589 w 1179211"/>
                  <a:gd name="connsiteY335" fmla="*/ 13774 h 84574"/>
                  <a:gd name="connsiteX336" fmla="*/ 512281 w 1179211"/>
                  <a:gd name="connsiteY336" fmla="*/ 9907 h 84574"/>
                  <a:gd name="connsiteX337" fmla="*/ 510589 w 1179211"/>
                  <a:gd name="connsiteY337" fmla="*/ 6041 h 84574"/>
                  <a:gd name="connsiteX338" fmla="*/ 504548 w 1179211"/>
                  <a:gd name="connsiteY338" fmla="*/ 62827 h 84574"/>
                  <a:gd name="connsiteX339" fmla="*/ 504306 w 1179211"/>
                  <a:gd name="connsiteY339" fmla="*/ 67660 h 84574"/>
                  <a:gd name="connsiteX340" fmla="*/ 502373 w 1179211"/>
                  <a:gd name="connsiteY340" fmla="*/ 72976 h 84574"/>
                  <a:gd name="connsiteX341" fmla="*/ 498990 w 1179211"/>
                  <a:gd name="connsiteY341" fmla="*/ 76600 h 84574"/>
                  <a:gd name="connsiteX342" fmla="*/ 495124 w 1179211"/>
                  <a:gd name="connsiteY342" fmla="*/ 78534 h 84574"/>
                  <a:gd name="connsiteX343" fmla="*/ 491741 w 1179211"/>
                  <a:gd name="connsiteY343" fmla="*/ 79017 h 84574"/>
                  <a:gd name="connsiteX344" fmla="*/ 488116 w 1179211"/>
                  <a:gd name="connsiteY344" fmla="*/ 78534 h 84574"/>
                  <a:gd name="connsiteX345" fmla="*/ 484975 w 1179211"/>
                  <a:gd name="connsiteY345" fmla="*/ 76842 h 84574"/>
                  <a:gd name="connsiteX346" fmla="*/ 482800 w 1179211"/>
                  <a:gd name="connsiteY346" fmla="*/ 73942 h 84574"/>
                  <a:gd name="connsiteX347" fmla="*/ 482075 w 1179211"/>
                  <a:gd name="connsiteY347" fmla="*/ 69351 h 84574"/>
                  <a:gd name="connsiteX348" fmla="*/ 483284 w 1179211"/>
                  <a:gd name="connsiteY348" fmla="*/ 64760 h 84574"/>
                  <a:gd name="connsiteX349" fmla="*/ 486183 w 1179211"/>
                  <a:gd name="connsiteY349" fmla="*/ 61619 h 84574"/>
                  <a:gd name="connsiteX350" fmla="*/ 489566 w 1179211"/>
                  <a:gd name="connsiteY350" fmla="*/ 59686 h 84574"/>
                  <a:gd name="connsiteX351" fmla="*/ 492708 w 1179211"/>
                  <a:gd name="connsiteY351" fmla="*/ 58719 h 84574"/>
                  <a:gd name="connsiteX352" fmla="*/ 496091 w 1179211"/>
                  <a:gd name="connsiteY352" fmla="*/ 58236 h 84574"/>
                  <a:gd name="connsiteX353" fmla="*/ 499715 w 1179211"/>
                  <a:gd name="connsiteY353" fmla="*/ 57994 h 84574"/>
                  <a:gd name="connsiteX354" fmla="*/ 502857 w 1179211"/>
                  <a:gd name="connsiteY354" fmla="*/ 57752 h 84574"/>
                  <a:gd name="connsiteX355" fmla="*/ 505031 w 1179211"/>
                  <a:gd name="connsiteY355" fmla="*/ 57752 h 84574"/>
                  <a:gd name="connsiteX356" fmla="*/ 504548 w 1179211"/>
                  <a:gd name="connsiteY356" fmla="*/ 62827 h 84574"/>
                  <a:gd name="connsiteX357" fmla="*/ 522188 w 1179211"/>
                  <a:gd name="connsiteY357" fmla="*/ 78292 h 84574"/>
                  <a:gd name="connsiteX358" fmla="*/ 517838 w 1179211"/>
                  <a:gd name="connsiteY358" fmla="*/ 79017 h 84574"/>
                  <a:gd name="connsiteX359" fmla="*/ 514939 w 1179211"/>
                  <a:gd name="connsiteY359" fmla="*/ 77809 h 84574"/>
                  <a:gd name="connsiteX360" fmla="*/ 513972 w 1179211"/>
                  <a:gd name="connsiteY360" fmla="*/ 72734 h 84574"/>
                  <a:gd name="connsiteX361" fmla="*/ 513972 w 1179211"/>
                  <a:gd name="connsiteY361" fmla="*/ 43496 h 84574"/>
                  <a:gd name="connsiteX362" fmla="*/ 513972 w 1179211"/>
                  <a:gd name="connsiteY362" fmla="*/ 40354 h 84574"/>
                  <a:gd name="connsiteX363" fmla="*/ 513489 w 1179211"/>
                  <a:gd name="connsiteY363" fmla="*/ 36971 h 84574"/>
                  <a:gd name="connsiteX364" fmla="*/ 512281 w 1179211"/>
                  <a:gd name="connsiteY364" fmla="*/ 33830 h 84574"/>
                  <a:gd name="connsiteX365" fmla="*/ 509864 w 1179211"/>
                  <a:gd name="connsiteY365" fmla="*/ 31172 h 84574"/>
                  <a:gd name="connsiteX366" fmla="*/ 502615 w 1179211"/>
                  <a:gd name="connsiteY366" fmla="*/ 27789 h 84574"/>
                  <a:gd name="connsiteX367" fmla="*/ 494882 w 1179211"/>
                  <a:gd name="connsiteY367" fmla="*/ 27064 h 84574"/>
                  <a:gd name="connsiteX368" fmla="*/ 488116 w 1179211"/>
                  <a:gd name="connsiteY368" fmla="*/ 27789 h 84574"/>
                  <a:gd name="connsiteX369" fmla="*/ 482075 w 1179211"/>
                  <a:gd name="connsiteY369" fmla="*/ 29964 h 84574"/>
                  <a:gd name="connsiteX370" fmla="*/ 477243 w 1179211"/>
                  <a:gd name="connsiteY370" fmla="*/ 33830 h 84574"/>
                  <a:gd name="connsiteX371" fmla="*/ 474584 w 1179211"/>
                  <a:gd name="connsiteY371" fmla="*/ 40113 h 84574"/>
                  <a:gd name="connsiteX372" fmla="*/ 482317 w 1179211"/>
                  <a:gd name="connsiteY372" fmla="*/ 42529 h 84574"/>
                  <a:gd name="connsiteX373" fmla="*/ 483284 w 1179211"/>
                  <a:gd name="connsiteY373" fmla="*/ 38904 h 84574"/>
                  <a:gd name="connsiteX374" fmla="*/ 485217 w 1179211"/>
                  <a:gd name="connsiteY374" fmla="*/ 36005 h 84574"/>
                  <a:gd name="connsiteX375" fmla="*/ 488600 w 1179211"/>
                  <a:gd name="connsiteY375" fmla="*/ 33830 h 84574"/>
                  <a:gd name="connsiteX376" fmla="*/ 493916 w 1179211"/>
                  <a:gd name="connsiteY376" fmla="*/ 33105 h 84574"/>
                  <a:gd name="connsiteX377" fmla="*/ 497299 w 1179211"/>
                  <a:gd name="connsiteY377" fmla="*/ 33347 h 84574"/>
                  <a:gd name="connsiteX378" fmla="*/ 500440 w 1179211"/>
                  <a:gd name="connsiteY378" fmla="*/ 34313 h 84574"/>
                  <a:gd name="connsiteX379" fmla="*/ 503582 w 1179211"/>
                  <a:gd name="connsiteY379" fmla="*/ 37213 h 84574"/>
                  <a:gd name="connsiteX380" fmla="*/ 504548 w 1179211"/>
                  <a:gd name="connsiteY380" fmla="*/ 42287 h 84574"/>
                  <a:gd name="connsiteX381" fmla="*/ 504548 w 1179211"/>
                  <a:gd name="connsiteY381" fmla="*/ 51711 h 84574"/>
                  <a:gd name="connsiteX382" fmla="*/ 497057 w 1179211"/>
                  <a:gd name="connsiteY382" fmla="*/ 51953 h 84574"/>
                  <a:gd name="connsiteX383" fmla="*/ 491016 w 1179211"/>
                  <a:gd name="connsiteY383" fmla="*/ 52436 h 84574"/>
                  <a:gd name="connsiteX384" fmla="*/ 483525 w 1179211"/>
                  <a:gd name="connsiteY384" fmla="*/ 54369 h 84574"/>
                  <a:gd name="connsiteX385" fmla="*/ 477484 w 1179211"/>
                  <a:gd name="connsiteY385" fmla="*/ 57994 h 84574"/>
                  <a:gd name="connsiteX386" fmla="*/ 473618 w 1179211"/>
                  <a:gd name="connsiteY386" fmla="*/ 63310 h 84574"/>
                  <a:gd name="connsiteX387" fmla="*/ 472168 w 1179211"/>
                  <a:gd name="connsiteY387" fmla="*/ 70076 h 84574"/>
                  <a:gd name="connsiteX388" fmla="*/ 473618 w 1179211"/>
                  <a:gd name="connsiteY388" fmla="*/ 76842 h 84574"/>
                  <a:gd name="connsiteX389" fmla="*/ 477243 w 1179211"/>
                  <a:gd name="connsiteY389" fmla="*/ 81675 h 84574"/>
                  <a:gd name="connsiteX390" fmla="*/ 482317 w 1179211"/>
                  <a:gd name="connsiteY390" fmla="*/ 84575 h 84574"/>
                  <a:gd name="connsiteX391" fmla="*/ 488116 w 1179211"/>
                  <a:gd name="connsiteY391" fmla="*/ 85541 h 84574"/>
                  <a:gd name="connsiteX392" fmla="*/ 499232 w 1179211"/>
                  <a:gd name="connsiteY392" fmla="*/ 82641 h 84574"/>
                  <a:gd name="connsiteX393" fmla="*/ 505031 w 1179211"/>
                  <a:gd name="connsiteY393" fmla="*/ 75634 h 84574"/>
                  <a:gd name="connsiteX394" fmla="*/ 507689 w 1179211"/>
                  <a:gd name="connsiteY394" fmla="*/ 82158 h 84574"/>
                  <a:gd name="connsiteX395" fmla="*/ 514214 w 1179211"/>
                  <a:gd name="connsiteY395" fmla="*/ 84816 h 84574"/>
                  <a:gd name="connsiteX396" fmla="*/ 519047 w 1179211"/>
                  <a:gd name="connsiteY396" fmla="*/ 84333 h 84574"/>
                  <a:gd name="connsiteX397" fmla="*/ 522430 w 1179211"/>
                  <a:gd name="connsiteY397" fmla="*/ 83608 h 84574"/>
                  <a:gd name="connsiteX398" fmla="*/ 522430 w 1179211"/>
                  <a:gd name="connsiteY398" fmla="*/ 78292 h 84574"/>
                  <a:gd name="connsiteX399" fmla="*/ 458636 w 1179211"/>
                  <a:gd name="connsiteY399" fmla="*/ 77325 h 84574"/>
                  <a:gd name="connsiteX400" fmla="*/ 455495 w 1179211"/>
                  <a:gd name="connsiteY400" fmla="*/ 78534 h 84574"/>
                  <a:gd name="connsiteX401" fmla="*/ 452353 w 1179211"/>
                  <a:gd name="connsiteY401" fmla="*/ 79017 h 84574"/>
                  <a:gd name="connsiteX402" fmla="*/ 449937 w 1179211"/>
                  <a:gd name="connsiteY402" fmla="*/ 78534 h 84574"/>
                  <a:gd name="connsiteX403" fmla="*/ 447762 w 1179211"/>
                  <a:gd name="connsiteY403" fmla="*/ 77567 h 84574"/>
                  <a:gd name="connsiteX404" fmla="*/ 445587 w 1179211"/>
                  <a:gd name="connsiteY404" fmla="*/ 74184 h 84574"/>
                  <a:gd name="connsiteX405" fmla="*/ 445346 w 1179211"/>
                  <a:gd name="connsiteY405" fmla="*/ 67901 h 84574"/>
                  <a:gd name="connsiteX406" fmla="*/ 445346 w 1179211"/>
                  <a:gd name="connsiteY406" fmla="*/ 35280 h 84574"/>
                  <a:gd name="connsiteX407" fmla="*/ 458394 w 1179211"/>
                  <a:gd name="connsiteY407" fmla="*/ 35280 h 84574"/>
                  <a:gd name="connsiteX408" fmla="*/ 458394 w 1179211"/>
                  <a:gd name="connsiteY408" fmla="*/ 28997 h 84574"/>
                  <a:gd name="connsiteX409" fmla="*/ 445346 w 1179211"/>
                  <a:gd name="connsiteY409" fmla="*/ 28997 h 84574"/>
                  <a:gd name="connsiteX410" fmla="*/ 445346 w 1179211"/>
                  <a:gd name="connsiteY410" fmla="*/ 12807 h 84574"/>
                  <a:gd name="connsiteX411" fmla="*/ 435680 w 1179211"/>
                  <a:gd name="connsiteY411" fmla="*/ 14982 h 84574"/>
                  <a:gd name="connsiteX412" fmla="*/ 435680 w 1179211"/>
                  <a:gd name="connsiteY412" fmla="*/ 28997 h 84574"/>
                  <a:gd name="connsiteX413" fmla="*/ 426256 w 1179211"/>
                  <a:gd name="connsiteY413" fmla="*/ 28997 h 84574"/>
                  <a:gd name="connsiteX414" fmla="*/ 426256 w 1179211"/>
                  <a:gd name="connsiteY414" fmla="*/ 35280 h 84574"/>
                  <a:gd name="connsiteX415" fmla="*/ 435680 w 1179211"/>
                  <a:gd name="connsiteY415" fmla="*/ 35280 h 84574"/>
                  <a:gd name="connsiteX416" fmla="*/ 435680 w 1179211"/>
                  <a:gd name="connsiteY416" fmla="*/ 68868 h 84574"/>
                  <a:gd name="connsiteX417" fmla="*/ 435922 w 1179211"/>
                  <a:gd name="connsiteY417" fmla="*/ 76117 h 84574"/>
                  <a:gd name="connsiteX418" fmla="*/ 437855 w 1179211"/>
                  <a:gd name="connsiteY418" fmla="*/ 81433 h 84574"/>
                  <a:gd name="connsiteX419" fmla="*/ 442446 w 1179211"/>
                  <a:gd name="connsiteY419" fmla="*/ 84816 h 84574"/>
                  <a:gd name="connsiteX420" fmla="*/ 448487 w 1179211"/>
                  <a:gd name="connsiteY420" fmla="*/ 85783 h 84574"/>
                  <a:gd name="connsiteX421" fmla="*/ 455012 w 1179211"/>
                  <a:gd name="connsiteY421" fmla="*/ 84816 h 84574"/>
                  <a:gd name="connsiteX422" fmla="*/ 460569 w 1179211"/>
                  <a:gd name="connsiteY422" fmla="*/ 82158 h 84574"/>
                  <a:gd name="connsiteX423" fmla="*/ 458636 w 1179211"/>
                  <a:gd name="connsiteY423" fmla="*/ 77325 h 84574"/>
                  <a:gd name="connsiteX424" fmla="*/ 409825 w 1179211"/>
                  <a:gd name="connsiteY424" fmla="*/ 28997 h 84574"/>
                  <a:gd name="connsiteX425" fmla="*/ 399676 w 1179211"/>
                  <a:gd name="connsiteY425" fmla="*/ 28997 h 84574"/>
                  <a:gd name="connsiteX426" fmla="*/ 399676 w 1179211"/>
                  <a:gd name="connsiteY426" fmla="*/ 84091 h 84574"/>
                  <a:gd name="connsiteX427" fmla="*/ 409825 w 1179211"/>
                  <a:gd name="connsiteY427" fmla="*/ 84091 h 84574"/>
                  <a:gd name="connsiteX428" fmla="*/ 409825 w 1179211"/>
                  <a:gd name="connsiteY428" fmla="*/ 28997 h 84574"/>
                  <a:gd name="connsiteX429" fmla="*/ 409341 w 1179211"/>
                  <a:gd name="connsiteY429" fmla="*/ 2416 h 84574"/>
                  <a:gd name="connsiteX430" fmla="*/ 404992 w 1179211"/>
                  <a:gd name="connsiteY430" fmla="*/ 483 h 84574"/>
                  <a:gd name="connsiteX431" fmla="*/ 400400 w 1179211"/>
                  <a:gd name="connsiteY431" fmla="*/ 2416 h 84574"/>
                  <a:gd name="connsiteX432" fmla="*/ 398467 w 1179211"/>
                  <a:gd name="connsiteY432" fmla="*/ 6766 h 84574"/>
                  <a:gd name="connsiteX433" fmla="*/ 400400 w 1179211"/>
                  <a:gd name="connsiteY433" fmla="*/ 11116 h 84574"/>
                  <a:gd name="connsiteX434" fmla="*/ 404992 w 1179211"/>
                  <a:gd name="connsiteY434" fmla="*/ 13049 h 84574"/>
                  <a:gd name="connsiteX435" fmla="*/ 409341 w 1179211"/>
                  <a:gd name="connsiteY435" fmla="*/ 11116 h 84574"/>
                  <a:gd name="connsiteX436" fmla="*/ 411274 w 1179211"/>
                  <a:gd name="connsiteY436" fmla="*/ 6766 h 84574"/>
                  <a:gd name="connsiteX437" fmla="*/ 409341 w 1179211"/>
                  <a:gd name="connsiteY437" fmla="*/ 2416 h 84574"/>
                  <a:gd name="connsiteX438" fmla="*/ 379619 w 1179211"/>
                  <a:gd name="connsiteY438" fmla="*/ 61377 h 84574"/>
                  <a:gd name="connsiteX439" fmla="*/ 375511 w 1179211"/>
                  <a:gd name="connsiteY439" fmla="*/ 56544 h 84574"/>
                  <a:gd name="connsiteX440" fmla="*/ 370195 w 1179211"/>
                  <a:gd name="connsiteY440" fmla="*/ 53403 h 84574"/>
                  <a:gd name="connsiteX441" fmla="*/ 364396 w 1179211"/>
                  <a:gd name="connsiteY441" fmla="*/ 51470 h 84574"/>
                  <a:gd name="connsiteX442" fmla="*/ 355938 w 1179211"/>
                  <a:gd name="connsiteY442" fmla="*/ 47603 h 84574"/>
                  <a:gd name="connsiteX443" fmla="*/ 352797 w 1179211"/>
                  <a:gd name="connsiteY443" fmla="*/ 40837 h 84574"/>
                  <a:gd name="connsiteX444" fmla="*/ 355697 w 1179211"/>
                  <a:gd name="connsiteY444" fmla="*/ 35280 h 84574"/>
                  <a:gd name="connsiteX445" fmla="*/ 362946 w 1179211"/>
                  <a:gd name="connsiteY445" fmla="*/ 33105 h 84574"/>
                  <a:gd name="connsiteX446" fmla="*/ 370195 w 1179211"/>
                  <a:gd name="connsiteY446" fmla="*/ 34796 h 84574"/>
                  <a:gd name="connsiteX447" fmla="*/ 374786 w 1179211"/>
                  <a:gd name="connsiteY447" fmla="*/ 38421 h 84574"/>
                  <a:gd name="connsiteX448" fmla="*/ 379619 w 1179211"/>
                  <a:gd name="connsiteY448" fmla="*/ 32380 h 84574"/>
                  <a:gd name="connsiteX449" fmla="*/ 373820 w 1179211"/>
                  <a:gd name="connsiteY449" fmla="*/ 28997 h 84574"/>
                  <a:gd name="connsiteX450" fmla="*/ 363429 w 1179211"/>
                  <a:gd name="connsiteY450" fmla="*/ 27306 h 84574"/>
                  <a:gd name="connsiteX451" fmla="*/ 355938 w 1179211"/>
                  <a:gd name="connsiteY451" fmla="*/ 28272 h 84574"/>
                  <a:gd name="connsiteX452" fmla="*/ 349656 w 1179211"/>
                  <a:gd name="connsiteY452" fmla="*/ 31172 h 84574"/>
                  <a:gd name="connsiteX453" fmla="*/ 345306 w 1179211"/>
                  <a:gd name="connsiteY453" fmla="*/ 36005 h 84574"/>
                  <a:gd name="connsiteX454" fmla="*/ 343615 w 1179211"/>
                  <a:gd name="connsiteY454" fmla="*/ 42771 h 84574"/>
                  <a:gd name="connsiteX455" fmla="*/ 345065 w 1179211"/>
                  <a:gd name="connsiteY455" fmla="*/ 50020 h 84574"/>
                  <a:gd name="connsiteX456" fmla="*/ 348931 w 1179211"/>
                  <a:gd name="connsiteY456" fmla="*/ 54853 h 84574"/>
                  <a:gd name="connsiteX457" fmla="*/ 354005 w 1179211"/>
                  <a:gd name="connsiteY457" fmla="*/ 57752 h 84574"/>
                  <a:gd name="connsiteX458" fmla="*/ 359321 w 1179211"/>
                  <a:gd name="connsiteY458" fmla="*/ 59686 h 84574"/>
                  <a:gd name="connsiteX459" fmla="*/ 367779 w 1179211"/>
                  <a:gd name="connsiteY459" fmla="*/ 63310 h 84574"/>
                  <a:gd name="connsiteX460" fmla="*/ 370920 w 1179211"/>
                  <a:gd name="connsiteY460" fmla="*/ 70559 h 84574"/>
                  <a:gd name="connsiteX461" fmla="*/ 368262 w 1179211"/>
                  <a:gd name="connsiteY461" fmla="*/ 77325 h 84574"/>
                  <a:gd name="connsiteX462" fmla="*/ 360771 w 1179211"/>
                  <a:gd name="connsiteY462" fmla="*/ 79742 h 84574"/>
                  <a:gd name="connsiteX463" fmla="*/ 355938 w 1179211"/>
                  <a:gd name="connsiteY463" fmla="*/ 79017 h 84574"/>
                  <a:gd name="connsiteX464" fmla="*/ 351830 w 1179211"/>
                  <a:gd name="connsiteY464" fmla="*/ 76842 h 84574"/>
                  <a:gd name="connsiteX465" fmla="*/ 348447 w 1179211"/>
                  <a:gd name="connsiteY465" fmla="*/ 74184 h 84574"/>
                  <a:gd name="connsiteX466" fmla="*/ 346031 w 1179211"/>
                  <a:gd name="connsiteY466" fmla="*/ 71768 h 84574"/>
                  <a:gd name="connsiteX467" fmla="*/ 341198 w 1179211"/>
                  <a:gd name="connsiteY467" fmla="*/ 79500 h 84574"/>
                  <a:gd name="connsiteX468" fmla="*/ 360288 w 1179211"/>
                  <a:gd name="connsiteY468" fmla="*/ 85783 h 84574"/>
                  <a:gd name="connsiteX469" fmla="*/ 368020 w 1179211"/>
                  <a:gd name="connsiteY469" fmla="*/ 84575 h 84574"/>
                  <a:gd name="connsiteX470" fmla="*/ 374303 w 1179211"/>
                  <a:gd name="connsiteY470" fmla="*/ 81192 h 84574"/>
                  <a:gd name="connsiteX471" fmla="*/ 378411 w 1179211"/>
                  <a:gd name="connsiteY471" fmla="*/ 75634 h 84574"/>
                  <a:gd name="connsiteX472" fmla="*/ 380103 w 1179211"/>
                  <a:gd name="connsiteY472" fmla="*/ 68143 h 84574"/>
                  <a:gd name="connsiteX473" fmla="*/ 379619 w 1179211"/>
                  <a:gd name="connsiteY473" fmla="*/ 61377 h 84574"/>
                  <a:gd name="connsiteX474" fmla="*/ 298428 w 1179211"/>
                  <a:gd name="connsiteY474" fmla="*/ 84091 h 84574"/>
                  <a:gd name="connsiteX475" fmla="*/ 307852 w 1179211"/>
                  <a:gd name="connsiteY475" fmla="*/ 84091 h 84574"/>
                  <a:gd name="connsiteX476" fmla="*/ 307852 w 1179211"/>
                  <a:gd name="connsiteY476" fmla="*/ 57511 h 84574"/>
                  <a:gd name="connsiteX477" fmla="*/ 308093 w 1179211"/>
                  <a:gd name="connsiteY477" fmla="*/ 51953 h 84574"/>
                  <a:gd name="connsiteX478" fmla="*/ 308818 w 1179211"/>
                  <a:gd name="connsiteY478" fmla="*/ 46637 h 84574"/>
                  <a:gd name="connsiteX479" fmla="*/ 312926 w 1179211"/>
                  <a:gd name="connsiteY479" fmla="*/ 37938 h 84574"/>
                  <a:gd name="connsiteX480" fmla="*/ 318967 w 1179211"/>
                  <a:gd name="connsiteY480" fmla="*/ 34555 h 84574"/>
                  <a:gd name="connsiteX481" fmla="*/ 325008 w 1179211"/>
                  <a:gd name="connsiteY481" fmla="*/ 40596 h 84574"/>
                  <a:gd name="connsiteX482" fmla="*/ 333224 w 1179211"/>
                  <a:gd name="connsiteY482" fmla="*/ 37696 h 84574"/>
                  <a:gd name="connsiteX483" fmla="*/ 332016 w 1179211"/>
                  <a:gd name="connsiteY483" fmla="*/ 32863 h 84574"/>
                  <a:gd name="connsiteX484" fmla="*/ 329599 w 1179211"/>
                  <a:gd name="connsiteY484" fmla="*/ 29722 h 84574"/>
                  <a:gd name="connsiteX485" fmla="*/ 326216 w 1179211"/>
                  <a:gd name="connsiteY485" fmla="*/ 28030 h 84574"/>
                  <a:gd name="connsiteX486" fmla="*/ 322833 w 1179211"/>
                  <a:gd name="connsiteY486" fmla="*/ 27547 h 84574"/>
                  <a:gd name="connsiteX487" fmla="*/ 314134 w 1179211"/>
                  <a:gd name="connsiteY487" fmla="*/ 30205 h 84574"/>
                  <a:gd name="connsiteX488" fmla="*/ 307852 w 1179211"/>
                  <a:gd name="connsiteY488" fmla="*/ 37696 h 84574"/>
                  <a:gd name="connsiteX489" fmla="*/ 306643 w 1179211"/>
                  <a:gd name="connsiteY489" fmla="*/ 28272 h 84574"/>
                  <a:gd name="connsiteX490" fmla="*/ 297219 w 1179211"/>
                  <a:gd name="connsiteY490" fmla="*/ 29239 h 84574"/>
                  <a:gd name="connsiteX491" fmla="*/ 297461 w 1179211"/>
                  <a:gd name="connsiteY491" fmla="*/ 31413 h 84574"/>
                  <a:gd name="connsiteX492" fmla="*/ 297944 w 1179211"/>
                  <a:gd name="connsiteY492" fmla="*/ 35038 h 84574"/>
                  <a:gd name="connsiteX493" fmla="*/ 298186 w 1179211"/>
                  <a:gd name="connsiteY493" fmla="*/ 39146 h 84574"/>
                  <a:gd name="connsiteX494" fmla="*/ 298428 w 1179211"/>
                  <a:gd name="connsiteY494" fmla="*/ 43254 h 84574"/>
                  <a:gd name="connsiteX495" fmla="*/ 298428 w 1179211"/>
                  <a:gd name="connsiteY495" fmla="*/ 84091 h 84574"/>
                  <a:gd name="connsiteX496" fmla="*/ 267981 w 1179211"/>
                  <a:gd name="connsiteY496" fmla="*/ 38179 h 84574"/>
                  <a:gd name="connsiteX497" fmla="*/ 271122 w 1179211"/>
                  <a:gd name="connsiteY497" fmla="*/ 50262 h 84574"/>
                  <a:gd name="connsiteX498" fmla="*/ 271122 w 1179211"/>
                  <a:gd name="connsiteY498" fmla="*/ 52195 h 84574"/>
                  <a:gd name="connsiteX499" fmla="*/ 243817 w 1179211"/>
                  <a:gd name="connsiteY499" fmla="*/ 52195 h 84574"/>
                  <a:gd name="connsiteX500" fmla="*/ 245508 w 1179211"/>
                  <a:gd name="connsiteY500" fmla="*/ 45187 h 84574"/>
                  <a:gd name="connsiteX501" fmla="*/ 248649 w 1179211"/>
                  <a:gd name="connsiteY501" fmla="*/ 39388 h 84574"/>
                  <a:gd name="connsiteX502" fmla="*/ 253241 w 1179211"/>
                  <a:gd name="connsiteY502" fmla="*/ 35280 h 84574"/>
                  <a:gd name="connsiteX503" fmla="*/ 259282 w 1179211"/>
                  <a:gd name="connsiteY503" fmla="*/ 33830 h 84574"/>
                  <a:gd name="connsiteX504" fmla="*/ 267981 w 1179211"/>
                  <a:gd name="connsiteY504" fmla="*/ 38179 h 84574"/>
                  <a:gd name="connsiteX505" fmla="*/ 281029 w 1179211"/>
                  <a:gd name="connsiteY505" fmla="*/ 58236 h 84574"/>
                  <a:gd name="connsiteX506" fmla="*/ 281029 w 1179211"/>
                  <a:gd name="connsiteY506" fmla="*/ 52678 h 84574"/>
                  <a:gd name="connsiteX507" fmla="*/ 280063 w 1179211"/>
                  <a:gd name="connsiteY507" fmla="*/ 43496 h 84574"/>
                  <a:gd name="connsiteX508" fmla="*/ 276438 w 1179211"/>
                  <a:gd name="connsiteY508" fmla="*/ 35280 h 84574"/>
                  <a:gd name="connsiteX509" fmla="*/ 269672 w 1179211"/>
                  <a:gd name="connsiteY509" fmla="*/ 29480 h 84574"/>
                  <a:gd name="connsiteX510" fmla="*/ 259040 w 1179211"/>
                  <a:gd name="connsiteY510" fmla="*/ 27306 h 84574"/>
                  <a:gd name="connsiteX511" fmla="*/ 249133 w 1179211"/>
                  <a:gd name="connsiteY511" fmla="*/ 29480 h 84574"/>
                  <a:gd name="connsiteX512" fmla="*/ 241159 w 1179211"/>
                  <a:gd name="connsiteY512" fmla="*/ 35521 h 84574"/>
                  <a:gd name="connsiteX513" fmla="*/ 235842 w 1179211"/>
                  <a:gd name="connsiteY513" fmla="*/ 44704 h 84574"/>
                  <a:gd name="connsiteX514" fmla="*/ 233909 w 1179211"/>
                  <a:gd name="connsiteY514" fmla="*/ 56544 h 84574"/>
                  <a:gd name="connsiteX515" fmla="*/ 240675 w 1179211"/>
                  <a:gd name="connsiteY515" fmla="*/ 78292 h 84574"/>
                  <a:gd name="connsiteX516" fmla="*/ 260490 w 1179211"/>
                  <a:gd name="connsiteY516" fmla="*/ 85783 h 84574"/>
                  <a:gd name="connsiteX517" fmla="*/ 272572 w 1179211"/>
                  <a:gd name="connsiteY517" fmla="*/ 83125 h 84574"/>
                  <a:gd name="connsiteX518" fmla="*/ 282238 w 1179211"/>
                  <a:gd name="connsiteY518" fmla="*/ 75151 h 84574"/>
                  <a:gd name="connsiteX519" fmla="*/ 278371 w 1179211"/>
                  <a:gd name="connsiteY519" fmla="*/ 71043 h 84574"/>
                  <a:gd name="connsiteX520" fmla="*/ 268947 w 1179211"/>
                  <a:gd name="connsiteY520" fmla="*/ 77567 h 84574"/>
                  <a:gd name="connsiteX521" fmla="*/ 261215 w 1179211"/>
                  <a:gd name="connsiteY521" fmla="*/ 79017 h 84574"/>
                  <a:gd name="connsiteX522" fmla="*/ 248649 w 1179211"/>
                  <a:gd name="connsiteY522" fmla="*/ 73701 h 84574"/>
                  <a:gd name="connsiteX523" fmla="*/ 244058 w 1179211"/>
                  <a:gd name="connsiteY523" fmla="*/ 58477 h 84574"/>
                  <a:gd name="connsiteX524" fmla="*/ 281029 w 1179211"/>
                  <a:gd name="connsiteY524" fmla="*/ 58477 h 84574"/>
                  <a:gd name="connsiteX525" fmla="*/ 183648 w 1179211"/>
                  <a:gd name="connsiteY525" fmla="*/ 28997 h 84574"/>
                  <a:gd name="connsiteX526" fmla="*/ 172774 w 1179211"/>
                  <a:gd name="connsiteY526" fmla="*/ 28997 h 84574"/>
                  <a:gd name="connsiteX527" fmla="*/ 195247 w 1179211"/>
                  <a:gd name="connsiteY527" fmla="*/ 85300 h 84574"/>
                  <a:gd name="connsiteX528" fmla="*/ 203221 w 1179211"/>
                  <a:gd name="connsiteY528" fmla="*/ 85300 h 84574"/>
                  <a:gd name="connsiteX529" fmla="*/ 226418 w 1179211"/>
                  <a:gd name="connsiteY529" fmla="*/ 28997 h 84574"/>
                  <a:gd name="connsiteX530" fmla="*/ 217236 w 1179211"/>
                  <a:gd name="connsiteY530" fmla="*/ 28997 h 84574"/>
                  <a:gd name="connsiteX531" fmla="*/ 202496 w 1179211"/>
                  <a:gd name="connsiteY531" fmla="*/ 67660 h 84574"/>
                  <a:gd name="connsiteX532" fmla="*/ 200079 w 1179211"/>
                  <a:gd name="connsiteY532" fmla="*/ 76359 h 84574"/>
                  <a:gd name="connsiteX533" fmla="*/ 199354 w 1179211"/>
                  <a:gd name="connsiteY533" fmla="*/ 72734 h 84574"/>
                  <a:gd name="connsiteX534" fmla="*/ 197663 w 1179211"/>
                  <a:gd name="connsiteY534" fmla="*/ 67176 h 84574"/>
                  <a:gd name="connsiteX535" fmla="*/ 183648 w 1179211"/>
                  <a:gd name="connsiteY535" fmla="*/ 28997 h 84574"/>
                  <a:gd name="connsiteX536" fmla="*/ 159000 w 1179211"/>
                  <a:gd name="connsiteY536" fmla="*/ 28997 h 84574"/>
                  <a:gd name="connsiteX537" fmla="*/ 148851 w 1179211"/>
                  <a:gd name="connsiteY537" fmla="*/ 28997 h 84574"/>
                  <a:gd name="connsiteX538" fmla="*/ 148851 w 1179211"/>
                  <a:gd name="connsiteY538" fmla="*/ 84091 h 84574"/>
                  <a:gd name="connsiteX539" fmla="*/ 159000 w 1179211"/>
                  <a:gd name="connsiteY539" fmla="*/ 84091 h 84574"/>
                  <a:gd name="connsiteX540" fmla="*/ 159000 w 1179211"/>
                  <a:gd name="connsiteY540" fmla="*/ 28997 h 84574"/>
                  <a:gd name="connsiteX541" fmla="*/ 158517 w 1179211"/>
                  <a:gd name="connsiteY541" fmla="*/ 2416 h 84574"/>
                  <a:gd name="connsiteX542" fmla="*/ 154167 w 1179211"/>
                  <a:gd name="connsiteY542" fmla="*/ 483 h 84574"/>
                  <a:gd name="connsiteX543" fmla="*/ 149576 w 1179211"/>
                  <a:gd name="connsiteY543" fmla="*/ 2416 h 84574"/>
                  <a:gd name="connsiteX544" fmla="*/ 147643 w 1179211"/>
                  <a:gd name="connsiteY544" fmla="*/ 6766 h 84574"/>
                  <a:gd name="connsiteX545" fmla="*/ 149576 w 1179211"/>
                  <a:gd name="connsiteY545" fmla="*/ 11116 h 84574"/>
                  <a:gd name="connsiteX546" fmla="*/ 154167 w 1179211"/>
                  <a:gd name="connsiteY546" fmla="*/ 13049 h 84574"/>
                  <a:gd name="connsiteX547" fmla="*/ 158517 w 1179211"/>
                  <a:gd name="connsiteY547" fmla="*/ 11116 h 84574"/>
                  <a:gd name="connsiteX548" fmla="*/ 160450 w 1179211"/>
                  <a:gd name="connsiteY548" fmla="*/ 6766 h 84574"/>
                  <a:gd name="connsiteX549" fmla="*/ 158517 w 1179211"/>
                  <a:gd name="connsiteY549" fmla="*/ 2416 h 84574"/>
                  <a:gd name="connsiteX550" fmla="*/ 128795 w 1179211"/>
                  <a:gd name="connsiteY550" fmla="*/ 84091 h 84574"/>
                  <a:gd name="connsiteX551" fmla="*/ 128795 w 1179211"/>
                  <a:gd name="connsiteY551" fmla="*/ 49537 h 84574"/>
                  <a:gd name="connsiteX552" fmla="*/ 128312 w 1179211"/>
                  <a:gd name="connsiteY552" fmla="*/ 41079 h 84574"/>
                  <a:gd name="connsiteX553" fmla="*/ 126137 w 1179211"/>
                  <a:gd name="connsiteY553" fmla="*/ 34071 h 84574"/>
                  <a:gd name="connsiteX554" fmla="*/ 120338 w 1179211"/>
                  <a:gd name="connsiteY554" fmla="*/ 29239 h 84574"/>
                  <a:gd name="connsiteX555" fmla="*/ 109705 w 1179211"/>
                  <a:gd name="connsiteY555" fmla="*/ 27306 h 84574"/>
                  <a:gd name="connsiteX556" fmla="*/ 102214 w 1179211"/>
                  <a:gd name="connsiteY556" fmla="*/ 28514 h 84574"/>
                  <a:gd name="connsiteX557" fmla="*/ 96898 w 1179211"/>
                  <a:gd name="connsiteY557" fmla="*/ 31655 h 84574"/>
                  <a:gd name="connsiteX558" fmla="*/ 93274 w 1179211"/>
                  <a:gd name="connsiteY558" fmla="*/ 35280 h 84574"/>
                  <a:gd name="connsiteX559" fmla="*/ 91341 w 1179211"/>
                  <a:gd name="connsiteY559" fmla="*/ 37938 h 84574"/>
                  <a:gd name="connsiteX560" fmla="*/ 90132 w 1179211"/>
                  <a:gd name="connsiteY560" fmla="*/ 28514 h 84574"/>
                  <a:gd name="connsiteX561" fmla="*/ 80708 w 1179211"/>
                  <a:gd name="connsiteY561" fmla="*/ 29480 h 84574"/>
                  <a:gd name="connsiteX562" fmla="*/ 80950 w 1179211"/>
                  <a:gd name="connsiteY562" fmla="*/ 31655 h 84574"/>
                  <a:gd name="connsiteX563" fmla="*/ 81433 w 1179211"/>
                  <a:gd name="connsiteY563" fmla="*/ 35280 h 84574"/>
                  <a:gd name="connsiteX564" fmla="*/ 81675 w 1179211"/>
                  <a:gd name="connsiteY564" fmla="*/ 39388 h 84574"/>
                  <a:gd name="connsiteX565" fmla="*/ 81917 w 1179211"/>
                  <a:gd name="connsiteY565" fmla="*/ 43496 h 84574"/>
                  <a:gd name="connsiteX566" fmla="*/ 81917 w 1179211"/>
                  <a:gd name="connsiteY566" fmla="*/ 84333 h 84574"/>
                  <a:gd name="connsiteX567" fmla="*/ 91824 w 1179211"/>
                  <a:gd name="connsiteY567" fmla="*/ 84333 h 84574"/>
                  <a:gd name="connsiteX568" fmla="*/ 91824 w 1179211"/>
                  <a:gd name="connsiteY568" fmla="*/ 53403 h 84574"/>
                  <a:gd name="connsiteX569" fmla="*/ 93032 w 1179211"/>
                  <a:gd name="connsiteY569" fmla="*/ 46154 h 84574"/>
                  <a:gd name="connsiteX570" fmla="*/ 96415 w 1179211"/>
                  <a:gd name="connsiteY570" fmla="*/ 40354 h 84574"/>
                  <a:gd name="connsiteX571" fmla="*/ 101248 w 1179211"/>
                  <a:gd name="connsiteY571" fmla="*/ 36488 h 84574"/>
                  <a:gd name="connsiteX572" fmla="*/ 107531 w 1179211"/>
                  <a:gd name="connsiteY572" fmla="*/ 35038 h 84574"/>
                  <a:gd name="connsiteX573" fmla="*/ 113572 w 1179211"/>
                  <a:gd name="connsiteY573" fmla="*/ 36005 h 84574"/>
                  <a:gd name="connsiteX574" fmla="*/ 117196 w 1179211"/>
                  <a:gd name="connsiteY574" fmla="*/ 38904 h 84574"/>
                  <a:gd name="connsiteX575" fmla="*/ 118888 w 1179211"/>
                  <a:gd name="connsiteY575" fmla="*/ 43496 h 84574"/>
                  <a:gd name="connsiteX576" fmla="*/ 119371 w 1179211"/>
                  <a:gd name="connsiteY576" fmla="*/ 49778 h 84574"/>
                  <a:gd name="connsiteX577" fmla="*/ 119371 w 1179211"/>
                  <a:gd name="connsiteY577" fmla="*/ 84333 h 84574"/>
                  <a:gd name="connsiteX578" fmla="*/ 128795 w 1179211"/>
                  <a:gd name="connsiteY578" fmla="*/ 84333 h 84574"/>
                  <a:gd name="connsiteX579" fmla="*/ 60894 w 1179211"/>
                  <a:gd name="connsiteY579" fmla="*/ 5799 h 84574"/>
                  <a:gd name="connsiteX580" fmla="*/ 50986 w 1179211"/>
                  <a:gd name="connsiteY580" fmla="*/ 5799 h 84574"/>
                  <a:gd name="connsiteX581" fmla="*/ 50986 w 1179211"/>
                  <a:gd name="connsiteY581" fmla="*/ 54128 h 84574"/>
                  <a:gd name="connsiteX582" fmla="*/ 49295 w 1179211"/>
                  <a:gd name="connsiteY582" fmla="*/ 66935 h 84574"/>
                  <a:gd name="connsiteX583" fmla="*/ 44945 w 1179211"/>
                  <a:gd name="connsiteY583" fmla="*/ 74667 h 84574"/>
                  <a:gd name="connsiteX584" fmla="*/ 38421 w 1179211"/>
                  <a:gd name="connsiteY584" fmla="*/ 78534 h 84574"/>
                  <a:gd name="connsiteX585" fmla="*/ 30447 w 1179211"/>
                  <a:gd name="connsiteY585" fmla="*/ 79500 h 84574"/>
                  <a:gd name="connsiteX586" fmla="*/ 22231 w 1179211"/>
                  <a:gd name="connsiteY586" fmla="*/ 78534 h 84574"/>
                  <a:gd name="connsiteX587" fmla="*/ 15707 w 1179211"/>
                  <a:gd name="connsiteY587" fmla="*/ 74667 h 84574"/>
                  <a:gd name="connsiteX588" fmla="*/ 11357 w 1179211"/>
                  <a:gd name="connsiteY588" fmla="*/ 66935 h 84574"/>
                  <a:gd name="connsiteX589" fmla="*/ 9666 w 1179211"/>
                  <a:gd name="connsiteY589" fmla="*/ 54128 h 84574"/>
                  <a:gd name="connsiteX590" fmla="*/ 9666 w 1179211"/>
                  <a:gd name="connsiteY590" fmla="*/ 5799 h 84574"/>
                  <a:gd name="connsiteX591" fmla="*/ 0 w 1179211"/>
                  <a:gd name="connsiteY591" fmla="*/ 5799 h 84574"/>
                  <a:gd name="connsiteX592" fmla="*/ 0 w 1179211"/>
                  <a:gd name="connsiteY592" fmla="*/ 54853 h 84574"/>
                  <a:gd name="connsiteX593" fmla="*/ 7733 w 1179211"/>
                  <a:gd name="connsiteY593" fmla="*/ 79500 h 84574"/>
                  <a:gd name="connsiteX594" fmla="*/ 30689 w 1179211"/>
                  <a:gd name="connsiteY594" fmla="*/ 86749 h 84574"/>
                  <a:gd name="connsiteX595" fmla="*/ 53403 w 1179211"/>
                  <a:gd name="connsiteY595" fmla="*/ 79500 h 84574"/>
                  <a:gd name="connsiteX596" fmla="*/ 60894 w 1179211"/>
                  <a:gd name="connsiteY596" fmla="*/ 54853 h 84574"/>
                  <a:gd name="connsiteX597" fmla="*/ 60894 w 1179211"/>
                  <a:gd name="connsiteY597" fmla="*/ 5799 h 8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Lst>
                <a:rect l="l" t="t" r="r" b="b"/>
                <a:pathLst>
                  <a:path w="1179211" h="84574">
                    <a:moveTo>
                      <a:pt x="1181145" y="2658"/>
                    </a:moveTo>
                    <a:cubicBezTo>
                      <a:pt x="1179937" y="1933"/>
                      <a:pt x="1178245" y="1450"/>
                      <a:pt x="1176071" y="725"/>
                    </a:cubicBezTo>
                    <a:cubicBezTo>
                      <a:pt x="1173654" y="242"/>
                      <a:pt x="1171238" y="0"/>
                      <a:pt x="1168580" y="0"/>
                    </a:cubicBezTo>
                    <a:cubicBezTo>
                      <a:pt x="1164955" y="0"/>
                      <a:pt x="1161572" y="725"/>
                      <a:pt x="1158672" y="1933"/>
                    </a:cubicBezTo>
                    <a:cubicBezTo>
                      <a:pt x="1155773" y="3383"/>
                      <a:pt x="1153115" y="5558"/>
                      <a:pt x="1151182" y="8941"/>
                    </a:cubicBezTo>
                    <a:cubicBezTo>
                      <a:pt x="1149490" y="11357"/>
                      <a:pt x="1148523" y="14015"/>
                      <a:pt x="1148282" y="16915"/>
                    </a:cubicBezTo>
                    <a:cubicBezTo>
                      <a:pt x="1148040" y="19815"/>
                      <a:pt x="1147799" y="22473"/>
                      <a:pt x="1147799" y="25131"/>
                    </a:cubicBezTo>
                    <a:lnTo>
                      <a:pt x="1147799" y="29239"/>
                    </a:lnTo>
                    <a:lnTo>
                      <a:pt x="1137891" y="29239"/>
                    </a:lnTo>
                    <a:lnTo>
                      <a:pt x="1137891" y="35521"/>
                    </a:lnTo>
                    <a:lnTo>
                      <a:pt x="1147799" y="35521"/>
                    </a:lnTo>
                    <a:lnTo>
                      <a:pt x="1147799" y="84333"/>
                    </a:lnTo>
                    <a:lnTo>
                      <a:pt x="1157223" y="84333"/>
                    </a:lnTo>
                    <a:lnTo>
                      <a:pt x="1157223" y="35280"/>
                    </a:lnTo>
                    <a:lnTo>
                      <a:pt x="1172446" y="35280"/>
                    </a:lnTo>
                    <a:lnTo>
                      <a:pt x="1172446" y="28997"/>
                    </a:lnTo>
                    <a:lnTo>
                      <a:pt x="1157223" y="28997"/>
                    </a:lnTo>
                    <a:lnTo>
                      <a:pt x="1157223" y="25372"/>
                    </a:lnTo>
                    <a:cubicBezTo>
                      <a:pt x="1157223" y="23198"/>
                      <a:pt x="1157223" y="21023"/>
                      <a:pt x="1157464" y="18606"/>
                    </a:cubicBezTo>
                    <a:cubicBezTo>
                      <a:pt x="1157706" y="16190"/>
                      <a:pt x="1157948" y="14257"/>
                      <a:pt x="1158672" y="12324"/>
                    </a:cubicBezTo>
                    <a:cubicBezTo>
                      <a:pt x="1159397" y="10391"/>
                      <a:pt x="1160364" y="8941"/>
                      <a:pt x="1161572" y="7733"/>
                    </a:cubicBezTo>
                    <a:cubicBezTo>
                      <a:pt x="1162780" y="6524"/>
                      <a:pt x="1164714" y="5799"/>
                      <a:pt x="1167130" y="5799"/>
                    </a:cubicBezTo>
                    <a:cubicBezTo>
                      <a:pt x="1169546" y="5799"/>
                      <a:pt x="1171721" y="6283"/>
                      <a:pt x="1173413" y="7008"/>
                    </a:cubicBezTo>
                    <a:cubicBezTo>
                      <a:pt x="1175104" y="7733"/>
                      <a:pt x="1176554" y="8699"/>
                      <a:pt x="1177762" y="9666"/>
                    </a:cubicBezTo>
                    <a:lnTo>
                      <a:pt x="1181145" y="2658"/>
                    </a:lnTo>
                    <a:close/>
                    <a:moveTo>
                      <a:pt x="1092946" y="84091"/>
                    </a:moveTo>
                    <a:lnTo>
                      <a:pt x="1102370" y="84091"/>
                    </a:lnTo>
                    <a:lnTo>
                      <a:pt x="1102370" y="57511"/>
                    </a:lnTo>
                    <a:cubicBezTo>
                      <a:pt x="1102370" y="55578"/>
                      <a:pt x="1102370" y="53886"/>
                      <a:pt x="1102612" y="51953"/>
                    </a:cubicBezTo>
                    <a:cubicBezTo>
                      <a:pt x="1102853" y="50020"/>
                      <a:pt x="1103095" y="48328"/>
                      <a:pt x="1103337" y="46637"/>
                    </a:cubicBezTo>
                    <a:cubicBezTo>
                      <a:pt x="1104303" y="43254"/>
                      <a:pt x="1105511" y="40354"/>
                      <a:pt x="1107444" y="37938"/>
                    </a:cubicBezTo>
                    <a:cubicBezTo>
                      <a:pt x="1109136" y="35521"/>
                      <a:pt x="1111311" y="34555"/>
                      <a:pt x="1113485" y="34555"/>
                    </a:cubicBezTo>
                    <a:cubicBezTo>
                      <a:pt x="1117352" y="34555"/>
                      <a:pt x="1119285" y="36488"/>
                      <a:pt x="1119526" y="40596"/>
                    </a:cubicBezTo>
                    <a:lnTo>
                      <a:pt x="1127742" y="37696"/>
                    </a:lnTo>
                    <a:cubicBezTo>
                      <a:pt x="1127742" y="35763"/>
                      <a:pt x="1127259" y="34313"/>
                      <a:pt x="1126534" y="32863"/>
                    </a:cubicBezTo>
                    <a:cubicBezTo>
                      <a:pt x="1125809" y="31413"/>
                      <a:pt x="1125084" y="30447"/>
                      <a:pt x="1124118" y="29722"/>
                    </a:cubicBezTo>
                    <a:cubicBezTo>
                      <a:pt x="1123151" y="28997"/>
                      <a:pt x="1121943" y="28272"/>
                      <a:pt x="1120735" y="28030"/>
                    </a:cubicBezTo>
                    <a:cubicBezTo>
                      <a:pt x="1119526" y="27547"/>
                      <a:pt x="1118318" y="27547"/>
                      <a:pt x="1117352" y="27547"/>
                    </a:cubicBezTo>
                    <a:cubicBezTo>
                      <a:pt x="1113969" y="27547"/>
                      <a:pt x="1111311" y="28514"/>
                      <a:pt x="1108653" y="30205"/>
                    </a:cubicBezTo>
                    <a:cubicBezTo>
                      <a:pt x="1106236" y="32138"/>
                      <a:pt x="1104061" y="34555"/>
                      <a:pt x="1102370" y="37696"/>
                    </a:cubicBezTo>
                    <a:lnTo>
                      <a:pt x="1101162" y="28272"/>
                    </a:lnTo>
                    <a:lnTo>
                      <a:pt x="1091738" y="29239"/>
                    </a:lnTo>
                    <a:cubicBezTo>
                      <a:pt x="1091738" y="29722"/>
                      <a:pt x="1091979" y="30447"/>
                      <a:pt x="1091979" y="31413"/>
                    </a:cubicBezTo>
                    <a:cubicBezTo>
                      <a:pt x="1092221" y="32380"/>
                      <a:pt x="1092221" y="33588"/>
                      <a:pt x="1092463" y="35038"/>
                    </a:cubicBezTo>
                    <a:cubicBezTo>
                      <a:pt x="1092704" y="36488"/>
                      <a:pt x="1092704" y="37696"/>
                      <a:pt x="1092704" y="39146"/>
                    </a:cubicBezTo>
                    <a:cubicBezTo>
                      <a:pt x="1092704" y="40596"/>
                      <a:pt x="1092946" y="41804"/>
                      <a:pt x="1092946" y="43254"/>
                    </a:cubicBezTo>
                    <a:lnTo>
                      <a:pt x="1092946" y="84091"/>
                    </a:lnTo>
                    <a:close/>
                    <a:moveTo>
                      <a:pt x="1062016" y="72251"/>
                    </a:moveTo>
                    <a:cubicBezTo>
                      <a:pt x="1059116" y="76359"/>
                      <a:pt x="1055008" y="78292"/>
                      <a:pt x="1049934" y="78292"/>
                    </a:cubicBezTo>
                    <a:cubicBezTo>
                      <a:pt x="1044617" y="78292"/>
                      <a:pt x="1040751" y="76359"/>
                      <a:pt x="1037852" y="72251"/>
                    </a:cubicBezTo>
                    <a:cubicBezTo>
                      <a:pt x="1034952" y="68143"/>
                      <a:pt x="1033502" y="62827"/>
                      <a:pt x="1033502" y="55819"/>
                    </a:cubicBezTo>
                    <a:cubicBezTo>
                      <a:pt x="1033502" y="49053"/>
                      <a:pt x="1034952" y="43737"/>
                      <a:pt x="1037852" y="39629"/>
                    </a:cubicBezTo>
                    <a:cubicBezTo>
                      <a:pt x="1040751" y="35521"/>
                      <a:pt x="1044859" y="33588"/>
                      <a:pt x="1050175" y="33588"/>
                    </a:cubicBezTo>
                    <a:cubicBezTo>
                      <a:pt x="1055491" y="33588"/>
                      <a:pt x="1059599" y="35521"/>
                      <a:pt x="1062499" y="39629"/>
                    </a:cubicBezTo>
                    <a:cubicBezTo>
                      <a:pt x="1065399" y="43737"/>
                      <a:pt x="1066849" y="49053"/>
                      <a:pt x="1066849" y="55819"/>
                    </a:cubicBezTo>
                    <a:cubicBezTo>
                      <a:pt x="1066365" y="62827"/>
                      <a:pt x="1064915" y="68143"/>
                      <a:pt x="1062016" y="72251"/>
                    </a:cubicBezTo>
                    <a:moveTo>
                      <a:pt x="1075306" y="44462"/>
                    </a:moveTo>
                    <a:cubicBezTo>
                      <a:pt x="1074098" y="40837"/>
                      <a:pt x="1072406" y="37938"/>
                      <a:pt x="1070232" y="35280"/>
                    </a:cubicBezTo>
                    <a:cubicBezTo>
                      <a:pt x="1068057" y="32863"/>
                      <a:pt x="1065157" y="30930"/>
                      <a:pt x="1061774" y="29480"/>
                    </a:cubicBezTo>
                    <a:cubicBezTo>
                      <a:pt x="1058391" y="28030"/>
                      <a:pt x="1054525" y="27306"/>
                      <a:pt x="1050175" y="27306"/>
                    </a:cubicBezTo>
                    <a:cubicBezTo>
                      <a:pt x="1045826" y="27306"/>
                      <a:pt x="1041959" y="28030"/>
                      <a:pt x="1038576" y="29480"/>
                    </a:cubicBezTo>
                    <a:cubicBezTo>
                      <a:pt x="1035193" y="30930"/>
                      <a:pt x="1032294" y="32863"/>
                      <a:pt x="1030119" y="35280"/>
                    </a:cubicBezTo>
                    <a:cubicBezTo>
                      <a:pt x="1027703" y="37696"/>
                      <a:pt x="1026011" y="40837"/>
                      <a:pt x="1024803" y="44462"/>
                    </a:cubicBezTo>
                    <a:cubicBezTo>
                      <a:pt x="1023595" y="48087"/>
                      <a:pt x="1023111" y="51953"/>
                      <a:pt x="1023111" y="56303"/>
                    </a:cubicBezTo>
                    <a:cubicBezTo>
                      <a:pt x="1023111" y="60894"/>
                      <a:pt x="1023836" y="65002"/>
                      <a:pt x="1025286" y="68626"/>
                    </a:cubicBezTo>
                    <a:cubicBezTo>
                      <a:pt x="1026736" y="72251"/>
                      <a:pt x="1028669" y="75392"/>
                      <a:pt x="1031086" y="77809"/>
                    </a:cubicBezTo>
                    <a:cubicBezTo>
                      <a:pt x="1033502" y="80467"/>
                      <a:pt x="1036402" y="82400"/>
                      <a:pt x="1039785" y="83608"/>
                    </a:cubicBezTo>
                    <a:cubicBezTo>
                      <a:pt x="1043168" y="85058"/>
                      <a:pt x="1046551" y="85783"/>
                      <a:pt x="1050417" y="85783"/>
                    </a:cubicBezTo>
                    <a:cubicBezTo>
                      <a:pt x="1054283" y="85783"/>
                      <a:pt x="1057666" y="85058"/>
                      <a:pt x="1061049" y="83608"/>
                    </a:cubicBezTo>
                    <a:cubicBezTo>
                      <a:pt x="1064432" y="82158"/>
                      <a:pt x="1067332" y="80225"/>
                      <a:pt x="1069748" y="77809"/>
                    </a:cubicBezTo>
                    <a:cubicBezTo>
                      <a:pt x="1072165" y="75151"/>
                      <a:pt x="1074098" y="72251"/>
                      <a:pt x="1075548" y="68626"/>
                    </a:cubicBezTo>
                    <a:cubicBezTo>
                      <a:pt x="1076998" y="65002"/>
                      <a:pt x="1077722" y="60894"/>
                      <a:pt x="1077722" y="56303"/>
                    </a:cubicBezTo>
                    <a:cubicBezTo>
                      <a:pt x="1076998" y="51953"/>
                      <a:pt x="1076514" y="48087"/>
                      <a:pt x="1075306" y="44462"/>
                    </a:cubicBezTo>
                    <a:moveTo>
                      <a:pt x="998464" y="84816"/>
                    </a:moveTo>
                    <a:lnTo>
                      <a:pt x="1007888" y="83850"/>
                    </a:lnTo>
                    <a:cubicBezTo>
                      <a:pt x="1007888" y="83366"/>
                      <a:pt x="1007646" y="82641"/>
                      <a:pt x="1007646" y="81675"/>
                    </a:cubicBezTo>
                    <a:cubicBezTo>
                      <a:pt x="1007405" y="80708"/>
                      <a:pt x="1007405" y="79500"/>
                      <a:pt x="1007163" y="78050"/>
                    </a:cubicBezTo>
                    <a:cubicBezTo>
                      <a:pt x="1006921" y="76842"/>
                      <a:pt x="1006921" y="75392"/>
                      <a:pt x="1006921" y="73942"/>
                    </a:cubicBezTo>
                    <a:cubicBezTo>
                      <a:pt x="1006921" y="72493"/>
                      <a:pt x="1006680" y="71043"/>
                      <a:pt x="1006680" y="69834"/>
                    </a:cubicBezTo>
                    <a:lnTo>
                      <a:pt x="1006680" y="483"/>
                    </a:lnTo>
                    <a:lnTo>
                      <a:pt x="997497" y="483"/>
                    </a:lnTo>
                    <a:lnTo>
                      <a:pt x="997497" y="36730"/>
                    </a:lnTo>
                    <a:cubicBezTo>
                      <a:pt x="996048" y="34071"/>
                      <a:pt x="993873" y="31897"/>
                      <a:pt x="990973" y="29964"/>
                    </a:cubicBezTo>
                    <a:cubicBezTo>
                      <a:pt x="988073" y="28030"/>
                      <a:pt x="984449" y="27064"/>
                      <a:pt x="980341" y="27064"/>
                    </a:cubicBezTo>
                    <a:cubicBezTo>
                      <a:pt x="976958" y="27064"/>
                      <a:pt x="973575" y="27789"/>
                      <a:pt x="970675" y="28997"/>
                    </a:cubicBezTo>
                    <a:cubicBezTo>
                      <a:pt x="967534" y="30205"/>
                      <a:pt x="965117" y="32138"/>
                      <a:pt x="962701" y="34555"/>
                    </a:cubicBezTo>
                    <a:cubicBezTo>
                      <a:pt x="960526" y="36971"/>
                      <a:pt x="958593" y="40113"/>
                      <a:pt x="957385" y="43737"/>
                    </a:cubicBezTo>
                    <a:cubicBezTo>
                      <a:pt x="955935" y="47362"/>
                      <a:pt x="955452" y="51711"/>
                      <a:pt x="955452" y="56544"/>
                    </a:cubicBezTo>
                    <a:cubicBezTo>
                      <a:pt x="955452" y="60410"/>
                      <a:pt x="955935" y="64277"/>
                      <a:pt x="956902" y="67660"/>
                    </a:cubicBezTo>
                    <a:cubicBezTo>
                      <a:pt x="957868" y="71043"/>
                      <a:pt x="959318" y="74184"/>
                      <a:pt x="961251" y="76842"/>
                    </a:cubicBezTo>
                    <a:cubicBezTo>
                      <a:pt x="963184" y="79500"/>
                      <a:pt x="965842" y="81433"/>
                      <a:pt x="968742" y="83125"/>
                    </a:cubicBezTo>
                    <a:cubicBezTo>
                      <a:pt x="971883" y="84575"/>
                      <a:pt x="975508" y="85300"/>
                      <a:pt x="979616" y="85300"/>
                    </a:cubicBezTo>
                    <a:cubicBezTo>
                      <a:pt x="982274" y="85300"/>
                      <a:pt x="984690" y="84816"/>
                      <a:pt x="986623" y="84091"/>
                    </a:cubicBezTo>
                    <a:cubicBezTo>
                      <a:pt x="988557" y="83366"/>
                      <a:pt x="990248" y="82400"/>
                      <a:pt x="991698" y="81433"/>
                    </a:cubicBezTo>
                    <a:cubicBezTo>
                      <a:pt x="993148" y="80467"/>
                      <a:pt x="994114" y="79259"/>
                      <a:pt x="995081" y="78050"/>
                    </a:cubicBezTo>
                    <a:cubicBezTo>
                      <a:pt x="995806" y="76842"/>
                      <a:pt x="996531" y="75875"/>
                      <a:pt x="997014" y="74909"/>
                    </a:cubicBezTo>
                    <a:lnTo>
                      <a:pt x="998464" y="84816"/>
                    </a:lnTo>
                    <a:close/>
                    <a:moveTo>
                      <a:pt x="996048" y="67660"/>
                    </a:moveTo>
                    <a:cubicBezTo>
                      <a:pt x="994839" y="70559"/>
                      <a:pt x="993148" y="72976"/>
                      <a:pt x="991456" y="74667"/>
                    </a:cubicBezTo>
                    <a:cubicBezTo>
                      <a:pt x="989765" y="76359"/>
                      <a:pt x="987832" y="77325"/>
                      <a:pt x="985657" y="78050"/>
                    </a:cubicBezTo>
                    <a:cubicBezTo>
                      <a:pt x="983482" y="78775"/>
                      <a:pt x="982032" y="78775"/>
                      <a:pt x="980582" y="78775"/>
                    </a:cubicBezTo>
                    <a:cubicBezTo>
                      <a:pt x="978166" y="78775"/>
                      <a:pt x="975991" y="78292"/>
                      <a:pt x="974058" y="77084"/>
                    </a:cubicBezTo>
                    <a:cubicBezTo>
                      <a:pt x="972125" y="75875"/>
                      <a:pt x="970675" y="74426"/>
                      <a:pt x="969467" y="72493"/>
                    </a:cubicBezTo>
                    <a:cubicBezTo>
                      <a:pt x="968259" y="70559"/>
                      <a:pt x="967292" y="68143"/>
                      <a:pt x="966809" y="65243"/>
                    </a:cubicBezTo>
                    <a:cubicBezTo>
                      <a:pt x="966326" y="62585"/>
                      <a:pt x="965842" y="59444"/>
                      <a:pt x="965842" y="56303"/>
                    </a:cubicBezTo>
                    <a:cubicBezTo>
                      <a:pt x="965842" y="53161"/>
                      <a:pt x="966326" y="50020"/>
                      <a:pt x="967051" y="47362"/>
                    </a:cubicBezTo>
                    <a:cubicBezTo>
                      <a:pt x="967775" y="44704"/>
                      <a:pt x="968984" y="42287"/>
                      <a:pt x="970192" y="40354"/>
                    </a:cubicBezTo>
                    <a:cubicBezTo>
                      <a:pt x="971642" y="38421"/>
                      <a:pt x="973333" y="36971"/>
                      <a:pt x="975266" y="36005"/>
                    </a:cubicBezTo>
                    <a:cubicBezTo>
                      <a:pt x="977199" y="35038"/>
                      <a:pt x="979374" y="34555"/>
                      <a:pt x="981549" y="34555"/>
                    </a:cubicBezTo>
                    <a:cubicBezTo>
                      <a:pt x="983724" y="34555"/>
                      <a:pt x="985899" y="35038"/>
                      <a:pt x="987832" y="35763"/>
                    </a:cubicBezTo>
                    <a:cubicBezTo>
                      <a:pt x="989765" y="36488"/>
                      <a:pt x="991456" y="37938"/>
                      <a:pt x="992906" y="39629"/>
                    </a:cubicBezTo>
                    <a:cubicBezTo>
                      <a:pt x="994356" y="41321"/>
                      <a:pt x="995564" y="43496"/>
                      <a:pt x="996531" y="46395"/>
                    </a:cubicBezTo>
                    <a:cubicBezTo>
                      <a:pt x="997497" y="49053"/>
                      <a:pt x="997739" y="52195"/>
                      <a:pt x="997739" y="56061"/>
                    </a:cubicBezTo>
                    <a:cubicBezTo>
                      <a:pt x="997981" y="60652"/>
                      <a:pt x="997256" y="64760"/>
                      <a:pt x="996048" y="67660"/>
                    </a:cubicBezTo>
                    <a:moveTo>
                      <a:pt x="938537" y="725"/>
                    </a:moveTo>
                    <a:lnTo>
                      <a:pt x="928629" y="725"/>
                    </a:lnTo>
                    <a:lnTo>
                      <a:pt x="928629" y="84333"/>
                    </a:lnTo>
                    <a:lnTo>
                      <a:pt x="938537" y="84333"/>
                    </a:lnTo>
                    <a:lnTo>
                      <a:pt x="938537" y="725"/>
                    </a:lnTo>
                    <a:close/>
                    <a:moveTo>
                      <a:pt x="897699" y="38179"/>
                    </a:moveTo>
                    <a:cubicBezTo>
                      <a:pt x="899874" y="41079"/>
                      <a:pt x="900841" y="45187"/>
                      <a:pt x="900841" y="50262"/>
                    </a:cubicBezTo>
                    <a:lnTo>
                      <a:pt x="900841" y="52195"/>
                    </a:lnTo>
                    <a:lnTo>
                      <a:pt x="873535" y="52195"/>
                    </a:lnTo>
                    <a:cubicBezTo>
                      <a:pt x="873777" y="49778"/>
                      <a:pt x="874502" y="47362"/>
                      <a:pt x="875227" y="45187"/>
                    </a:cubicBezTo>
                    <a:cubicBezTo>
                      <a:pt x="875952" y="43012"/>
                      <a:pt x="877160" y="41079"/>
                      <a:pt x="878368" y="39388"/>
                    </a:cubicBezTo>
                    <a:cubicBezTo>
                      <a:pt x="879576" y="37696"/>
                      <a:pt x="881268" y="36246"/>
                      <a:pt x="882959" y="35280"/>
                    </a:cubicBezTo>
                    <a:cubicBezTo>
                      <a:pt x="884651" y="34313"/>
                      <a:pt x="886825" y="33830"/>
                      <a:pt x="889000" y="33830"/>
                    </a:cubicBezTo>
                    <a:cubicBezTo>
                      <a:pt x="892866" y="33588"/>
                      <a:pt x="895766" y="35038"/>
                      <a:pt x="897699" y="38179"/>
                    </a:cubicBezTo>
                    <a:moveTo>
                      <a:pt x="910748" y="58236"/>
                    </a:moveTo>
                    <a:lnTo>
                      <a:pt x="910748" y="52678"/>
                    </a:lnTo>
                    <a:cubicBezTo>
                      <a:pt x="910748" y="49537"/>
                      <a:pt x="910506" y="46395"/>
                      <a:pt x="909781" y="43496"/>
                    </a:cubicBezTo>
                    <a:cubicBezTo>
                      <a:pt x="909056" y="40354"/>
                      <a:pt x="907848" y="37696"/>
                      <a:pt x="906157" y="35280"/>
                    </a:cubicBezTo>
                    <a:cubicBezTo>
                      <a:pt x="904465" y="32863"/>
                      <a:pt x="902290" y="30930"/>
                      <a:pt x="899391" y="29480"/>
                    </a:cubicBezTo>
                    <a:cubicBezTo>
                      <a:pt x="896491" y="28030"/>
                      <a:pt x="893108" y="27306"/>
                      <a:pt x="888759" y="27306"/>
                    </a:cubicBezTo>
                    <a:cubicBezTo>
                      <a:pt x="885134" y="27306"/>
                      <a:pt x="881993" y="28030"/>
                      <a:pt x="878851" y="29480"/>
                    </a:cubicBezTo>
                    <a:cubicBezTo>
                      <a:pt x="875710" y="30930"/>
                      <a:pt x="873052" y="32863"/>
                      <a:pt x="870877" y="35521"/>
                    </a:cubicBezTo>
                    <a:cubicBezTo>
                      <a:pt x="868702" y="38179"/>
                      <a:pt x="866769" y="41079"/>
                      <a:pt x="865561" y="44704"/>
                    </a:cubicBezTo>
                    <a:cubicBezTo>
                      <a:pt x="864353" y="48328"/>
                      <a:pt x="863628" y="52195"/>
                      <a:pt x="863628" y="56544"/>
                    </a:cubicBezTo>
                    <a:cubicBezTo>
                      <a:pt x="863628" y="66210"/>
                      <a:pt x="865803" y="73459"/>
                      <a:pt x="870394" y="78292"/>
                    </a:cubicBezTo>
                    <a:cubicBezTo>
                      <a:pt x="874985" y="83125"/>
                      <a:pt x="881509" y="85783"/>
                      <a:pt x="890208" y="85783"/>
                    </a:cubicBezTo>
                    <a:cubicBezTo>
                      <a:pt x="894800" y="85783"/>
                      <a:pt x="898666" y="84816"/>
                      <a:pt x="902290" y="83125"/>
                    </a:cubicBezTo>
                    <a:cubicBezTo>
                      <a:pt x="905673" y="81192"/>
                      <a:pt x="909056" y="78534"/>
                      <a:pt x="911956" y="75151"/>
                    </a:cubicBezTo>
                    <a:lnTo>
                      <a:pt x="908090" y="71043"/>
                    </a:lnTo>
                    <a:cubicBezTo>
                      <a:pt x="904465" y="74426"/>
                      <a:pt x="901324" y="76359"/>
                      <a:pt x="898666" y="77567"/>
                    </a:cubicBezTo>
                    <a:cubicBezTo>
                      <a:pt x="896008" y="78534"/>
                      <a:pt x="893350" y="79017"/>
                      <a:pt x="890933" y="79017"/>
                    </a:cubicBezTo>
                    <a:cubicBezTo>
                      <a:pt x="885376" y="79017"/>
                      <a:pt x="881268" y="77325"/>
                      <a:pt x="878368" y="73701"/>
                    </a:cubicBezTo>
                    <a:cubicBezTo>
                      <a:pt x="875468" y="70076"/>
                      <a:pt x="874018" y="65002"/>
                      <a:pt x="873777" y="58477"/>
                    </a:cubicBezTo>
                    <a:lnTo>
                      <a:pt x="910748" y="58477"/>
                    </a:lnTo>
                    <a:close/>
                    <a:moveTo>
                      <a:pt x="848404" y="61377"/>
                    </a:moveTo>
                    <a:cubicBezTo>
                      <a:pt x="847438" y="59444"/>
                      <a:pt x="845988" y="57994"/>
                      <a:pt x="844296" y="56544"/>
                    </a:cubicBezTo>
                    <a:cubicBezTo>
                      <a:pt x="842605" y="55094"/>
                      <a:pt x="840913" y="54128"/>
                      <a:pt x="838980" y="53403"/>
                    </a:cubicBezTo>
                    <a:cubicBezTo>
                      <a:pt x="837047" y="52678"/>
                      <a:pt x="835114" y="51953"/>
                      <a:pt x="833181" y="51470"/>
                    </a:cubicBezTo>
                    <a:cubicBezTo>
                      <a:pt x="829798" y="50503"/>
                      <a:pt x="826898" y="49295"/>
                      <a:pt x="824723" y="47603"/>
                    </a:cubicBezTo>
                    <a:cubicBezTo>
                      <a:pt x="822549" y="45912"/>
                      <a:pt x="821582" y="43737"/>
                      <a:pt x="821582" y="40837"/>
                    </a:cubicBezTo>
                    <a:cubicBezTo>
                      <a:pt x="821582" y="38663"/>
                      <a:pt x="822549" y="36730"/>
                      <a:pt x="824482" y="35280"/>
                    </a:cubicBezTo>
                    <a:cubicBezTo>
                      <a:pt x="826415" y="33830"/>
                      <a:pt x="828831" y="33105"/>
                      <a:pt x="831731" y="33105"/>
                    </a:cubicBezTo>
                    <a:cubicBezTo>
                      <a:pt x="834872" y="33105"/>
                      <a:pt x="837289" y="33588"/>
                      <a:pt x="838980" y="34796"/>
                    </a:cubicBezTo>
                    <a:cubicBezTo>
                      <a:pt x="840672" y="36005"/>
                      <a:pt x="842122" y="37213"/>
                      <a:pt x="843572" y="38421"/>
                    </a:cubicBezTo>
                    <a:lnTo>
                      <a:pt x="848404" y="32380"/>
                    </a:lnTo>
                    <a:cubicBezTo>
                      <a:pt x="846955" y="31172"/>
                      <a:pt x="845021" y="29964"/>
                      <a:pt x="842605" y="28997"/>
                    </a:cubicBezTo>
                    <a:cubicBezTo>
                      <a:pt x="840189" y="28030"/>
                      <a:pt x="836564" y="27306"/>
                      <a:pt x="832214" y="27306"/>
                    </a:cubicBezTo>
                    <a:cubicBezTo>
                      <a:pt x="829556" y="27306"/>
                      <a:pt x="827140" y="27547"/>
                      <a:pt x="824723" y="28272"/>
                    </a:cubicBezTo>
                    <a:cubicBezTo>
                      <a:pt x="822307" y="28997"/>
                      <a:pt x="820374" y="29722"/>
                      <a:pt x="818441" y="31172"/>
                    </a:cubicBezTo>
                    <a:cubicBezTo>
                      <a:pt x="816749" y="32380"/>
                      <a:pt x="815299" y="34071"/>
                      <a:pt x="814091" y="36005"/>
                    </a:cubicBezTo>
                    <a:cubicBezTo>
                      <a:pt x="812883" y="37938"/>
                      <a:pt x="812400" y="40113"/>
                      <a:pt x="812400" y="42771"/>
                    </a:cubicBezTo>
                    <a:cubicBezTo>
                      <a:pt x="812400" y="45670"/>
                      <a:pt x="812883" y="48087"/>
                      <a:pt x="813850" y="50020"/>
                    </a:cubicBezTo>
                    <a:cubicBezTo>
                      <a:pt x="814816" y="51953"/>
                      <a:pt x="816266" y="53644"/>
                      <a:pt x="817716" y="54853"/>
                    </a:cubicBezTo>
                    <a:cubicBezTo>
                      <a:pt x="819407" y="56061"/>
                      <a:pt x="821099" y="57269"/>
                      <a:pt x="822790" y="57752"/>
                    </a:cubicBezTo>
                    <a:cubicBezTo>
                      <a:pt x="824723" y="58477"/>
                      <a:pt x="826415" y="58961"/>
                      <a:pt x="828106" y="59686"/>
                    </a:cubicBezTo>
                    <a:cubicBezTo>
                      <a:pt x="831731" y="60652"/>
                      <a:pt x="834389" y="61860"/>
                      <a:pt x="836564" y="63310"/>
                    </a:cubicBezTo>
                    <a:cubicBezTo>
                      <a:pt x="838739" y="64760"/>
                      <a:pt x="839705" y="67176"/>
                      <a:pt x="839705" y="70559"/>
                    </a:cubicBezTo>
                    <a:cubicBezTo>
                      <a:pt x="839705" y="73459"/>
                      <a:pt x="838739" y="75634"/>
                      <a:pt x="837047" y="77325"/>
                    </a:cubicBezTo>
                    <a:cubicBezTo>
                      <a:pt x="835356" y="78775"/>
                      <a:pt x="832939" y="79742"/>
                      <a:pt x="829556" y="79742"/>
                    </a:cubicBezTo>
                    <a:cubicBezTo>
                      <a:pt x="827865" y="79742"/>
                      <a:pt x="826415" y="79500"/>
                      <a:pt x="824723" y="79017"/>
                    </a:cubicBezTo>
                    <a:cubicBezTo>
                      <a:pt x="823274" y="78534"/>
                      <a:pt x="821824" y="77809"/>
                      <a:pt x="820616" y="76842"/>
                    </a:cubicBezTo>
                    <a:cubicBezTo>
                      <a:pt x="819407" y="76117"/>
                      <a:pt x="818199" y="75151"/>
                      <a:pt x="817233" y="74184"/>
                    </a:cubicBezTo>
                    <a:cubicBezTo>
                      <a:pt x="816266" y="73217"/>
                      <a:pt x="815541" y="72493"/>
                      <a:pt x="814816" y="71768"/>
                    </a:cubicBezTo>
                    <a:lnTo>
                      <a:pt x="809983" y="79500"/>
                    </a:lnTo>
                    <a:cubicBezTo>
                      <a:pt x="815299" y="83608"/>
                      <a:pt x="821582" y="85783"/>
                      <a:pt x="829073" y="85783"/>
                    </a:cubicBezTo>
                    <a:cubicBezTo>
                      <a:pt x="831731" y="85783"/>
                      <a:pt x="834389" y="85300"/>
                      <a:pt x="836806" y="84575"/>
                    </a:cubicBezTo>
                    <a:cubicBezTo>
                      <a:pt x="839222" y="83850"/>
                      <a:pt x="841397" y="82641"/>
                      <a:pt x="843088" y="81192"/>
                    </a:cubicBezTo>
                    <a:cubicBezTo>
                      <a:pt x="844780" y="79742"/>
                      <a:pt x="846230" y="77809"/>
                      <a:pt x="847438" y="75634"/>
                    </a:cubicBezTo>
                    <a:cubicBezTo>
                      <a:pt x="848404" y="73459"/>
                      <a:pt x="849129" y="71043"/>
                      <a:pt x="849129" y="68143"/>
                    </a:cubicBezTo>
                    <a:cubicBezTo>
                      <a:pt x="849854" y="65485"/>
                      <a:pt x="849371" y="63310"/>
                      <a:pt x="848404" y="61377"/>
                    </a:cubicBezTo>
                    <a:moveTo>
                      <a:pt x="796693" y="61377"/>
                    </a:moveTo>
                    <a:cubicBezTo>
                      <a:pt x="795726" y="59444"/>
                      <a:pt x="794277" y="57994"/>
                      <a:pt x="792585" y="56544"/>
                    </a:cubicBezTo>
                    <a:cubicBezTo>
                      <a:pt x="790894" y="55094"/>
                      <a:pt x="789202" y="54128"/>
                      <a:pt x="787269" y="53403"/>
                    </a:cubicBezTo>
                    <a:cubicBezTo>
                      <a:pt x="785336" y="52678"/>
                      <a:pt x="783403" y="51953"/>
                      <a:pt x="781470" y="51470"/>
                    </a:cubicBezTo>
                    <a:cubicBezTo>
                      <a:pt x="778087" y="50503"/>
                      <a:pt x="775187" y="49295"/>
                      <a:pt x="773012" y="47603"/>
                    </a:cubicBezTo>
                    <a:cubicBezTo>
                      <a:pt x="770837" y="45912"/>
                      <a:pt x="769871" y="43737"/>
                      <a:pt x="769871" y="40837"/>
                    </a:cubicBezTo>
                    <a:cubicBezTo>
                      <a:pt x="769871" y="38663"/>
                      <a:pt x="770837" y="36730"/>
                      <a:pt x="772770" y="35280"/>
                    </a:cubicBezTo>
                    <a:cubicBezTo>
                      <a:pt x="774704" y="33830"/>
                      <a:pt x="777120" y="33105"/>
                      <a:pt x="780020" y="33105"/>
                    </a:cubicBezTo>
                    <a:cubicBezTo>
                      <a:pt x="783161" y="33105"/>
                      <a:pt x="785578" y="33588"/>
                      <a:pt x="787269" y="34796"/>
                    </a:cubicBezTo>
                    <a:cubicBezTo>
                      <a:pt x="788960" y="36005"/>
                      <a:pt x="790410" y="37213"/>
                      <a:pt x="791860" y="38421"/>
                    </a:cubicBezTo>
                    <a:lnTo>
                      <a:pt x="796693" y="32380"/>
                    </a:lnTo>
                    <a:cubicBezTo>
                      <a:pt x="795243" y="31172"/>
                      <a:pt x="793310" y="29964"/>
                      <a:pt x="790894" y="28997"/>
                    </a:cubicBezTo>
                    <a:cubicBezTo>
                      <a:pt x="788236" y="27789"/>
                      <a:pt x="784853" y="27306"/>
                      <a:pt x="780503" y="27306"/>
                    </a:cubicBezTo>
                    <a:cubicBezTo>
                      <a:pt x="777845" y="27306"/>
                      <a:pt x="775429" y="27547"/>
                      <a:pt x="773012" y="28272"/>
                    </a:cubicBezTo>
                    <a:cubicBezTo>
                      <a:pt x="770596" y="28997"/>
                      <a:pt x="768663" y="29722"/>
                      <a:pt x="766729" y="31172"/>
                    </a:cubicBezTo>
                    <a:cubicBezTo>
                      <a:pt x="765038" y="32380"/>
                      <a:pt x="763346" y="34071"/>
                      <a:pt x="762380" y="36005"/>
                    </a:cubicBezTo>
                    <a:cubicBezTo>
                      <a:pt x="761172" y="37938"/>
                      <a:pt x="760688" y="40113"/>
                      <a:pt x="760688" y="42771"/>
                    </a:cubicBezTo>
                    <a:cubicBezTo>
                      <a:pt x="760688" y="45670"/>
                      <a:pt x="761172" y="48087"/>
                      <a:pt x="762138" y="50020"/>
                    </a:cubicBezTo>
                    <a:cubicBezTo>
                      <a:pt x="763105" y="51953"/>
                      <a:pt x="764555" y="53644"/>
                      <a:pt x="766005" y="54853"/>
                    </a:cubicBezTo>
                    <a:cubicBezTo>
                      <a:pt x="767696" y="56061"/>
                      <a:pt x="769387" y="57269"/>
                      <a:pt x="771079" y="57752"/>
                    </a:cubicBezTo>
                    <a:cubicBezTo>
                      <a:pt x="773012" y="58477"/>
                      <a:pt x="774704" y="58961"/>
                      <a:pt x="776395" y="59686"/>
                    </a:cubicBezTo>
                    <a:cubicBezTo>
                      <a:pt x="780020" y="60652"/>
                      <a:pt x="782678" y="61860"/>
                      <a:pt x="784853" y="63310"/>
                    </a:cubicBezTo>
                    <a:cubicBezTo>
                      <a:pt x="787027" y="64760"/>
                      <a:pt x="787994" y="67176"/>
                      <a:pt x="787994" y="70559"/>
                    </a:cubicBezTo>
                    <a:cubicBezTo>
                      <a:pt x="787994" y="73459"/>
                      <a:pt x="787027" y="75634"/>
                      <a:pt x="785336" y="77325"/>
                    </a:cubicBezTo>
                    <a:cubicBezTo>
                      <a:pt x="783644" y="78775"/>
                      <a:pt x="781228" y="79742"/>
                      <a:pt x="777845" y="79742"/>
                    </a:cubicBezTo>
                    <a:cubicBezTo>
                      <a:pt x="776154" y="79742"/>
                      <a:pt x="774704" y="79500"/>
                      <a:pt x="773012" y="79017"/>
                    </a:cubicBezTo>
                    <a:cubicBezTo>
                      <a:pt x="771562" y="78534"/>
                      <a:pt x="770112" y="77809"/>
                      <a:pt x="768904" y="76842"/>
                    </a:cubicBezTo>
                    <a:cubicBezTo>
                      <a:pt x="767696" y="76117"/>
                      <a:pt x="766488" y="75151"/>
                      <a:pt x="765521" y="74184"/>
                    </a:cubicBezTo>
                    <a:cubicBezTo>
                      <a:pt x="764555" y="73217"/>
                      <a:pt x="763830" y="72493"/>
                      <a:pt x="763105" y="71768"/>
                    </a:cubicBezTo>
                    <a:lnTo>
                      <a:pt x="758272" y="79500"/>
                    </a:lnTo>
                    <a:cubicBezTo>
                      <a:pt x="763588" y="83608"/>
                      <a:pt x="769871" y="85783"/>
                      <a:pt x="777362" y="85783"/>
                    </a:cubicBezTo>
                    <a:cubicBezTo>
                      <a:pt x="780261" y="85783"/>
                      <a:pt x="782678" y="85300"/>
                      <a:pt x="785094" y="84575"/>
                    </a:cubicBezTo>
                    <a:cubicBezTo>
                      <a:pt x="787511" y="83850"/>
                      <a:pt x="789685" y="82641"/>
                      <a:pt x="791377" y="81192"/>
                    </a:cubicBezTo>
                    <a:cubicBezTo>
                      <a:pt x="793068" y="79742"/>
                      <a:pt x="794518" y="77809"/>
                      <a:pt x="795726" y="75634"/>
                    </a:cubicBezTo>
                    <a:cubicBezTo>
                      <a:pt x="796693" y="73459"/>
                      <a:pt x="797418" y="71043"/>
                      <a:pt x="797418" y="68143"/>
                    </a:cubicBezTo>
                    <a:cubicBezTo>
                      <a:pt x="798385" y="65485"/>
                      <a:pt x="797660" y="63310"/>
                      <a:pt x="796693" y="61377"/>
                    </a:cubicBezTo>
                    <a:moveTo>
                      <a:pt x="711393" y="6041"/>
                    </a:moveTo>
                    <a:cubicBezTo>
                      <a:pt x="710185" y="4833"/>
                      <a:pt x="708977" y="4350"/>
                      <a:pt x="707286" y="4350"/>
                    </a:cubicBezTo>
                    <a:cubicBezTo>
                      <a:pt x="705594" y="4350"/>
                      <a:pt x="704386" y="4833"/>
                      <a:pt x="703178" y="6041"/>
                    </a:cubicBezTo>
                    <a:cubicBezTo>
                      <a:pt x="701969" y="7249"/>
                      <a:pt x="701486" y="8457"/>
                      <a:pt x="701486" y="9907"/>
                    </a:cubicBezTo>
                    <a:cubicBezTo>
                      <a:pt x="701486" y="11357"/>
                      <a:pt x="701969" y="12807"/>
                      <a:pt x="703178" y="13774"/>
                    </a:cubicBezTo>
                    <a:cubicBezTo>
                      <a:pt x="704386" y="14982"/>
                      <a:pt x="705594" y="15465"/>
                      <a:pt x="707286" y="15465"/>
                    </a:cubicBezTo>
                    <a:cubicBezTo>
                      <a:pt x="708977" y="15465"/>
                      <a:pt x="710427" y="14982"/>
                      <a:pt x="711393" y="13774"/>
                    </a:cubicBezTo>
                    <a:cubicBezTo>
                      <a:pt x="712602" y="12565"/>
                      <a:pt x="713085" y="11357"/>
                      <a:pt x="713085" y="9907"/>
                    </a:cubicBezTo>
                    <a:cubicBezTo>
                      <a:pt x="713085" y="8457"/>
                      <a:pt x="712602" y="7249"/>
                      <a:pt x="711393" y="6041"/>
                    </a:cubicBezTo>
                    <a:moveTo>
                      <a:pt x="734833" y="6041"/>
                    </a:moveTo>
                    <a:cubicBezTo>
                      <a:pt x="733625" y="4833"/>
                      <a:pt x="732416" y="4350"/>
                      <a:pt x="730725" y="4350"/>
                    </a:cubicBezTo>
                    <a:cubicBezTo>
                      <a:pt x="729033" y="4350"/>
                      <a:pt x="727583" y="4833"/>
                      <a:pt x="726617" y="6041"/>
                    </a:cubicBezTo>
                    <a:cubicBezTo>
                      <a:pt x="725409" y="7249"/>
                      <a:pt x="724925" y="8457"/>
                      <a:pt x="724925" y="9907"/>
                    </a:cubicBezTo>
                    <a:cubicBezTo>
                      <a:pt x="724925" y="11357"/>
                      <a:pt x="725409" y="12807"/>
                      <a:pt x="726617" y="13774"/>
                    </a:cubicBezTo>
                    <a:cubicBezTo>
                      <a:pt x="727825" y="14982"/>
                      <a:pt x="729033" y="15465"/>
                      <a:pt x="730725" y="15465"/>
                    </a:cubicBezTo>
                    <a:cubicBezTo>
                      <a:pt x="732416" y="15465"/>
                      <a:pt x="733625" y="14982"/>
                      <a:pt x="734833" y="13774"/>
                    </a:cubicBezTo>
                    <a:cubicBezTo>
                      <a:pt x="736041" y="12565"/>
                      <a:pt x="736524" y="11357"/>
                      <a:pt x="736524" y="9907"/>
                    </a:cubicBezTo>
                    <a:cubicBezTo>
                      <a:pt x="736524" y="8457"/>
                      <a:pt x="735799" y="7249"/>
                      <a:pt x="734833" y="6041"/>
                    </a:cubicBezTo>
                    <a:moveTo>
                      <a:pt x="695445" y="28997"/>
                    </a:moveTo>
                    <a:lnTo>
                      <a:pt x="695445" y="63552"/>
                    </a:lnTo>
                    <a:cubicBezTo>
                      <a:pt x="695445" y="66451"/>
                      <a:pt x="695687" y="69351"/>
                      <a:pt x="695928" y="72009"/>
                    </a:cubicBezTo>
                    <a:cubicBezTo>
                      <a:pt x="696170" y="74667"/>
                      <a:pt x="696895" y="77084"/>
                      <a:pt x="698103" y="79017"/>
                    </a:cubicBezTo>
                    <a:cubicBezTo>
                      <a:pt x="699311" y="80950"/>
                      <a:pt x="701245" y="82641"/>
                      <a:pt x="703903" y="83850"/>
                    </a:cubicBezTo>
                    <a:cubicBezTo>
                      <a:pt x="706561" y="85058"/>
                      <a:pt x="709944" y="85783"/>
                      <a:pt x="714535" y="85783"/>
                    </a:cubicBezTo>
                    <a:cubicBezTo>
                      <a:pt x="717435" y="85783"/>
                      <a:pt x="719851" y="85300"/>
                      <a:pt x="722026" y="84575"/>
                    </a:cubicBezTo>
                    <a:cubicBezTo>
                      <a:pt x="724201" y="83608"/>
                      <a:pt x="725892" y="82641"/>
                      <a:pt x="727342" y="81433"/>
                    </a:cubicBezTo>
                    <a:cubicBezTo>
                      <a:pt x="728792" y="80225"/>
                      <a:pt x="730000" y="79017"/>
                      <a:pt x="730725" y="77809"/>
                    </a:cubicBezTo>
                    <a:cubicBezTo>
                      <a:pt x="731450" y="76600"/>
                      <a:pt x="732175" y="75875"/>
                      <a:pt x="732658" y="75151"/>
                    </a:cubicBezTo>
                    <a:lnTo>
                      <a:pt x="733866" y="84575"/>
                    </a:lnTo>
                    <a:lnTo>
                      <a:pt x="743290" y="83608"/>
                    </a:lnTo>
                    <a:cubicBezTo>
                      <a:pt x="743290" y="83125"/>
                      <a:pt x="743049" y="82400"/>
                      <a:pt x="743049" y="81433"/>
                    </a:cubicBezTo>
                    <a:cubicBezTo>
                      <a:pt x="742807" y="80467"/>
                      <a:pt x="742807" y="79259"/>
                      <a:pt x="742565" y="77809"/>
                    </a:cubicBezTo>
                    <a:cubicBezTo>
                      <a:pt x="742324" y="76600"/>
                      <a:pt x="742324" y="75151"/>
                      <a:pt x="742324" y="73701"/>
                    </a:cubicBezTo>
                    <a:cubicBezTo>
                      <a:pt x="742324" y="72251"/>
                      <a:pt x="742082" y="70801"/>
                      <a:pt x="742082" y="69593"/>
                    </a:cubicBezTo>
                    <a:lnTo>
                      <a:pt x="742082" y="28755"/>
                    </a:lnTo>
                    <a:lnTo>
                      <a:pt x="732175" y="28755"/>
                    </a:lnTo>
                    <a:lnTo>
                      <a:pt x="732175" y="59686"/>
                    </a:lnTo>
                    <a:cubicBezTo>
                      <a:pt x="732175" y="62102"/>
                      <a:pt x="731691" y="64518"/>
                      <a:pt x="730966" y="66935"/>
                    </a:cubicBezTo>
                    <a:cubicBezTo>
                      <a:pt x="730242" y="69110"/>
                      <a:pt x="729033" y="71284"/>
                      <a:pt x="727583" y="72734"/>
                    </a:cubicBezTo>
                    <a:cubicBezTo>
                      <a:pt x="726134" y="74426"/>
                      <a:pt x="724442" y="75634"/>
                      <a:pt x="722751" y="76600"/>
                    </a:cubicBezTo>
                    <a:cubicBezTo>
                      <a:pt x="720817" y="77567"/>
                      <a:pt x="718884" y="78050"/>
                      <a:pt x="716468" y="78050"/>
                    </a:cubicBezTo>
                    <a:cubicBezTo>
                      <a:pt x="714052" y="78050"/>
                      <a:pt x="711877" y="77809"/>
                      <a:pt x="710427" y="77084"/>
                    </a:cubicBezTo>
                    <a:cubicBezTo>
                      <a:pt x="708977" y="76359"/>
                      <a:pt x="707769" y="75634"/>
                      <a:pt x="706802" y="74184"/>
                    </a:cubicBezTo>
                    <a:cubicBezTo>
                      <a:pt x="706077" y="72976"/>
                      <a:pt x="705594" y="71284"/>
                      <a:pt x="705111" y="69593"/>
                    </a:cubicBezTo>
                    <a:cubicBezTo>
                      <a:pt x="704869" y="67660"/>
                      <a:pt x="704628" y="65727"/>
                      <a:pt x="704628" y="63310"/>
                    </a:cubicBezTo>
                    <a:lnTo>
                      <a:pt x="704628" y="28755"/>
                    </a:lnTo>
                    <a:lnTo>
                      <a:pt x="695445" y="28755"/>
                    </a:lnTo>
                    <a:close/>
                    <a:moveTo>
                      <a:pt x="664515" y="60894"/>
                    </a:moveTo>
                    <a:cubicBezTo>
                      <a:pt x="662823" y="65243"/>
                      <a:pt x="660649" y="68626"/>
                      <a:pt x="657991" y="71284"/>
                    </a:cubicBezTo>
                    <a:cubicBezTo>
                      <a:pt x="655091" y="73701"/>
                      <a:pt x="651950" y="75634"/>
                      <a:pt x="648325" y="76600"/>
                    </a:cubicBezTo>
                    <a:cubicBezTo>
                      <a:pt x="644700" y="77567"/>
                      <a:pt x="640834" y="78050"/>
                      <a:pt x="636726" y="78050"/>
                    </a:cubicBezTo>
                    <a:cubicBezTo>
                      <a:pt x="635035" y="78050"/>
                      <a:pt x="633585" y="78050"/>
                      <a:pt x="631893" y="77809"/>
                    </a:cubicBezTo>
                    <a:cubicBezTo>
                      <a:pt x="630202" y="77809"/>
                      <a:pt x="628510" y="77567"/>
                      <a:pt x="626577" y="77325"/>
                    </a:cubicBezTo>
                    <a:lnTo>
                      <a:pt x="626577" y="10874"/>
                    </a:lnTo>
                    <a:cubicBezTo>
                      <a:pt x="628027" y="10874"/>
                      <a:pt x="629477" y="10632"/>
                      <a:pt x="630927" y="10632"/>
                    </a:cubicBezTo>
                    <a:lnTo>
                      <a:pt x="635276" y="10632"/>
                    </a:lnTo>
                    <a:cubicBezTo>
                      <a:pt x="646392" y="10632"/>
                      <a:pt x="654366" y="13290"/>
                      <a:pt x="659440" y="18848"/>
                    </a:cubicBezTo>
                    <a:cubicBezTo>
                      <a:pt x="664515" y="24406"/>
                      <a:pt x="666931" y="33588"/>
                      <a:pt x="666931" y="44220"/>
                    </a:cubicBezTo>
                    <a:cubicBezTo>
                      <a:pt x="666931" y="50986"/>
                      <a:pt x="666206" y="56544"/>
                      <a:pt x="664515" y="60894"/>
                    </a:cubicBezTo>
                    <a:moveTo>
                      <a:pt x="675389" y="25856"/>
                    </a:moveTo>
                    <a:cubicBezTo>
                      <a:pt x="673456" y="21023"/>
                      <a:pt x="670798" y="16915"/>
                      <a:pt x="667173" y="13774"/>
                    </a:cubicBezTo>
                    <a:cubicBezTo>
                      <a:pt x="663548" y="10632"/>
                      <a:pt x="659440" y="8216"/>
                      <a:pt x="654366" y="6524"/>
                    </a:cubicBezTo>
                    <a:cubicBezTo>
                      <a:pt x="649292" y="4833"/>
                      <a:pt x="643734" y="4108"/>
                      <a:pt x="637451" y="4108"/>
                    </a:cubicBezTo>
                    <a:cubicBezTo>
                      <a:pt x="634793" y="4108"/>
                      <a:pt x="632860" y="4108"/>
                      <a:pt x="631168" y="4108"/>
                    </a:cubicBezTo>
                    <a:cubicBezTo>
                      <a:pt x="629719" y="4108"/>
                      <a:pt x="628269" y="4108"/>
                      <a:pt x="627060" y="4350"/>
                    </a:cubicBezTo>
                    <a:cubicBezTo>
                      <a:pt x="625852" y="4350"/>
                      <a:pt x="624402" y="4350"/>
                      <a:pt x="622953" y="4350"/>
                    </a:cubicBezTo>
                    <a:cubicBezTo>
                      <a:pt x="621503" y="4350"/>
                      <a:pt x="619328" y="4350"/>
                      <a:pt x="616670" y="4591"/>
                    </a:cubicBezTo>
                    <a:lnTo>
                      <a:pt x="616670" y="84091"/>
                    </a:lnTo>
                    <a:cubicBezTo>
                      <a:pt x="619086" y="84091"/>
                      <a:pt x="622228" y="84091"/>
                      <a:pt x="625611" y="84333"/>
                    </a:cubicBezTo>
                    <a:cubicBezTo>
                      <a:pt x="629235" y="84333"/>
                      <a:pt x="633102" y="84575"/>
                      <a:pt x="637209" y="84575"/>
                    </a:cubicBezTo>
                    <a:cubicBezTo>
                      <a:pt x="641317" y="84575"/>
                      <a:pt x="645909" y="84091"/>
                      <a:pt x="650741" y="82883"/>
                    </a:cubicBezTo>
                    <a:cubicBezTo>
                      <a:pt x="655574" y="81675"/>
                      <a:pt x="659924" y="79742"/>
                      <a:pt x="664032" y="76842"/>
                    </a:cubicBezTo>
                    <a:cubicBezTo>
                      <a:pt x="668140" y="73942"/>
                      <a:pt x="671523" y="69834"/>
                      <a:pt x="674181" y="64518"/>
                    </a:cubicBezTo>
                    <a:cubicBezTo>
                      <a:pt x="676839" y="59202"/>
                      <a:pt x="678289" y="52436"/>
                      <a:pt x="678289" y="43979"/>
                    </a:cubicBezTo>
                    <a:cubicBezTo>
                      <a:pt x="678289" y="37454"/>
                      <a:pt x="677322" y="30689"/>
                      <a:pt x="675389" y="25856"/>
                    </a:cubicBezTo>
                    <a:moveTo>
                      <a:pt x="562059" y="77325"/>
                    </a:moveTo>
                    <a:cubicBezTo>
                      <a:pt x="560851" y="77809"/>
                      <a:pt x="559884" y="78292"/>
                      <a:pt x="558918" y="78534"/>
                    </a:cubicBezTo>
                    <a:cubicBezTo>
                      <a:pt x="557951" y="78775"/>
                      <a:pt x="556984" y="79017"/>
                      <a:pt x="555776" y="79017"/>
                    </a:cubicBezTo>
                    <a:cubicBezTo>
                      <a:pt x="555051" y="79017"/>
                      <a:pt x="554326" y="78775"/>
                      <a:pt x="553360" y="78534"/>
                    </a:cubicBezTo>
                    <a:cubicBezTo>
                      <a:pt x="552393" y="78292"/>
                      <a:pt x="551668" y="78050"/>
                      <a:pt x="551185" y="77567"/>
                    </a:cubicBezTo>
                    <a:cubicBezTo>
                      <a:pt x="549977" y="76600"/>
                      <a:pt x="549252" y="75634"/>
                      <a:pt x="549010" y="74184"/>
                    </a:cubicBezTo>
                    <a:cubicBezTo>
                      <a:pt x="548769" y="72734"/>
                      <a:pt x="548769" y="70801"/>
                      <a:pt x="548769" y="67901"/>
                    </a:cubicBezTo>
                    <a:lnTo>
                      <a:pt x="548769" y="35280"/>
                    </a:lnTo>
                    <a:lnTo>
                      <a:pt x="561817" y="35280"/>
                    </a:lnTo>
                    <a:lnTo>
                      <a:pt x="561817" y="28997"/>
                    </a:lnTo>
                    <a:lnTo>
                      <a:pt x="548769" y="28997"/>
                    </a:lnTo>
                    <a:lnTo>
                      <a:pt x="548769" y="12807"/>
                    </a:lnTo>
                    <a:lnTo>
                      <a:pt x="539103" y="14982"/>
                    </a:lnTo>
                    <a:lnTo>
                      <a:pt x="539103" y="28997"/>
                    </a:lnTo>
                    <a:lnTo>
                      <a:pt x="529679" y="28997"/>
                    </a:lnTo>
                    <a:lnTo>
                      <a:pt x="529679" y="35280"/>
                    </a:lnTo>
                    <a:lnTo>
                      <a:pt x="539103" y="35280"/>
                    </a:lnTo>
                    <a:lnTo>
                      <a:pt x="539103" y="68868"/>
                    </a:lnTo>
                    <a:cubicBezTo>
                      <a:pt x="539103" y="71768"/>
                      <a:pt x="539103" y="74184"/>
                      <a:pt x="539345" y="76117"/>
                    </a:cubicBezTo>
                    <a:cubicBezTo>
                      <a:pt x="539586" y="78050"/>
                      <a:pt x="540311" y="79983"/>
                      <a:pt x="541278" y="81433"/>
                    </a:cubicBezTo>
                    <a:cubicBezTo>
                      <a:pt x="542486" y="83125"/>
                      <a:pt x="543936" y="84091"/>
                      <a:pt x="545869" y="84816"/>
                    </a:cubicBezTo>
                    <a:cubicBezTo>
                      <a:pt x="547802" y="85541"/>
                      <a:pt x="549735" y="85783"/>
                      <a:pt x="551910" y="85783"/>
                    </a:cubicBezTo>
                    <a:cubicBezTo>
                      <a:pt x="554085" y="85783"/>
                      <a:pt x="556259" y="85541"/>
                      <a:pt x="558434" y="84816"/>
                    </a:cubicBezTo>
                    <a:cubicBezTo>
                      <a:pt x="560609" y="84091"/>
                      <a:pt x="562300" y="83125"/>
                      <a:pt x="563992" y="82158"/>
                    </a:cubicBezTo>
                    <a:lnTo>
                      <a:pt x="562059" y="77325"/>
                    </a:lnTo>
                    <a:close/>
                    <a:moveTo>
                      <a:pt x="487392" y="6041"/>
                    </a:moveTo>
                    <a:cubicBezTo>
                      <a:pt x="486183" y="4833"/>
                      <a:pt x="484975" y="4350"/>
                      <a:pt x="483284" y="4350"/>
                    </a:cubicBezTo>
                    <a:cubicBezTo>
                      <a:pt x="481592" y="4350"/>
                      <a:pt x="480384" y="4833"/>
                      <a:pt x="479176" y="6041"/>
                    </a:cubicBezTo>
                    <a:cubicBezTo>
                      <a:pt x="477967" y="7249"/>
                      <a:pt x="477484" y="8457"/>
                      <a:pt x="477484" y="9907"/>
                    </a:cubicBezTo>
                    <a:cubicBezTo>
                      <a:pt x="477484" y="11357"/>
                      <a:pt x="477967" y="12807"/>
                      <a:pt x="479176" y="13774"/>
                    </a:cubicBezTo>
                    <a:cubicBezTo>
                      <a:pt x="480384" y="14982"/>
                      <a:pt x="481592" y="15465"/>
                      <a:pt x="483284" y="15465"/>
                    </a:cubicBezTo>
                    <a:cubicBezTo>
                      <a:pt x="484975" y="15465"/>
                      <a:pt x="486425" y="14982"/>
                      <a:pt x="487392" y="13774"/>
                    </a:cubicBezTo>
                    <a:cubicBezTo>
                      <a:pt x="488600" y="12565"/>
                      <a:pt x="489083" y="11357"/>
                      <a:pt x="489083" y="9907"/>
                    </a:cubicBezTo>
                    <a:cubicBezTo>
                      <a:pt x="488841" y="8457"/>
                      <a:pt x="488358" y="7249"/>
                      <a:pt x="487392" y="6041"/>
                    </a:cubicBezTo>
                    <a:moveTo>
                      <a:pt x="510589" y="6041"/>
                    </a:moveTo>
                    <a:cubicBezTo>
                      <a:pt x="509381" y="4833"/>
                      <a:pt x="508173" y="4350"/>
                      <a:pt x="506481" y="4350"/>
                    </a:cubicBezTo>
                    <a:cubicBezTo>
                      <a:pt x="504790" y="4350"/>
                      <a:pt x="503340" y="4833"/>
                      <a:pt x="502373" y="6041"/>
                    </a:cubicBezTo>
                    <a:cubicBezTo>
                      <a:pt x="501165" y="7249"/>
                      <a:pt x="500682" y="8457"/>
                      <a:pt x="500682" y="9907"/>
                    </a:cubicBezTo>
                    <a:cubicBezTo>
                      <a:pt x="500682" y="11357"/>
                      <a:pt x="501165" y="12807"/>
                      <a:pt x="502373" y="13774"/>
                    </a:cubicBezTo>
                    <a:cubicBezTo>
                      <a:pt x="503582" y="14982"/>
                      <a:pt x="504790" y="15465"/>
                      <a:pt x="506481" y="15465"/>
                    </a:cubicBezTo>
                    <a:cubicBezTo>
                      <a:pt x="508173" y="15465"/>
                      <a:pt x="509381" y="14982"/>
                      <a:pt x="510589" y="13774"/>
                    </a:cubicBezTo>
                    <a:cubicBezTo>
                      <a:pt x="511797" y="12565"/>
                      <a:pt x="512281" y="11357"/>
                      <a:pt x="512281" y="9907"/>
                    </a:cubicBezTo>
                    <a:cubicBezTo>
                      <a:pt x="512281" y="8457"/>
                      <a:pt x="511797" y="7249"/>
                      <a:pt x="510589" y="6041"/>
                    </a:cubicBezTo>
                    <a:moveTo>
                      <a:pt x="504548" y="62827"/>
                    </a:moveTo>
                    <a:cubicBezTo>
                      <a:pt x="504548" y="64518"/>
                      <a:pt x="504306" y="65968"/>
                      <a:pt x="504306" y="67660"/>
                    </a:cubicBezTo>
                    <a:cubicBezTo>
                      <a:pt x="504065" y="69834"/>
                      <a:pt x="503340" y="71526"/>
                      <a:pt x="502373" y="72976"/>
                    </a:cubicBezTo>
                    <a:cubicBezTo>
                      <a:pt x="501407" y="74426"/>
                      <a:pt x="500199" y="75634"/>
                      <a:pt x="498990" y="76600"/>
                    </a:cubicBezTo>
                    <a:cubicBezTo>
                      <a:pt x="497782" y="77567"/>
                      <a:pt x="496332" y="78050"/>
                      <a:pt x="495124" y="78534"/>
                    </a:cubicBezTo>
                    <a:cubicBezTo>
                      <a:pt x="493916" y="79017"/>
                      <a:pt x="492708" y="79017"/>
                      <a:pt x="491741" y="79017"/>
                    </a:cubicBezTo>
                    <a:cubicBezTo>
                      <a:pt x="490533" y="79017"/>
                      <a:pt x="489325" y="78775"/>
                      <a:pt x="488116" y="78534"/>
                    </a:cubicBezTo>
                    <a:cubicBezTo>
                      <a:pt x="486908" y="78292"/>
                      <a:pt x="485942" y="77567"/>
                      <a:pt x="484975" y="76842"/>
                    </a:cubicBezTo>
                    <a:cubicBezTo>
                      <a:pt x="484009" y="76117"/>
                      <a:pt x="483284" y="75151"/>
                      <a:pt x="482800" y="73942"/>
                    </a:cubicBezTo>
                    <a:cubicBezTo>
                      <a:pt x="482317" y="72734"/>
                      <a:pt x="482075" y="71284"/>
                      <a:pt x="482075" y="69351"/>
                    </a:cubicBezTo>
                    <a:cubicBezTo>
                      <a:pt x="482075" y="67418"/>
                      <a:pt x="482559" y="65968"/>
                      <a:pt x="483284" y="64760"/>
                    </a:cubicBezTo>
                    <a:cubicBezTo>
                      <a:pt x="484009" y="63552"/>
                      <a:pt x="484975" y="62585"/>
                      <a:pt x="486183" y="61619"/>
                    </a:cubicBezTo>
                    <a:cubicBezTo>
                      <a:pt x="487392" y="60894"/>
                      <a:pt x="488358" y="60169"/>
                      <a:pt x="489566" y="59686"/>
                    </a:cubicBezTo>
                    <a:cubicBezTo>
                      <a:pt x="490775" y="59202"/>
                      <a:pt x="491741" y="58961"/>
                      <a:pt x="492708" y="58719"/>
                    </a:cubicBezTo>
                    <a:cubicBezTo>
                      <a:pt x="493674" y="58477"/>
                      <a:pt x="494882" y="58236"/>
                      <a:pt x="496091" y="58236"/>
                    </a:cubicBezTo>
                    <a:cubicBezTo>
                      <a:pt x="497299" y="58236"/>
                      <a:pt x="498507" y="57994"/>
                      <a:pt x="499715" y="57994"/>
                    </a:cubicBezTo>
                    <a:cubicBezTo>
                      <a:pt x="500923" y="57994"/>
                      <a:pt x="501890" y="57752"/>
                      <a:pt x="502857" y="57752"/>
                    </a:cubicBezTo>
                    <a:lnTo>
                      <a:pt x="505031" y="57752"/>
                    </a:lnTo>
                    <a:cubicBezTo>
                      <a:pt x="504548" y="59444"/>
                      <a:pt x="504548" y="61135"/>
                      <a:pt x="504548" y="62827"/>
                    </a:cubicBezTo>
                    <a:moveTo>
                      <a:pt x="522188" y="78292"/>
                    </a:moveTo>
                    <a:cubicBezTo>
                      <a:pt x="520738" y="78775"/>
                      <a:pt x="519288" y="79017"/>
                      <a:pt x="517838" y="79017"/>
                    </a:cubicBezTo>
                    <a:cubicBezTo>
                      <a:pt x="516630" y="79017"/>
                      <a:pt x="515664" y="78534"/>
                      <a:pt x="514939" y="77809"/>
                    </a:cubicBezTo>
                    <a:cubicBezTo>
                      <a:pt x="514214" y="77084"/>
                      <a:pt x="513972" y="75392"/>
                      <a:pt x="513972" y="72734"/>
                    </a:cubicBezTo>
                    <a:lnTo>
                      <a:pt x="513972" y="43496"/>
                    </a:lnTo>
                    <a:cubicBezTo>
                      <a:pt x="513972" y="42529"/>
                      <a:pt x="513972" y="41562"/>
                      <a:pt x="513972" y="40354"/>
                    </a:cubicBezTo>
                    <a:cubicBezTo>
                      <a:pt x="513972" y="39146"/>
                      <a:pt x="513730" y="38179"/>
                      <a:pt x="513489" y="36971"/>
                    </a:cubicBezTo>
                    <a:cubicBezTo>
                      <a:pt x="513247" y="35763"/>
                      <a:pt x="512764" y="34796"/>
                      <a:pt x="512281" y="33830"/>
                    </a:cubicBezTo>
                    <a:cubicBezTo>
                      <a:pt x="511797" y="32863"/>
                      <a:pt x="510831" y="31897"/>
                      <a:pt x="509864" y="31172"/>
                    </a:cubicBezTo>
                    <a:cubicBezTo>
                      <a:pt x="507689" y="29480"/>
                      <a:pt x="505273" y="28514"/>
                      <a:pt x="502615" y="27789"/>
                    </a:cubicBezTo>
                    <a:cubicBezTo>
                      <a:pt x="499957" y="27306"/>
                      <a:pt x="497540" y="27064"/>
                      <a:pt x="494882" y="27064"/>
                    </a:cubicBezTo>
                    <a:cubicBezTo>
                      <a:pt x="492708" y="27064"/>
                      <a:pt x="490291" y="27306"/>
                      <a:pt x="488116" y="27789"/>
                    </a:cubicBezTo>
                    <a:cubicBezTo>
                      <a:pt x="485942" y="28272"/>
                      <a:pt x="483767" y="28997"/>
                      <a:pt x="482075" y="29964"/>
                    </a:cubicBezTo>
                    <a:cubicBezTo>
                      <a:pt x="480142" y="30930"/>
                      <a:pt x="478692" y="32380"/>
                      <a:pt x="477243" y="33830"/>
                    </a:cubicBezTo>
                    <a:cubicBezTo>
                      <a:pt x="475793" y="35280"/>
                      <a:pt x="475068" y="37454"/>
                      <a:pt x="474584" y="40113"/>
                    </a:cubicBezTo>
                    <a:lnTo>
                      <a:pt x="482317" y="42529"/>
                    </a:lnTo>
                    <a:cubicBezTo>
                      <a:pt x="482559" y="41321"/>
                      <a:pt x="482800" y="40113"/>
                      <a:pt x="483284" y="38904"/>
                    </a:cubicBezTo>
                    <a:cubicBezTo>
                      <a:pt x="483767" y="37938"/>
                      <a:pt x="484250" y="36730"/>
                      <a:pt x="485217" y="36005"/>
                    </a:cubicBezTo>
                    <a:cubicBezTo>
                      <a:pt x="486183" y="35038"/>
                      <a:pt x="487150" y="34555"/>
                      <a:pt x="488600" y="33830"/>
                    </a:cubicBezTo>
                    <a:cubicBezTo>
                      <a:pt x="490050" y="33347"/>
                      <a:pt x="491741" y="33105"/>
                      <a:pt x="493916" y="33105"/>
                    </a:cubicBezTo>
                    <a:cubicBezTo>
                      <a:pt x="495124" y="33105"/>
                      <a:pt x="496332" y="33105"/>
                      <a:pt x="497299" y="33347"/>
                    </a:cubicBezTo>
                    <a:cubicBezTo>
                      <a:pt x="498507" y="33588"/>
                      <a:pt x="499474" y="33830"/>
                      <a:pt x="500440" y="34313"/>
                    </a:cubicBezTo>
                    <a:cubicBezTo>
                      <a:pt x="501890" y="35038"/>
                      <a:pt x="502857" y="36005"/>
                      <a:pt x="503582" y="37213"/>
                    </a:cubicBezTo>
                    <a:cubicBezTo>
                      <a:pt x="504065" y="38421"/>
                      <a:pt x="504548" y="40113"/>
                      <a:pt x="504548" y="42287"/>
                    </a:cubicBezTo>
                    <a:lnTo>
                      <a:pt x="504548" y="51711"/>
                    </a:lnTo>
                    <a:cubicBezTo>
                      <a:pt x="501648" y="51711"/>
                      <a:pt x="499232" y="51711"/>
                      <a:pt x="497057" y="51953"/>
                    </a:cubicBezTo>
                    <a:cubicBezTo>
                      <a:pt x="494882" y="51953"/>
                      <a:pt x="492949" y="52195"/>
                      <a:pt x="491016" y="52436"/>
                    </a:cubicBezTo>
                    <a:cubicBezTo>
                      <a:pt x="488358" y="52920"/>
                      <a:pt x="485942" y="53644"/>
                      <a:pt x="483525" y="54369"/>
                    </a:cubicBezTo>
                    <a:cubicBezTo>
                      <a:pt x="481350" y="55336"/>
                      <a:pt x="479176" y="56544"/>
                      <a:pt x="477484" y="57994"/>
                    </a:cubicBezTo>
                    <a:cubicBezTo>
                      <a:pt x="475793" y="59444"/>
                      <a:pt x="474584" y="61135"/>
                      <a:pt x="473618" y="63310"/>
                    </a:cubicBezTo>
                    <a:cubicBezTo>
                      <a:pt x="472651" y="65243"/>
                      <a:pt x="472168" y="67660"/>
                      <a:pt x="472168" y="70076"/>
                    </a:cubicBezTo>
                    <a:cubicBezTo>
                      <a:pt x="472168" y="72493"/>
                      <a:pt x="472651" y="74909"/>
                      <a:pt x="473618" y="76842"/>
                    </a:cubicBezTo>
                    <a:cubicBezTo>
                      <a:pt x="474584" y="78775"/>
                      <a:pt x="475793" y="80467"/>
                      <a:pt x="477243" y="81675"/>
                    </a:cubicBezTo>
                    <a:cubicBezTo>
                      <a:pt x="478692" y="82883"/>
                      <a:pt x="480384" y="83850"/>
                      <a:pt x="482317" y="84575"/>
                    </a:cubicBezTo>
                    <a:cubicBezTo>
                      <a:pt x="484250" y="85300"/>
                      <a:pt x="485942" y="85541"/>
                      <a:pt x="488116" y="85541"/>
                    </a:cubicBezTo>
                    <a:cubicBezTo>
                      <a:pt x="492708" y="85541"/>
                      <a:pt x="496332" y="84575"/>
                      <a:pt x="499232" y="82641"/>
                    </a:cubicBezTo>
                    <a:cubicBezTo>
                      <a:pt x="502132" y="80708"/>
                      <a:pt x="504065" y="78292"/>
                      <a:pt x="505031" y="75634"/>
                    </a:cubicBezTo>
                    <a:cubicBezTo>
                      <a:pt x="505273" y="78050"/>
                      <a:pt x="506240" y="80225"/>
                      <a:pt x="507689" y="82158"/>
                    </a:cubicBezTo>
                    <a:cubicBezTo>
                      <a:pt x="509139" y="84091"/>
                      <a:pt x="511314" y="84816"/>
                      <a:pt x="514214" y="84816"/>
                    </a:cubicBezTo>
                    <a:cubicBezTo>
                      <a:pt x="515905" y="84816"/>
                      <a:pt x="517597" y="84575"/>
                      <a:pt x="519047" y="84333"/>
                    </a:cubicBezTo>
                    <a:cubicBezTo>
                      <a:pt x="520496" y="84091"/>
                      <a:pt x="521705" y="83850"/>
                      <a:pt x="522430" y="83608"/>
                    </a:cubicBezTo>
                    <a:lnTo>
                      <a:pt x="522430" y="78292"/>
                    </a:lnTo>
                    <a:close/>
                    <a:moveTo>
                      <a:pt x="458636" y="77325"/>
                    </a:moveTo>
                    <a:cubicBezTo>
                      <a:pt x="457428" y="77809"/>
                      <a:pt x="456461" y="78292"/>
                      <a:pt x="455495" y="78534"/>
                    </a:cubicBezTo>
                    <a:cubicBezTo>
                      <a:pt x="454528" y="78775"/>
                      <a:pt x="453562" y="79017"/>
                      <a:pt x="452353" y="79017"/>
                    </a:cubicBezTo>
                    <a:cubicBezTo>
                      <a:pt x="451629" y="79017"/>
                      <a:pt x="450904" y="78775"/>
                      <a:pt x="449937" y="78534"/>
                    </a:cubicBezTo>
                    <a:cubicBezTo>
                      <a:pt x="448970" y="78292"/>
                      <a:pt x="448246" y="78050"/>
                      <a:pt x="447762" y="77567"/>
                    </a:cubicBezTo>
                    <a:cubicBezTo>
                      <a:pt x="446554" y="76600"/>
                      <a:pt x="445829" y="75634"/>
                      <a:pt x="445587" y="74184"/>
                    </a:cubicBezTo>
                    <a:cubicBezTo>
                      <a:pt x="445346" y="72734"/>
                      <a:pt x="445346" y="70801"/>
                      <a:pt x="445346" y="67901"/>
                    </a:cubicBezTo>
                    <a:lnTo>
                      <a:pt x="445346" y="35280"/>
                    </a:lnTo>
                    <a:lnTo>
                      <a:pt x="458394" y="35280"/>
                    </a:lnTo>
                    <a:lnTo>
                      <a:pt x="458394" y="28997"/>
                    </a:lnTo>
                    <a:lnTo>
                      <a:pt x="445346" y="28997"/>
                    </a:lnTo>
                    <a:lnTo>
                      <a:pt x="445346" y="12807"/>
                    </a:lnTo>
                    <a:lnTo>
                      <a:pt x="435680" y="14982"/>
                    </a:lnTo>
                    <a:lnTo>
                      <a:pt x="435680" y="28997"/>
                    </a:lnTo>
                    <a:lnTo>
                      <a:pt x="426256" y="28997"/>
                    </a:lnTo>
                    <a:lnTo>
                      <a:pt x="426256" y="35280"/>
                    </a:lnTo>
                    <a:lnTo>
                      <a:pt x="435680" y="35280"/>
                    </a:lnTo>
                    <a:lnTo>
                      <a:pt x="435680" y="68868"/>
                    </a:lnTo>
                    <a:cubicBezTo>
                      <a:pt x="435680" y="71768"/>
                      <a:pt x="435680" y="74184"/>
                      <a:pt x="435922" y="76117"/>
                    </a:cubicBezTo>
                    <a:cubicBezTo>
                      <a:pt x="436163" y="78050"/>
                      <a:pt x="436888" y="79983"/>
                      <a:pt x="437855" y="81433"/>
                    </a:cubicBezTo>
                    <a:cubicBezTo>
                      <a:pt x="439063" y="83125"/>
                      <a:pt x="440513" y="84091"/>
                      <a:pt x="442446" y="84816"/>
                    </a:cubicBezTo>
                    <a:cubicBezTo>
                      <a:pt x="444379" y="85541"/>
                      <a:pt x="446312" y="85783"/>
                      <a:pt x="448487" y="85783"/>
                    </a:cubicBezTo>
                    <a:cubicBezTo>
                      <a:pt x="450662" y="85783"/>
                      <a:pt x="452837" y="85541"/>
                      <a:pt x="455012" y="84816"/>
                    </a:cubicBezTo>
                    <a:cubicBezTo>
                      <a:pt x="457186" y="84091"/>
                      <a:pt x="458878" y="83125"/>
                      <a:pt x="460569" y="82158"/>
                    </a:cubicBezTo>
                    <a:lnTo>
                      <a:pt x="458636" y="77325"/>
                    </a:lnTo>
                    <a:close/>
                    <a:moveTo>
                      <a:pt x="409825" y="28997"/>
                    </a:moveTo>
                    <a:lnTo>
                      <a:pt x="399676" y="28997"/>
                    </a:lnTo>
                    <a:lnTo>
                      <a:pt x="399676" y="84091"/>
                    </a:lnTo>
                    <a:lnTo>
                      <a:pt x="409825" y="84091"/>
                    </a:lnTo>
                    <a:lnTo>
                      <a:pt x="409825" y="28997"/>
                    </a:lnTo>
                    <a:close/>
                    <a:moveTo>
                      <a:pt x="409341" y="2416"/>
                    </a:moveTo>
                    <a:cubicBezTo>
                      <a:pt x="408133" y="1208"/>
                      <a:pt x="406683" y="483"/>
                      <a:pt x="404992" y="483"/>
                    </a:cubicBezTo>
                    <a:cubicBezTo>
                      <a:pt x="403300" y="483"/>
                      <a:pt x="401609" y="1208"/>
                      <a:pt x="400400" y="2416"/>
                    </a:cubicBezTo>
                    <a:cubicBezTo>
                      <a:pt x="399192" y="3625"/>
                      <a:pt x="398467" y="5316"/>
                      <a:pt x="398467" y="6766"/>
                    </a:cubicBezTo>
                    <a:cubicBezTo>
                      <a:pt x="398467" y="8457"/>
                      <a:pt x="399192" y="9907"/>
                      <a:pt x="400400" y="11116"/>
                    </a:cubicBezTo>
                    <a:cubicBezTo>
                      <a:pt x="401609" y="12324"/>
                      <a:pt x="403059" y="13049"/>
                      <a:pt x="404992" y="13049"/>
                    </a:cubicBezTo>
                    <a:cubicBezTo>
                      <a:pt x="406683" y="13049"/>
                      <a:pt x="408133" y="12324"/>
                      <a:pt x="409341" y="11116"/>
                    </a:cubicBezTo>
                    <a:cubicBezTo>
                      <a:pt x="410549" y="9907"/>
                      <a:pt x="411274" y="8457"/>
                      <a:pt x="411274" y="6766"/>
                    </a:cubicBezTo>
                    <a:cubicBezTo>
                      <a:pt x="411274" y="5074"/>
                      <a:pt x="410549" y="3625"/>
                      <a:pt x="409341" y="2416"/>
                    </a:cubicBezTo>
                    <a:moveTo>
                      <a:pt x="379619" y="61377"/>
                    </a:moveTo>
                    <a:cubicBezTo>
                      <a:pt x="378653" y="59444"/>
                      <a:pt x="377203" y="57994"/>
                      <a:pt x="375511" y="56544"/>
                    </a:cubicBezTo>
                    <a:cubicBezTo>
                      <a:pt x="373820" y="55094"/>
                      <a:pt x="372128" y="54128"/>
                      <a:pt x="370195" y="53403"/>
                    </a:cubicBezTo>
                    <a:cubicBezTo>
                      <a:pt x="368262" y="52678"/>
                      <a:pt x="366329" y="51953"/>
                      <a:pt x="364396" y="51470"/>
                    </a:cubicBezTo>
                    <a:cubicBezTo>
                      <a:pt x="361013" y="50503"/>
                      <a:pt x="358113" y="49295"/>
                      <a:pt x="355938" y="47603"/>
                    </a:cubicBezTo>
                    <a:cubicBezTo>
                      <a:pt x="353764" y="45912"/>
                      <a:pt x="352797" y="43737"/>
                      <a:pt x="352797" y="40837"/>
                    </a:cubicBezTo>
                    <a:cubicBezTo>
                      <a:pt x="352797" y="38663"/>
                      <a:pt x="353764" y="36730"/>
                      <a:pt x="355697" y="35280"/>
                    </a:cubicBezTo>
                    <a:cubicBezTo>
                      <a:pt x="357630" y="33830"/>
                      <a:pt x="360046" y="33105"/>
                      <a:pt x="362946" y="33105"/>
                    </a:cubicBezTo>
                    <a:cubicBezTo>
                      <a:pt x="366087" y="33105"/>
                      <a:pt x="368504" y="33588"/>
                      <a:pt x="370195" y="34796"/>
                    </a:cubicBezTo>
                    <a:cubicBezTo>
                      <a:pt x="371887" y="36005"/>
                      <a:pt x="373337" y="37213"/>
                      <a:pt x="374786" y="38421"/>
                    </a:cubicBezTo>
                    <a:lnTo>
                      <a:pt x="379619" y="32380"/>
                    </a:lnTo>
                    <a:cubicBezTo>
                      <a:pt x="378169" y="31172"/>
                      <a:pt x="376236" y="29964"/>
                      <a:pt x="373820" y="28997"/>
                    </a:cubicBezTo>
                    <a:cubicBezTo>
                      <a:pt x="371162" y="27789"/>
                      <a:pt x="367779" y="27306"/>
                      <a:pt x="363429" y="27306"/>
                    </a:cubicBezTo>
                    <a:cubicBezTo>
                      <a:pt x="360771" y="27306"/>
                      <a:pt x="358355" y="27547"/>
                      <a:pt x="355938" y="28272"/>
                    </a:cubicBezTo>
                    <a:cubicBezTo>
                      <a:pt x="353522" y="28997"/>
                      <a:pt x="351589" y="29722"/>
                      <a:pt x="349656" y="31172"/>
                    </a:cubicBezTo>
                    <a:cubicBezTo>
                      <a:pt x="347964" y="32380"/>
                      <a:pt x="346514" y="34071"/>
                      <a:pt x="345306" y="36005"/>
                    </a:cubicBezTo>
                    <a:cubicBezTo>
                      <a:pt x="344098" y="37938"/>
                      <a:pt x="343615" y="40113"/>
                      <a:pt x="343615" y="42771"/>
                    </a:cubicBezTo>
                    <a:cubicBezTo>
                      <a:pt x="343615" y="45670"/>
                      <a:pt x="344098" y="48087"/>
                      <a:pt x="345065" y="50020"/>
                    </a:cubicBezTo>
                    <a:cubicBezTo>
                      <a:pt x="346031" y="51953"/>
                      <a:pt x="347481" y="53644"/>
                      <a:pt x="348931" y="54853"/>
                    </a:cubicBezTo>
                    <a:cubicBezTo>
                      <a:pt x="350622" y="56061"/>
                      <a:pt x="352314" y="57269"/>
                      <a:pt x="354005" y="57752"/>
                    </a:cubicBezTo>
                    <a:cubicBezTo>
                      <a:pt x="355938" y="58477"/>
                      <a:pt x="357630" y="58961"/>
                      <a:pt x="359321" y="59686"/>
                    </a:cubicBezTo>
                    <a:cubicBezTo>
                      <a:pt x="362946" y="60652"/>
                      <a:pt x="365604" y="61860"/>
                      <a:pt x="367779" y="63310"/>
                    </a:cubicBezTo>
                    <a:cubicBezTo>
                      <a:pt x="369954" y="64760"/>
                      <a:pt x="370920" y="67176"/>
                      <a:pt x="370920" y="70559"/>
                    </a:cubicBezTo>
                    <a:cubicBezTo>
                      <a:pt x="370920" y="73459"/>
                      <a:pt x="369954" y="75634"/>
                      <a:pt x="368262" y="77325"/>
                    </a:cubicBezTo>
                    <a:cubicBezTo>
                      <a:pt x="366571" y="78775"/>
                      <a:pt x="364154" y="79742"/>
                      <a:pt x="360771" y="79742"/>
                    </a:cubicBezTo>
                    <a:cubicBezTo>
                      <a:pt x="359080" y="79742"/>
                      <a:pt x="357630" y="79500"/>
                      <a:pt x="355938" y="79017"/>
                    </a:cubicBezTo>
                    <a:cubicBezTo>
                      <a:pt x="354489" y="78534"/>
                      <a:pt x="353039" y="77809"/>
                      <a:pt x="351830" y="76842"/>
                    </a:cubicBezTo>
                    <a:cubicBezTo>
                      <a:pt x="350622" y="76117"/>
                      <a:pt x="349414" y="75151"/>
                      <a:pt x="348447" y="74184"/>
                    </a:cubicBezTo>
                    <a:cubicBezTo>
                      <a:pt x="347481" y="73217"/>
                      <a:pt x="346756" y="72493"/>
                      <a:pt x="346031" y="71768"/>
                    </a:cubicBezTo>
                    <a:lnTo>
                      <a:pt x="341198" y="79500"/>
                    </a:lnTo>
                    <a:cubicBezTo>
                      <a:pt x="346514" y="83608"/>
                      <a:pt x="352797" y="85783"/>
                      <a:pt x="360288" y="85783"/>
                    </a:cubicBezTo>
                    <a:cubicBezTo>
                      <a:pt x="363188" y="85783"/>
                      <a:pt x="365604" y="85300"/>
                      <a:pt x="368020" y="84575"/>
                    </a:cubicBezTo>
                    <a:cubicBezTo>
                      <a:pt x="370437" y="83850"/>
                      <a:pt x="372612" y="82641"/>
                      <a:pt x="374303" y="81192"/>
                    </a:cubicBezTo>
                    <a:cubicBezTo>
                      <a:pt x="375995" y="79742"/>
                      <a:pt x="377444" y="77809"/>
                      <a:pt x="378411" y="75634"/>
                    </a:cubicBezTo>
                    <a:cubicBezTo>
                      <a:pt x="379378" y="73459"/>
                      <a:pt x="380103" y="71043"/>
                      <a:pt x="380103" y="68143"/>
                    </a:cubicBezTo>
                    <a:cubicBezTo>
                      <a:pt x="381069" y="65485"/>
                      <a:pt x="380586" y="63310"/>
                      <a:pt x="379619" y="61377"/>
                    </a:cubicBezTo>
                    <a:moveTo>
                      <a:pt x="298428" y="84091"/>
                    </a:moveTo>
                    <a:lnTo>
                      <a:pt x="307852" y="84091"/>
                    </a:lnTo>
                    <a:lnTo>
                      <a:pt x="307852" y="57511"/>
                    </a:lnTo>
                    <a:cubicBezTo>
                      <a:pt x="307852" y="55578"/>
                      <a:pt x="307852" y="53886"/>
                      <a:pt x="308093" y="51953"/>
                    </a:cubicBezTo>
                    <a:cubicBezTo>
                      <a:pt x="308335" y="50020"/>
                      <a:pt x="308577" y="48328"/>
                      <a:pt x="308818" y="46637"/>
                    </a:cubicBezTo>
                    <a:cubicBezTo>
                      <a:pt x="309785" y="43254"/>
                      <a:pt x="310993" y="40354"/>
                      <a:pt x="312926" y="37938"/>
                    </a:cubicBezTo>
                    <a:cubicBezTo>
                      <a:pt x="314618" y="35521"/>
                      <a:pt x="316792" y="34555"/>
                      <a:pt x="318967" y="34555"/>
                    </a:cubicBezTo>
                    <a:cubicBezTo>
                      <a:pt x="322833" y="34555"/>
                      <a:pt x="324767" y="36488"/>
                      <a:pt x="325008" y="40596"/>
                    </a:cubicBezTo>
                    <a:lnTo>
                      <a:pt x="333224" y="37696"/>
                    </a:lnTo>
                    <a:cubicBezTo>
                      <a:pt x="333224" y="35763"/>
                      <a:pt x="332741" y="34313"/>
                      <a:pt x="332016" y="32863"/>
                    </a:cubicBezTo>
                    <a:cubicBezTo>
                      <a:pt x="331291" y="31413"/>
                      <a:pt x="330566" y="30447"/>
                      <a:pt x="329599" y="29722"/>
                    </a:cubicBezTo>
                    <a:cubicBezTo>
                      <a:pt x="328633" y="28997"/>
                      <a:pt x="327425" y="28272"/>
                      <a:pt x="326216" y="28030"/>
                    </a:cubicBezTo>
                    <a:cubicBezTo>
                      <a:pt x="325008" y="27547"/>
                      <a:pt x="323800" y="27547"/>
                      <a:pt x="322833" y="27547"/>
                    </a:cubicBezTo>
                    <a:cubicBezTo>
                      <a:pt x="319450" y="27547"/>
                      <a:pt x="316792" y="28514"/>
                      <a:pt x="314134" y="30205"/>
                    </a:cubicBezTo>
                    <a:cubicBezTo>
                      <a:pt x="311718" y="32138"/>
                      <a:pt x="309543" y="34555"/>
                      <a:pt x="307852" y="37696"/>
                    </a:cubicBezTo>
                    <a:lnTo>
                      <a:pt x="306643" y="28272"/>
                    </a:lnTo>
                    <a:lnTo>
                      <a:pt x="297219" y="29239"/>
                    </a:lnTo>
                    <a:cubicBezTo>
                      <a:pt x="297219" y="29722"/>
                      <a:pt x="297461" y="30447"/>
                      <a:pt x="297461" y="31413"/>
                    </a:cubicBezTo>
                    <a:cubicBezTo>
                      <a:pt x="297703" y="32380"/>
                      <a:pt x="297703" y="33588"/>
                      <a:pt x="297944" y="35038"/>
                    </a:cubicBezTo>
                    <a:cubicBezTo>
                      <a:pt x="298186" y="36488"/>
                      <a:pt x="298186" y="37696"/>
                      <a:pt x="298186" y="39146"/>
                    </a:cubicBezTo>
                    <a:cubicBezTo>
                      <a:pt x="298186" y="40596"/>
                      <a:pt x="298428" y="41804"/>
                      <a:pt x="298428" y="43254"/>
                    </a:cubicBezTo>
                    <a:lnTo>
                      <a:pt x="298428" y="84091"/>
                    </a:lnTo>
                    <a:close/>
                    <a:moveTo>
                      <a:pt x="267981" y="38179"/>
                    </a:moveTo>
                    <a:cubicBezTo>
                      <a:pt x="270156" y="41079"/>
                      <a:pt x="271122" y="45187"/>
                      <a:pt x="271122" y="50262"/>
                    </a:cubicBezTo>
                    <a:lnTo>
                      <a:pt x="271122" y="52195"/>
                    </a:lnTo>
                    <a:lnTo>
                      <a:pt x="243817" y="52195"/>
                    </a:lnTo>
                    <a:cubicBezTo>
                      <a:pt x="244058" y="49778"/>
                      <a:pt x="244783" y="47362"/>
                      <a:pt x="245508" y="45187"/>
                    </a:cubicBezTo>
                    <a:cubicBezTo>
                      <a:pt x="246233" y="43012"/>
                      <a:pt x="247441" y="41079"/>
                      <a:pt x="248649" y="39388"/>
                    </a:cubicBezTo>
                    <a:cubicBezTo>
                      <a:pt x="249858" y="37696"/>
                      <a:pt x="251549" y="36246"/>
                      <a:pt x="253241" y="35280"/>
                    </a:cubicBezTo>
                    <a:cubicBezTo>
                      <a:pt x="254932" y="34313"/>
                      <a:pt x="257107" y="33830"/>
                      <a:pt x="259282" y="33830"/>
                    </a:cubicBezTo>
                    <a:cubicBezTo>
                      <a:pt x="262906" y="33588"/>
                      <a:pt x="265806" y="35038"/>
                      <a:pt x="267981" y="38179"/>
                    </a:cubicBezTo>
                    <a:moveTo>
                      <a:pt x="281029" y="58236"/>
                    </a:moveTo>
                    <a:lnTo>
                      <a:pt x="281029" y="52678"/>
                    </a:lnTo>
                    <a:cubicBezTo>
                      <a:pt x="281029" y="49537"/>
                      <a:pt x="280788" y="46395"/>
                      <a:pt x="280063" y="43496"/>
                    </a:cubicBezTo>
                    <a:cubicBezTo>
                      <a:pt x="279338" y="40354"/>
                      <a:pt x="278130" y="37696"/>
                      <a:pt x="276438" y="35280"/>
                    </a:cubicBezTo>
                    <a:cubicBezTo>
                      <a:pt x="274747" y="32863"/>
                      <a:pt x="272572" y="30930"/>
                      <a:pt x="269672" y="29480"/>
                    </a:cubicBezTo>
                    <a:cubicBezTo>
                      <a:pt x="266773" y="28030"/>
                      <a:pt x="263390" y="27306"/>
                      <a:pt x="259040" y="27306"/>
                    </a:cubicBezTo>
                    <a:cubicBezTo>
                      <a:pt x="255415" y="27306"/>
                      <a:pt x="252274" y="28030"/>
                      <a:pt x="249133" y="29480"/>
                    </a:cubicBezTo>
                    <a:cubicBezTo>
                      <a:pt x="245991" y="30930"/>
                      <a:pt x="243333" y="32863"/>
                      <a:pt x="241159" y="35521"/>
                    </a:cubicBezTo>
                    <a:cubicBezTo>
                      <a:pt x="238984" y="38179"/>
                      <a:pt x="237051" y="41079"/>
                      <a:pt x="235842" y="44704"/>
                    </a:cubicBezTo>
                    <a:cubicBezTo>
                      <a:pt x="234634" y="48328"/>
                      <a:pt x="233909" y="52195"/>
                      <a:pt x="233909" y="56544"/>
                    </a:cubicBezTo>
                    <a:cubicBezTo>
                      <a:pt x="233909" y="66210"/>
                      <a:pt x="236084" y="73459"/>
                      <a:pt x="240675" y="78292"/>
                    </a:cubicBezTo>
                    <a:cubicBezTo>
                      <a:pt x="245025" y="83125"/>
                      <a:pt x="251791" y="85783"/>
                      <a:pt x="260490" y="85783"/>
                    </a:cubicBezTo>
                    <a:cubicBezTo>
                      <a:pt x="265081" y="85783"/>
                      <a:pt x="268947" y="84816"/>
                      <a:pt x="272572" y="83125"/>
                    </a:cubicBezTo>
                    <a:cubicBezTo>
                      <a:pt x="275955" y="81192"/>
                      <a:pt x="279338" y="78534"/>
                      <a:pt x="282238" y="75151"/>
                    </a:cubicBezTo>
                    <a:lnTo>
                      <a:pt x="278371" y="71043"/>
                    </a:lnTo>
                    <a:cubicBezTo>
                      <a:pt x="274747" y="74426"/>
                      <a:pt x="271605" y="76359"/>
                      <a:pt x="268947" y="77567"/>
                    </a:cubicBezTo>
                    <a:cubicBezTo>
                      <a:pt x="266289" y="78534"/>
                      <a:pt x="263631" y="79017"/>
                      <a:pt x="261215" y="79017"/>
                    </a:cubicBezTo>
                    <a:cubicBezTo>
                      <a:pt x="255657" y="79017"/>
                      <a:pt x="251549" y="77325"/>
                      <a:pt x="248649" y="73701"/>
                    </a:cubicBezTo>
                    <a:cubicBezTo>
                      <a:pt x="245750" y="70076"/>
                      <a:pt x="244300" y="65002"/>
                      <a:pt x="244058" y="58477"/>
                    </a:cubicBezTo>
                    <a:lnTo>
                      <a:pt x="281029" y="58477"/>
                    </a:lnTo>
                    <a:close/>
                    <a:moveTo>
                      <a:pt x="183648" y="28997"/>
                    </a:moveTo>
                    <a:lnTo>
                      <a:pt x="172774" y="28997"/>
                    </a:lnTo>
                    <a:lnTo>
                      <a:pt x="195247" y="85300"/>
                    </a:lnTo>
                    <a:lnTo>
                      <a:pt x="203221" y="85300"/>
                    </a:lnTo>
                    <a:lnTo>
                      <a:pt x="226418" y="28997"/>
                    </a:lnTo>
                    <a:lnTo>
                      <a:pt x="217236" y="28997"/>
                    </a:lnTo>
                    <a:lnTo>
                      <a:pt x="202496" y="67660"/>
                    </a:lnTo>
                    <a:cubicBezTo>
                      <a:pt x="201046" y="71526"/>
                      <a:pt x="200321" y="74426"/>
                      <a:pt x="200079" y="76359"/>
                    </a:cubicBezTo>
                    <a:cubicBezTo>
                      <a:pt x="199838" y="75392"/>
                      <a:pt x="199596" y="74184"/>
                      <a:pt x="199354" y="72734"/>
                    </a:cubicBezTo>
                    <a:cubicBezTo>
                      <a:pt x="199113" y="71284"/>
                      <a:pt x="198388" y="69351"/>
                      <a:pt x="197663" y="67176"/>
                    </a:cubicBezTo>
                    <a:lnTo>
                      <a:pt x="183648" y="28997"/>
                    </a:lnTo>
                    <a:close/>
                    <a:moveTo>
                      <a:pt x="159000" y="28997"/>
                    </a:moveTo>
                    <a:lnTo>
                      <a:pt x="148851" y="28997"/>
                    </a:lnTo>
                    <a:lnTo>
                      <a:pt x="148851" y="84091"/>
                    </a:lnTo>
                    <a:lnTo>
                      <a:pt x="159000" y="84091"/>
                    </a:lnTo>
                    <a:lnTo>
                      <a:pt x="159000" y="28997"/>
                    </a:lnTo>
                    <a:close/>
                    <a:moveTo>
                      <a:pt x="158517" y="2416"/>
                    </a:moveTo>
                    <a:cubicBezTo>
                      <a:pt x="157309" y="1208"/>
                      <a:pt x="155859" y="483"/>
                      <a:pt x="154167" y="483"/>
                    </a:cubicBezTo>
                    <a:cubicBezTo>
                      <a:pt x="152476" y="483"/>
                      <a:pt x="150784" y="1208"/>
                      <a:pt x="149576" y="2416"/>
                    </a:cubicBezTo>
                    <a:cubicBezTo>
                      <a:pt x="148368" y="3625"/>
                      <a:pt x="147643" y="5316"/>
                      <a:pt x="147643" y="6766"/>
                    </a:cubicBezTo>
                    <a:cubicBezTo>
                      <a:pt x="147643" y="8457"/>
                      <a:pt x="148368" y="9907"/>
                      <a:pt x="149576" y="11116"/>
                    </a:cubicBezTo>
                    <a:cubicBezTo>
                      <a:pt x="150784" y="12324"/>
                      <a:pt x="152476" y="13049"/>
                      <a:pt x="154167" y="13049"/>
                    </a:cubicBezTo>
                    <a:cubicBezTo>
                      <a:pt x="155859" y="13049"/>
                      <a:pt x="157309" y="12324"/>
                      <a:pt x="158517" y="11116"/>
                    </a:cubicBezTo>
                    <a:cubicBezTo>
                      <a:pt x="159725" y="9907"/>
                      <a:pt x="160450" y="8457"/>
                      <a:pt x="160450" y="6766"/>
                    </a:cubicBezTo>
                    <a:cubicBezTo>
                      <a:pt x="160450" y="5074"/>
                      <a:pt x="159725" y="3625"/>
                      <a:pt x="158517" y="2416"/>
                    </a:cubicBezTo>
                    <a:moveTo>
                      <a:pt x="128795" y="84091"/>
                    </a:moveTo>
                    <a:lnTo>
                      <a:pt x="128795" y="49537"/>
                    </a:lnTo>
                    <a:cubicBezTo>
                      <a:pt x="128795" y="46637"/>
                      <a:pt x="128553" y="43737"/>
                      <a:pt x="128312" y="41079"/>
                    </a:cubicBezTo>
                    <a:cubicBezTo>
                      <a:pt x="128070" y="38421"/>
                      <a:pt x="127345" y="36005"/>
                      <a:pt x="126137" y="34071"/>
                    </a:cubicBezTo>
                    <a:cubicBezTo>
                      <a:pt x="124929" y="32138"/>
                      <a:pt x="122996" y="30447"/>
                      <a:pt x="120338" y="29239"/>
                    </a:cubicBezTo>
                    <a:cubicBezTo>
                      <a:pt x="117680" y="28030"/>
                      <a:pt x="114297" y="27306"/>
                      <a:pt x="109705" y="27306"/>
                    </a:cubicBezTo>
                    <a:cubicBezTo>
                      <a:pt x="106806" y="27306"/>
                      <a:pt x="104389" y="27789"/>
                      <a:pt x="102214" y="28514"/>
                    </a:cubicBezTo>
                    <a:cubicBezTo>
                      <a:pt x="100040" y="29480"/>
                      <a:pt x="98348" y="30447"/>
                      <a:pt x="96898" y="31655"/>
                    </a:cubicBezTo>
                    <a:cubicBezTo>
                      <a:pt x="95449" y="32863"/>
                      <a:pt x="94240" y="34071"/>
                      <a:pt x="93274" y="35280"/>
                    </a:cubicBezTo>
                    <a:cubicBezTo>
                      <a:pt x="92307" y="36488"/>
                      <a:pt x="91824" y="37213"/>
                      <a:pt x="91341" y="37938"/>
                    </a:cubicBezTo>
                    <a:lnTo>
                      <a:pt x="90132" y="28514"/>
                    </a:lnTo>
                    <a:lnTo>
                      <a:pt x="80708" y="29480"/>
                    </a:lnTo>
                    <a:cubicBezTo>
                      <a:pt x="80708" y="29964"/>
                      <a:pt x="80950" y="30689"/>
                      <a:pt x="80950" y="31655"/>
                    </a:cubicBezTo>
                    <a:cubicBezTo>
                      <a:pt x="81192" y="32622"/>
                      <a:pt x="81192" y="33830"/>
                      <a:pt x="81433" y="35280"/>
                    </a:cubicBezTo>
                    <a:cubicBezTo>
                      <a:pt x="81675" y="36730"/>
                      <a:pt x="81675" y="37938"/>
                      <a:pt x="81675" y="39388"/>
                    </a:cubicBezTo>
                    <a:cubicBezTo>
                      <a:pt x="81675" y="40837"/>
                      <a:pt x="81917" y="42046"/>
                      <a:pt x="81917" y="43496"/>
                    </a:cubicBezTo>
                    <a:lnTo>
                      <a:pt x="81917" y="84333"/>
                    </a:lnTo>
                    <a:lnTo>
                      <a:pt x="91824" y="84333"/>
                    </a:lnTo>
                    <a:lnTo>
                      <a:pt x="91824" y="53403"/>
                    </a:lnTo>
                    <a:cubicBezTo>
                      <a:pt x="91824" y="50986"/>
                      <a:pt x="92307" y="48570"/>
                      <a:pt x="93032" y="46154"/>
                    </a:cubicBezTo>
                    <a:cubicBezTo>
                      <a:pt x="93757" y="43979"/>
                      <a:pt x="94965" y="41804"/>
                      <a:pt x="96415" y="40354"/>
                    </a:cubicBezTo>
                    <a:cubicBezTo>
                      <a:pt x="97865" y="38663"/>
                      <a:pt x="99556" y="37454"/>
                      <a:pt x="101248" y="36488"/>
                    </a:cubicBezTo>
                    <a:cubicBezTo>
                      <a:pt x="103181" y="35521"/>
                      <a:pt x="105114" y="35038"/>
                      <a:pt x="107531" y="35038"/>
                    </a:cubicBezTo>
                    <a:cubicBezTo>
                      <a:pt x="109947" y="35038"/>
                      <a:pt x="112122" y="35280"/>
                      <a:pt x="113572" y="36005"/>
                    </a:cubicBezTo>
                    <a:cubicBezTo>
                      <a:pt x="115021" y="36730"/>
                      <a:pt x="116230" y="37454"/>
                      <a:pt x="117196" y="38904"/>
                    </a:cubicBezTo>
                    <a:cubicBezTo>
                      <a:pt x="117921" y="40113"/>
                      <a:pt x="118404" y="41804"/>
                      <a:pt x="118888" y="43496"/>
                    </a:cubicBezTo>
                    <a:cubicBezTo>
                      <a:pt x="119129" y="45429"/>
                      <a:pt x="119371" y="47362"/>
                      <a:pt x="119371" y="49778"/>
                    </a:cubicBezTo>
                    <a:lnTo>
                      <a:pt x="119371" y="84333"/>
                    </a:lnTo>
                    <a:lnTo>
                      <a:pt x="128795" y="84333"/>
                    </a:lnTo>
                    <a:close/>
                    <a:moveTo>
                      <a:pt x="60894" y="5799"/>
                    </a:moveTo>
                    <a:lnTo>
                      <a:pt x="50986" y="5799"/>
                    </a:lnTo>
                    <a:lnTo>
                      <a:pt x="50986" y="54128"/>
                    </a:lnTo>
                    <a:cubicBezTo>
                      <a:pt x="50986" y="59202"/>
                      <a:pt x="50503" y="63552"/>
                      <a:pt x="49295" y="66935"/>
                    </a:cubicBezTo>
                    <a:cubicBezTo>
                      <a:pt x="48328" y="70318"/>
                      <a:pt x="46879" y="72976"/>
                      <a:pt x="44945" y="74667"/>
                    </a:cubicBezTo>
                    <a:cubicBezTo>
                      <a:pt x="43012" y="76600"/>
                      <a:pt x="40837" y="77809"/>
                      <a:pt x="38421" y="78534"/>
                    </a:cubicBezTo>
                    <a:cubicBezTo>
                      <a:pt x="36005" y="79259"/>
                      <a:pt x="33347" y="79500"/>
                      <a:pt x="30447" y="79500"/>
                    </a:cubicBezTo>
                    <a:cubicBezTo>
                      <a:pt x="27547" y="79500"/>
                      <a:pt x="24889" y="79259"/>
                      <a:pt x="22231" y="78534"/>
                    </a:cubicBezTo>
                    <a:cubicBezTo>
                      <a:pt x="19815" y="77809"/>
                      <a:pt x="17640" y="76600"/>
                      <a:pt x="15707" y="74667"/>
                    </a:cubicBezTo>
                    <a:cubicBezTo>
                      <a:pt x="14015" y="72734"/>
                      <a:pt x="12565" y="70076"/>
                      <a:pt x="11357" y="66935"/>
                    </a:cubicBezTo>
                    <a:cubicBezTo>
                      <a:pt x="10391" y="63552"/>
                      <a:pt x="9666" y="59444"/>
                      <a:pt x="9666" y="54128"/>
                    </a:cubicBezTo>
                    <a:lnTo>
                      <a:pt x="9666" y="5799"/>
                    </a:lnTo>
                    <a:lnTo>
                      <a:pt x="0" y="5799"/>
                    </a:lnTo>
                    <a:lnTo>
                      <a:pt x="0" y="54853"/>
                    </a:lnTo>
                    <a:cubicBezTo>
                      <a:pt x="0" y="66451"/>
                      <a:pt x="2658" y="74667"/>
                      <a:pt x="7733" y="79500"/>
                    </a:cubicBezTo>
                    <a:cubicBezTo>
                      <a:pt x="12807" y="84333"/>
                      <a:pt x="20540" y="86749"/>
                      <a:pt x="30689" y="86749"/>
                    </a:cubicBezTo>
                    <a:cubicBezTo>
                      <a:pt x="40837" y="86749"/>
                      <a:pt x="48570" y="84333"/>
                      <a:pt x="53403" y="79500"/>
                    </a:cubicBezTo>
                    <a:cubicBezTo>
                      <a:pt x="58477" y="74667"/>
                      <a:pt x="60894" y="66451"/>
                      <a:pt x="60894" y="54853"/>
                    </a:cubicBezTo>
                    <a:lnTo>
                      <a:pt x="60894" y="5799"/>
                    </a:lnTo>
                    <a:close/>
                  </a:path>
                </a:pathLst>
              </a:custGeom>
              <a:solidFill>
                <a:srgbClr val="000000"/>
              </a:solidFill>
              <a:ln w="2402" cap="flat">
                <a:noFill/>
                <a:prstDash val="solid"/>
                <a:miter/>
              </a:ln>
            </p:spPr>
            <p:txBody>
              <a:bodyPr rtlCol="0" anchor="ctr">
                <a:noAutofit/>
              </a:bodyPr>
              <a:lstStyle/>
              <a:p>
                <a:endParaRPr lang="de-DE" sz="1351"/>
              </a:p>
            </p:txBody>
          </p:sp>
          <p:sp>
            <p:nvSpPr>
              <p:cNvPr id="44" name="Freihandform: Form 43">
                <a:extLst>
                  <a:ext uri="{FF2B5EF4-FFF2-40B4-BE49-F238E27FC236}">
                    <a16:creationId xmlns:a16="http://schemas.microsoft.com/office/drawing/2014/main" id="{CCA96FB2-00D1-437E-BC9E-014BF2485AA3}"/>
                  </a:ext>
                </a:extLst>
              </p:cNvPr>
              <p:cNvSpPr/>
              <p:nvPr/>
            </p:nvSpPr>
            <p:spPr>
              <a:xfrm>
                <a:off x="11569754" y="1219314"/>
                <a:ext cx="152234" cy="132903"/>
              </a:xfrm>
              <a:custGeom>
                <a:avLst/>
                <a:gdLst>
                  <a:gd name="connsiteX0" fmla="*/ 0 w 152234"/>
                  <a:gd name="connsiteY0" fmla="*/ 134353 h 132902"/>
                  <a:gd name="connsiteX1" fmla="*/ 84816 w 152234"/>
                  <a:gd name="connsiteY1" fmla="*/ 134353 h 132902"/>
                  <a:gd name="connsiteX2" fmla="*/ 152234 w 152234"/>
                  <a:gd name="connsiteY2" fmla="*/ 67176 h 132902"/>
                  <a:gd name="connsiteX3" fmla="*/ 84816 w 152234"/>
                  <a:gd name="connsiteY3" fmla="*/ 0 h 132902"/>
                  <a:gd name="connsiteX4" fmla="*/ 0 w 152234"/>
                  <a:gd name="connsiteY4" fmla="*/ 0 h 132902"/>
                  <a:gd name="connsiteX5" fmla="*/ 0 w 152234"/>
                  <a:gd name="connsiteY5" fmla="*/ 134353 h 1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34" h="132902">
                    <a:moveTo>
                      <a:pt x="0" y="134353"/>
                    </a:moveTo>
                    <a:lnTo>
                      <a:pt x="84816" y="134353"/>
                    </a:lnTo>
                    <a:cubicBezTo>
                      <a:pt x="122029" y="134353"/>
                      <a:pt x="152234" y="104389"/>
                      <a:pt x="152234" y="67176"/>
                    </a:cubicBezTo>
                    <a:cubicBezTo>
                      <a:pt x="152234" y="29964"/>
                      <a:pt x="122029" y="0"/>
                      <a:pt x="84816" y="0"/>
                    </a:cubicBezTo>
                    <a:lnTo>
                      <a:pt x="0" y="0"/>
                    </a:lnTo>
                    <a:lnTo>
                      <a:pt x="0" y="134353"/>
                    </a:lnTo>
                    <a:close/>
                  </a:path>
                </a:pathLst>
              </a:custGeom>
              <a:solidFill>
                <a:srgbClr val="0072BC"/>
              </a:solidFill>
              <a:ln w="2402" cap="flat">
                <a:noFill/>
                <a:prstDash val="solid"/>
                <a:miter/>
              </a:ln>
            </p:spPr>
            <p:txBody>
              <a:bodyPr rtlCol="0" anchor="ctr">
                <a:noAutofit/>
              </a:bodyPr>
              <a:lstStyle/>
              <a:p>
                <a:endParaRPr lang="de-DE" sz="1351"/>
              </a:p>
            </p:txBody>
          </p:sp>
        </p:grpSp>
      </p:grpSp>
      <p:sp>
        <p:nvSpPr>
          <p:cNvPr id="45" name="Freihandform: Form 44">
            <a:extLst>
              <a:ext uri="{FF2B5EF4-FFF2-40B4-BE49-F238E27FC236}">
                <a16:creationId xmlns:a16="http://schemas.microsoft.com/office/drawing/2014/main" id="{883162FD-5920-459D-B957-31A263988D88}"/>
              </a:ext>
            </a:extLst>
          </p:cNvPr>
          <p:cNvSpPr/>
          <p:nvPr userDrawn="1"/>
        </p:nvSpPr>
        <p:spPr>
          <a:xfrm>
            <a:off x="-4877" y="390926"/>
            <a:ext cx="337406" cy="294925"/>
          </a:xfrm>
          <a:custGeom>
            <a:avLst/>
            <a:gdLst>
              <a:gd name="connsiteX0" fmla="*/ 0 w 152234"/>
              <a:gd name="connsiteY0" fmla="*/ 134353 h 132902"/>
              <a:gd name="connsiteX1" fmla="*/ 84816 w 152234"/>
              <a:gd name="connsiteY1" fmla="*/ 134353 h 132902"/>
              <a:gd name="connsiteX2" fmla="*/ 152234 w 152234"/>
              <a:gd name="connsiteY2" fmla="*/ 67176 h 132902"/>
              <a:gd name="connsiteX3" fmla="*/ 84816 w 152234"/>
              <a:gd name="connsiteY3" fmla="*/ 0 h 132902"/>
              <a:gd name="connsiteX4" fmla="*/ 0 w 152234"/>
              <a:gd name="connsiteY4" fmla="*/ 0 h 132902"/>
              <a:gd name="connsiteX5" fmla="*/ 0 w 152234"/>
              <a:gd name="connsiteY5" fmla="*/ 134353 h 1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34" h="132902">
                <a:moveTo>
                  <a:pt x="0" y="134353"/>
                </a:moveTo>
                <a:lnTo>
                  <a:pt x="84816" y="134353"/>
                </a:lnTo>
                <a:cubicBezTo>
                  <a:pt x="122029" y="134353"/>
                  <a:pt x="152234" y="104389"/>
                  <a:pt x="152234" y="67176"/>
                </a:cubicBezTo>
                <a:cubicBezTo>
                  <a:pt x="152234" y="29964"/>
                  <a:pt x="122029" y="0"/>
                  <a:pt x="84816" y="0"/>
                </a:cubicBezTo>
                <a:lnTo>
                  <a:pt x="0" y="0"/>
                </a:lnTo>
                <a:lnTo>
                  <a:pt x="0" y="134353"/>
                </a:lnTo>
                <a:close/>
              </a:path>
            </a:pathLst>
          </a:custGeom>
          <a:solidFill>
            <a:srgbClr val="0072BC"/>
          </a:solidFill>
          <a:ln w="2402" cap="flat">
            <a:noFill/>
            <a:prstDash val="solid"/>
            <a:miter/>
          </a:ln>
        </p:spPr>
        <p:txBody>
          <a:bodyPr rtlCol="0" anchor="ctr"/>
          <a:lstStyle/>
          <a:p>
            <a:endParaRPr lang="de-DE" sz="1351"/>
          </a:p>
        </p:txBody>
      </p:sp>
    </p:spTree>
    <p:extLst>
      <p:ext uri="{BB962C8B-B14F-4D97-AF65-F5344CB8AC3E}">
        <p14:creationId xmlns:p14="http://schemas.microsoft.com/office/powerpoint/2010/main" val="18342188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6" r:id="rId7"/>
    <p:sldLayoutId id="2147483697" r:id="rId8"/>
    <p:sldLayoutId id="2147483698" r:id="rId9"/>
    <p:sldLayoutId id="2147483721" r:id="rId10"/>
    <p:sldLayoutId id="2147483699" r:id="rId11"/>
    <p:sldLayoutId id="2147483700" r:id="rId12"/>
    <p:sldLayoutId id="2147483722"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4" r:id="rId25"/>
    <p:sldLayoutId id="2147483716" r:id="rId26"/>
    <p:sldLayoutId id="2147483717" r:id="rId27"/>
    <p:sldLayoutId id="2147483718" r:id="rId28"/>
    <p:sldLayoutId id="2147483719" r:id="rId29"/>
    <p:sldLayoutId id="2147483720" r:id="rId30"/>
    <p:sldLayoutId id="2147483723" r:id="rId31"/>
  </p:sldLayoutIdLst>
  <p:hf hdr="0" dt="0"/>
  <p:txStyles>
    <p:titleStyle>
      <a:lvl1pPr algn="l" defTabSz="914400" rtl="0" eaLnBrk="1" latinLnBrk="0" hangingPunct="1">
        <a:lnSpc>
          <a:spcPct val="90000"/>
        </a:lnSpc>
        <a:spcBef>
          <a:spcPct val="0"/>
        </a:spcBef>
        <a:buNone/>
        <a:defRPr sz="2700" kern="1200">
          <a:solidFill>
            <a:schemeClr val="tx2"/>
          </a:solidFill>
          <a:latin typeface="+mj-lt"/>
          <a:ea typeface="+mj-ea"/>
          <a:cs typeface="+mj-cs"/>
        </a:defRPr>
      </a:lvl1pPr>
    </p:titleStyle>
    <p:bodyStyle>
      <a:lvl1pPr marL="266700" indent="-266700" algn="l" defTabSz="914400" rtl="0" eaLnBrk="1" latinLnBrk="0" hangingPunct="1">
        <a:lnSpc>
          <a:spcPct val="90000"/>
        </a:lnSpc>
        <a:spcBef>
          <a:spcPts val="600"/>
        </a:spcBef>
        <a:buClr>
          <a:schemeClr val="tx2"/>
        </a:buClr>
        <a:buFont typeface="Wingdings 2" panose="05020102010507070707" pitchFamily="18" charset="2"/>
        <a:buChar char=""/>
        <a:defRPr sz="1600" kern="1200">
          <a:solidFill>
            <a:schemeClr val="tx1"/>
          </a:solidFill>
          <a:latin typeface="+mn-lt"/>
          <a:ea typeface="+mn-ea"/>
          <a:cs typeface="+mn-cs"/>
        </a:defRPr>
      </a:lvl1pPr>
      <a:lvl2pPr marL="541338" indent="-274638" algn="l" defTabSz="914400" rtl="0" eaLnBrk="1" latinLnBrk="0" hangingPunct="1">
        <a:lnSpc>
          <a:spcPct val="90000"/>
        </a:lnSpc>
        <a:spcBef>
          <a:spcPts val="600"/>
        </a:spcBef>
        <a:buClr>
          <a:schemeClr val="accent6"/>
        </a:buClr>
        <a:buFont typeface="Wingdings 2" panose="05020102010507070707" pitchFamily="18" charset="2"/>
        <a:buChar char=""/>
        <a:defRPr sz="1400" kern="1200">
          <a:solidFill>
            <a:schemeClr val="tx1"/>
          </a:solidFill>
          <a:latin typeface="+mn-lt"/>
          <a:ea typeface="+mn-ea"/>
          <a:cs typeface="+mn-cs"/>
        </a:defRPr>
      </a:lvl2pPr>
      <a:lvl3pPr marL="808038" indent="-266700" algn="l" defTabSz="914400" rtl="0" eaLnBrk="1" latinLnBrk="0" hangingPunct="1">
        <a:lnSpc>
          <a:spcPct val="90000"/>
        </a:lnSpc>
        <a:spcBef>
          <a:spcPts val="600"/>
        </a:spcBef>
        <a:buClr>
          <a:schemeClr val="accent6"/>
        </a:buClr>
        <a:buFont typeface="Wingdings 2" panose="05020102010507070707" pitchFamily="18" charset="2"/>
        <a:buChar char=""/>
        <a:defRPr sz="1200" kern="1200">
          <a:solidFill>
            <a:schemeClr val="tx1"/>
          </a:solidFill>
          <a:latin typeface="+mn-lt"/>
          <a:ea typeface="+mn-ea"/>
          <a:cs typeface="+mn-cs"/>
        </a:defRPr>
      </a:lvl3pPr>
      <a:lvl4pPr marL="1074738" indent="-266700" algn="l" defTabSz="914400" rtl="0" eaLnBrk="1" latinLnBrk="0" hangingPunct="1">
        <a:lnSpc>
          <a:spcPct val="90000"/>
        </a:lnSpc>
        <a:spcBef>
          <a:spcPts val="600"/>
        </a:spcBef>
        <a:buClr>
          <a:schemeClr val="tx2"/>
        </a:buClr>
        <a:buFont typeface="Wingdings 2" panose="05020102010507070707" pitchFamily="18" charset="2"/>
        <a:buChar char=""/>
        <a:defRPr sz="1200" kern="1200">
          <a:solidFill>
            <a:schemeClr val="tx1"/>
          </a:solidFill>
          <a:latin typeface="+mn-lt"/>
          <a:ea typeface="+mn-ea"/>
          <a:cs typeface="+mn-cs"/>
        </a:defRPr>
      </a:lvl4pPr>
      <a:lvl5pPr marL="1341438" indent="-266700" algn="l" defTabSz="914400" rtl="0" eaLnBrk="1" latinLnBrk="0" hangingPunct="1">
        <a:lnSpc>
          <a:spcPct val="90000"/>
        </a:lnSpc>
        <a:spcBef>
          <a:spcPts val="600"/>
        </a:spcBef>
        <a:buClr>
          <a:schemeClr val="tx2"/>
        </a:buClr>
        <a:buFont typeface="Wingdings 2" panose="05020102010507070707" pitchFamily="18" charset="2"/>
        <a:buChar char=""/>
        <a:defRPr sz="1200"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6pPr>
      <a:lvl7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7pPr>
      <a:lvl8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43" userDrawn="1">
          <p15:clr>
            <a:srgbClr val="F26B43"/>
          </p15:clr>
        </p15:guide>
        <p15:guide id="4" pos="329" userDrawn="1">
          <p15:clr>
            <a:srgbClr val="F26B43"/>
          </p15:clr>
        </p15:guide>
        <p15:guide id="5" pos="5432" userDrawn="1">
          <p15:clr>
            <a:srgbClr val="F26B43"/>
          </p15:clr>
        </p15:guide>
        <p15:guide id="6" orient="horz" pos="686" userDrawn="1">
          <p15:clr>
            <a:srgbClr val="F26B43"/>
          </p15:clr>
        </p15:guide>
        <p15:guide id="7" orient="horz" pos="3096" userDrawn="1">
          <p15:clr>
            <a:srgbClr val="F26B43"/>
          </p15:clr>
        </p15:guide>
        <p15:guide id="9" orient="horz" pos="3121" userDrawn="1">
          <p15:clr>
            <a:srgbClr val="F26B43"/>
          </p15:clr>
        </p15:guide>
        <p15:guide id="10" orient="horz" pos="89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hyperlink" Target="https://plato.stanford.edu/archives/sum2021/entries/montague-semantics/" TargetMode="Externa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31.xml"/></Relationships>
</file>

<file path=ppt/slides/_rels/slide6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0.xml"/><Relationship Id="rId5" Type="http://schemas.openxmlformats.org/officeDocument/2006/relationships/image" Target="../media/image23.svg"/><Relationship Id="rId4" Type="http://schemas.openxmlformats.org/officeDocument/2006/relationships/image" Target="../media/image22.png"/></Relationships>
</file>

<file path=ppt/slides/_rels/slide6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image" Target="../media/image8.png"/><Relationship Id="rId7" Type="http://schemas.openxmlformats.org/officeDocument/2006/relationships/image" Target="../media/image100.png"/><Relationship Id="rId2" Type="http://schemas.openxmlformats.org/officeDocument/2006/relationships/customXml" Target="../ink/ink1.xml"/><Relationship Id="rId1" Type="http://schemas.openxmlformats.org/officeDocument/2006/relationships/slideLayout" Target="../slideLayouts/slideLayout10.xml"/><Relationship Id="rId6" Type="http://schemas.openxmlformats.org/officeDocument/2006/relationships/customXml" Target="../ink/ink3.xml"/><Relationship Id="rId5" Type="http://schemas.openxmlformats.org/officeDocument/2006/relationships/image" Target="../media/image90.png"/><Relationship Id="rId4" Type="http://schemas.openxmlformats.org/officeDocument/2006/relationships/customXml" Target="../ink/ink2.xml"/><Relationship Id="rId9" Type="http://schemas.openxmlformats.org/officeDocument/2006/relationships/image" Target="../media/image110.png"/></Relationships>
</file>

<file path=ppt/slides/_rels/slide69.xml.rels><?xml version="1.0" encoding="UTF-8" standalone="yes"?>
<Relationships xmlns="http://schemas.openxmlformats.org/package/2006/relationships"><Relationship Id="rId8" Type="http://schemas.openxmlformats.org/officeDocument/2006/relationships/customXml" Target="../ink/ink8.xml"/><Relationship Id="rId3" Type="http://schemas.openxmlformats.org/officeDocument/2006/relationships/image" Target="../media/image120.png"/><Relationship Id="rId7" Type="http://schemas.openxmlformats.org/officeDocument/2006/relationships/image" Target="../media/image14.png"/><Relationship Id="rId12" Type="http://schemas.openxmlformats.org/officeDocument/2006/relationships/customXml" Target="../ink/ink11.xml"/><Relationship Id="rId2" Type="http://schemas.openxmlformats.org/officeDocument/2006/relationships/customXml" Target="../ink/ink5.xml"/><Relationship Id="rId1" Type="http://schemas.openxmlformats.org/officeDocument/2006/relationships/slideLayout" Target="../slideLayouts/slideLayout10.xml"/><Relationship Id="rId6" Type="http://schemas.openxmlformats.org/officeDocument/2006/relationships/customXml" Target="../ink/ink7.xml"/><Relationship Id="rId11" Type="http://schemas.openxmlformats.org/officeDocument/2006/relationships/customXml" Target="../ink/ink10.xml"/><Relationship Id="rId5" Type="http://schemas.openxmlformats.org/officeDocument/2006/relationships/image" Target="../media/image13.png"/><Relationship Id="rId10" Type="http://schemas.openxmlformats.org/officeDocument/2006/relationships/customXml" Target="../ink/ink9.xml"/><Relationship Id="rId4" Type="http://schemas.openxmlformats.org/officeDocument/2006/relationships/customXml" Target="../ink/ink6.xml"/><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7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3" Type="http://schemas.openxmlformats.org/officeDocument/2006/relationships/hyperlink" Target="https://gsw.phil.hhu.de/" TargetMode="External"/><Relationship Id="rId2" Type="http://schemas.openxmlformats.org/officeDocument/2006/relationships/hyperlink" Target="https://framenet.icsi.berkeley.edu/" TargetMode="External"/><Relationship Id="rId1" Type="http://schemas.openxmlformats.org/officeDocument/2006/relationships/slideLayout" Target="../slideLayouts/slideLayout10.xml"/><Relationship Id="rId5" Type="http://schemas.openxmlformats.org/officeDocument/2006/relationships/image" Target="../media/image34.png"/><Relationship Id="rId4" Type="http://schemas.openxmlformats.org/officeDocument/2006/relationships/image" Target="../media/image33.png"/></Relationships>
</file>

<file path=ppt/slides/_rels/slide9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0.xml"/><Relationship Id="rId4" Type="http://schemas.openxmlformats.org/officeDocument/2006/relationships/image" Target="../media/image37.png"/></Relationships>
</file>

<file path=ppt/slides/_rels/slide9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10.xml"/><Relationship Id="rId4" Type="http://schemas.openxmlformats.org/officeDocument/2006/relationships/image" Target="../media/image37.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ABAED4-9DB3-4AA9-B294-B78EDEB528F4}"/>
              </a:ext>
            </a:extLst>
          </p:cNvPr>
          <p:cNvSpPr>
            <a:spLocks noGrp="1"/>
          </p:cNvSpPr>
          <p:nvPr>
            <p:ph type="ctrTitle"/>
          </p:nvPr>
        </p:nvSpPr>
        <p:spPr/>
        <p:txBody>
          <a:bodyPr/>
          <a:lstStyle/>
          <a:p>
            <a:r>
              <a:rPr lang="de-DE" dirty="0"/>
              <a:t>Kognitive Semantik und Frame-Semantik</a:t>
            </a:r>
          </a:p>
        </p:txBody>
      </p:sp>
      <p:sp>
        <p:nvSpPr>
          <p:cNvPr id="8" name="Untertitel 7">
            <a:extLst>
              <a:ext uri="{FF2B5EF4-FFF2-40B4-BE49-F238E27FC236}">
                <a16:creationId xmlns:a16="http://schemas.microsoft.com/office/drawing/2014/main" id="{9DC02B59-BC9C-4015-BE1A-A1DF878B866F}"/>
              </a:ext>
            </a:extLst>
          </p:cNvPr>
          <p:cNvSpPr>
            <a:spLocks noGrp="1"/>
          </p:cNvSpPr>
          <p:nvPr>
            <p:ph type="subTitle" idx="1"/>
          </p:nvPr>
        </p:nvSpPr>
        <p:spPr/>
        <p:txBody>
          <a:bodyPr/>
          <a:lstStyle/>
          <a:p>
            <a:r>
              <a:rPr lang="de-DE" dirty="0"/>
              <a:t>Stefan Hartmann</a:t>
            </a:r>
          </a:p>
          <a:p>
            <a:r>
              <a:rPr lang="de-DE" sz="1350" dirty="0"/>
              <a:t>hartmast@hhu.de</a:t>
            </a:r>
          </a:p>
        </p:txBody>
      </p:sp>
      <p:sp>
        <p:nvSpPr>
          <p:cNvPr id="7" name="Datumsplatzhalter 6">
            <a:extLst>
              <a:ext uri="{FF2B5EF4-FFF2-40B4-BE49-F238E27FC236}">
                <a16:creationId xmlns:a16="http://schemas.microsoft.com/office/drawing/2014/main" id="{B307ADE8-D21D-49C8-A8EF-429717DC989C}"/>
              </a:ext>
            </a:extLst>
          </p:cNvPr>
          <p:cNvSpPr>
            <a:spLocks noGrp="1"/>
          </p:cNvSpPr>
          <p:nvPr>
            <p:ph type="dt" sz="half" idx="10"/>
          </p:nvPr>
        </p:nvSpPr>
        <p:spPr>
          <a:xfrm>
            <a:off x="3654278" y="4447133"/>
            <a:ext cx="5179209" cy="274182"/>
          </a:xfrm>
        </p:spPr>
        <p:txBody>
          <a:bodyPr/>
          <a:lstStyle/>
          <a:p>
            <a:r>
              <a:rPr lang="de-DE" dirty="0"/>
              <a:t>Bildmaterial, soweit nicht anders angegeben: </a:t>
            </a:r>
          </a:p>
          <a:p>
            <a:r>
              <a:rPr lang="de-DE" dirty="0"/>
              <a:t>Pixabay/Unsplash, CC0 </a:t>
            </a:r>
          </a:p>
        </p:txBody>
      </p:sp>
      <p:sp>
        <p:nvSpPr>
          <p:cNvPr id="5" name="Untertitel 7">
            <a:extLst>
              <a:ext uri="{FF2B5EF4-FFF2-40B4-BE49-F238E27FC236}">
                <a16:creationId xmlns:a16="http://schemas.microsoft.com/office/drawing/2014/main" id="{9DC02B59-BC9C-4015-BE1A-A1DF878B866F}"/>
              </a:ext>
            </a:extLst>
          </p:cNvPr>
          <p:cNvSpPr txBox="1">
            <a:spLocks/>
          </p:cNvSpPr>
          <p:nvPr/>
        </p:nvSpPr>
        <p:spPr>
          <a:xfrm>
            <a:off x="3654279" y="1350789"/>
            <a:ext cx="4401108" cy="604640"/>
          </a:xfrm>
          <a:prstGeom prst="rect">
            <a:avLst/>
          </a:prstGeom>
        </p:spPr>
        <p:txBody>
          <a:bodyPr vert="horz" lIns="0" tIns="72000" rIns="0" bIns="0" rtlCol="0">
            <a:noAutofit/>
          </a:bodyPr>
          <a:lstStyle>
            <a:lvl1pPr marL="0" indent="0" algn="l" defTabSz="914400" rtl="0" eaLnBrk="1" latinLnBrk="0" hangingPunct="1">
              <a:lnSpc>
                <a:spcPct val="90000"/>
              </a:lnSpc>
              <a:spcBef>
                <a:spcPts val="600"/>
              </a:spcBef>
              <a:buClr>
                <a:schemeClr val="tx2"/>
              </a:buClr>
              <a:buFont typeface="Wingdings 2" panose="05020102010507070707" pitchFamily="18" charset="2"/>
              <a:buNone/>
              <a:defRPr sz="1600" kern="1200">
                <a:solidFill>
                  <a:schemeClr val="tx2"/>
                </a:solidFill>
                <a:latin typeface="+mn-lt"/>
                <a:ea typeface="+mn-ea"/>
                <a:cs typeface="+mn-cs"/>
              </a:defRPr>
            </a:lvl1pPr>
            <a:lvl2pPr marL="457200" indent="0" algn="ctr" defTabSz="914400" rtl="0" eaLnBrk="1" latinLnBrk="0" hangingPunct="1">
              <a:lnSpc>
                <a:spcPct val="90000"/>
              </a:lnSpc>
              <a:spcBef>
                <a:spcPts val="600"/>
              </a:spcBef>
              <a:buClr>
                <a:schemeClr val="accent6"/>
              </a:buClr>
              <a:buFont typeface="Wingdings 2" panose="05020102010507070707" pitchFamily="18"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Clr>
                <a:schemeClr val="accent6"/>
              </a:buClr>
              <a:buFont typeface="Wingdings 2" panose="05020102010507070707"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Clr>
                <a:schemeClr val="tx2"/>
              </a:buClr>
              <a:buFont typeface="Wingdings 2" panose="05020102010507070707" pitchFamily="18"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Clr>
                <a:schemeClr val="tx2"/>
              </a:buClr>
              <a:buFont typeface="Wingdings 2" panose="05020102010507070707" pitchFamily="18"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dirty="0"/>
              <a:t>Einführung in die Semantik und Pragmatik</a:t>
            </a:r>
          </a:p>
        </p:txBody>
      </p:sp>
      <p:pic>
        <p:nvPicPr>
          <p:cNvPr id="4" name="Picture 3">
            <a:extLst>
              <a:ext uri="{FF2B5EF4-FFF2-40B4-BE49-F238E27FC236}">
                <a16:creationId xmlns:a16="http://schemas.microsoft.com/office/drawing/2014/main" id="{707B35D3-6A91-4D45-A9F3-25391D40EAEA}"/>
              </a:ext>
            </a:extLst>
          </p:cNvPr>
          <p:cNvPicPr>
            <a:picLocks noChangeAspect="1"/>
          </p:cNvPicPr>
          <p:nvPr/>
        </p:nvPicPr>
        <p:blipFill>
          <a:blip r:embed="rId4"/>
          <a:stretch>
            <a:fillRect/>
          </a:stretch>
        </p:blipFill>
        <p:spPr>
          <a:xfrm>
            <a:off x="7668344" y="4375125"/>
            <a:ext cx="1349648" cy="473007"/>
          </a:xfrm>
          <a:prstGeom prst="rect">
            <a:avLst/>
          </a:prstGeom>
        </p:spPr>
      </p:pic>
    </p:spTree>
    <p:custDataLst>
      <p:tags r:id="rId1"/>
    </p:custDataLst>
    <p:extLst>
      <p:ext uri="{BB962C8B-B14F-4D97-AF65-F5344CB8AC3E}">
        <p14:creationId xmlns:p14="http://schemas.microsoft.com/office/powerpoint/2010/main" val="17015972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Die (erste) kognitive Revolution</a:t>
            </a:r>
          </a:p>
        </p:txBody>
      </p:sp>
      <p:sp>
        <p:nvSpPr>
          <p:cNvPr id="3" name="Inhaltsplatzhalter 2"/>
          <p:cNvSpPr>
            <a:spLocks noGrp="1"/>
          </p:cNvSpPr>
          <p:nvPr>
            <p:ph idx="1"/>
          </p:nvPr>
        </p:nvSpPr>
        <p:spPr>
          <a:xfrm>
            <a:off x="526594" y="1206773"/>
            <a:ext cx="8077854" cy="3398663"/>
          </a:xfrm>
        </p:spPr>
        <p:txBody>
          <a:bodyPr/>
          <a:lstStyle/>
          <a:p>
            <a:pPr marL="0" indent="0">
              <a:buNone/>
            </a:pPr>
            <a:r>
              <a:rPr lang="de-DE" sz="1800" b="1">
                <a:sym typeface="Wingdings" panose="05000000000000000000" pitchFamily="2" charset="2"/>
              </a:rPr>
              <a:t>Poverty of Stimulus</a:t>
            </a:r>
            <a:endParaRPr lang="de-DE" sz="1800"/>
          </a:p>
          <a:p>
            <a:endParaRPr lang="de-DE" sz="1400"/>
          </a:p>
          <a:p>
            <a:pPr marL="0" indent="0" algn="ctr">
              <a:buNone/>
            </a:pPr>
            <a:r>
              <a:rPr lang="en-US" sz="1800"/>
              <a:t>“In many cases that have been carefully studied in recent work, it is near certainty that fundamental properties of the attained grammars are radically </a:t>
            </a:r>
            <a:r>
              <a:rPr lang="en-US" sz="1800" b="1"/>
              <a:t>underdetermined</a:t>
            </a:r>
            <a:r>
              <a:rPr lang="en-US" sz="1800"/>
              <a:t> by evidence available to the language learner and must therefore be attributed to </a:t>
            </a:r>
            <a:r>
              <a:rPr lang="en-US" sz="1800" b="1"/>
              <a:t>UG</a:t>
            </a:r>
            <a:r>
              <a:rPr lang="en-US" sz="1800"/>
              <a:t> </a:t>
            </a:r>
            <a:r>
              <a:rPr lang="de-DE" sz="1800"/>
              <a:t>itself.” </a:t>
            </a:r>
          </a:p>
          <a:p>
            <a:pPr marL="0" indent="0" algn="ctr">
              <a:buNone/>
            </a:pPr>
            <a:r>
              <a:rPr lang="de-DE" sz="2000"/>
              <a:t>(Chomsky 1993, </a:t>
            </a:r>
            <a:r>
              <a:rPr lang="de-DE" sz="2000" i="1"/>
              <a:t>Lectures on Government and Binding, </a:t>
            </a:r>
            <a:r>
              <a:rPr lang="de-DE" sz="2000"/>
              <a:t>S. 3)</a:t>
            </a:r>
          </a:p>
        </p:txBody>
      </p:sp>
    </p:spTree>
    <p:extLst>
      <p:ext uri="{BB962C8B-B14F-4D97-AF65-F5344CB8AC3E}">
        <p14:creationId xmlns:p14="http://schemas.microsoft.com/office/powerpoint/2010/main" val="802131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F8E8E-8DA8-9346-9466-E87EFB74A6E0}"/>
              </a:ext>
            </a:extLst>
          </p:cNvPr>
          <p:cNvSpPr>
            <a:spLocks noGrp="1"/>
          </p:cNvSpPr>
          <p:nvPr>
            <p:ph type="title"/>
          </p:nvPr>
        </p:nvSpPr>
        <p:spPr/>
        <p:txBody>
          <a:bodyPr/>
          <a:lstStyle/>
          <a:p>
            <a:r>
              <a:rPr lang="en-DE"/>
              <a:t>Fazit</a:t>
            </a:r>
          </a:p>
        </p:txBody>
      </p:sp>
      <p:sp>
        <p:nvSpPr>
          <p:cNvPr id="3" name="Footer Placeholder 2">
            <a:extLst>
              <a:ext uri="{FF2B5EF4-FFF2-40B4-BE49-F238E27FC236}">
                <a16:creationId xmlns:a16="http://schemas.microsoft.com/office/drawing/2014/main" id="{2211874E-54AF-2B4C-9E88-011120CBE1D6}"/>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9B5414C3-20C7-9F43-9296-C4881829D7ED}"/>
              </a:ext>
            </a:extLst>
          </p:cNvPr>
          <p:cNvSpPr>
            <a:spLocks noGrp="1"/>
          </p:cNvSpPr>
          <p:nvPr>
            <p:ph type="sldNum" sz="quarter" idx="12"/>
          </p:nvPr>
        </p:nvSpPr>
        <p:spPr/>
        <p:txBody>
          <a:bodyPr/>
          <a:lstStyle/>
          <a:p>
            <a:fld id="{9D195BCC-3514-4B1B-9C18-24F3D67EC549}" type="slidenum">
              <a:rPr lang="de-DE" smtClean="0"/>
              <a:t>100</a:t>
            </a:fld>
            <a:endParaRPr lang="de-DE"/>
          </a:p>
        </p:txBody>
      </p:sp>
      <p:sp>
        <p:nvSpPr>
          <p:cNvPr id="5" name="Text Placeholder 4">
            <a:extLst>
              <a:ext uri="{FF2B5EF4-FFF2-40B4-BE49-F238E27FC236}">
                <a16:creationId xmlns:a16="http://schemas.microsoft.com/office/drawing/2014/main" id="{5B59E8CA-6D1C-7B43-8500-E81DE42655FC}"/>
              </a:ext>
            </a:extLst>
          </p:cNvPr>
          <p:cNvSpPr>
            <a:spLocks noGrp="1"/>
          </p:cNvSpPr>
          <p:nvPr>
            <p:ph type="body" sz="quarter" idx="14"/>
          </p:nvPr>
        </p:nvSpPr>
        <p:spPr/>
        <p:txBody>
          <a:bodyPr/>
          <a:lstStyle/>
          <a:p>
            <a:r>
              <a:rPr lang="en-DE"/>
              <a:t>Kognitive Linguistik sieht sprachl. Zeichen als Mittel, um verkörperte mentale Simulationen zu evozieren</a:t>
            </a:r>
          </a:p>
          <a:p>
            <a:r>
              <a:rPr lang="en-DE"/>
              <a:t>Bei abstrakten Konzepten gelangt dieser Erklärungsansatz an seine Grenzen – diese "Lücke" wird jedoch durch Theorien wie Konzeptuelle Metapherntheorie und Conceptual Blending gefüllt, die figurative Sprache erklären</a:t>
            </a:r>
          </a:p>
          <a:p>
            <a:r>
              <a:rPr lang="en-DE"/>
              <a:t>Frame-Semantik bietet eine Möglichkeit, sprachliches Wissen unter Einbezug des Weltwissens extensiv zu modellieren</a:t>
            </a:r>
          </a:p>
          <a:p>
            <a:r>
              <a:rPr lang="en-DE"/>
              <a:t>Theoretische Annahmen der Kognitiven Linguistik werden z.T. durch (allerdings bisweilen konfligierende) Ergebnisse der </a:t>
            </a:r>
            <a:r>
              <a:rPr lang="en-DE" b="1"/>
              <a:t>experimentellen Semantik </a:t>
            </a:r>
            <a:r>
              <a:rPr lang="en-DE"/>
              <a:t>untermauert – dazu mehr beim nächsten Mal!</a:t>
            </a:r>
          </a:p>
        </p:txBody>
      </p:sp>
      <p:sp>
        <p:nvSpPr>
          <p:cNvPr id="6" name="Text Placeholder 5">
            <a:extLst>
              <a:ext uri="{FF2B5EF4-FFF2-40B4-BE49-F238E27FC236}">
                <a16:creationId xmlns:a16="http://schemas.microsoft.com/office/drawing/2014/main" id="{14C3FDFF-BE29-BA4C-9BC3-9D0B56603049}"/>
              </a:ext>
            </a:extLst>
          </p:cNvPr>
          <p:cNvSpPr>
            <a:spLocks noGrp="1"/>
          </p:cNvSpPr>
          <p:nvPr>
            <p:ph type="body" sz="quarter" idx="15"/>
          </p:nvPr>
        </p:nvSpPr>
        <p:spPr/>
        <p:txBody>
          <a:bodyPr/>
          <a:lstStyle/>
          <a:p>
            <a:r>
              <a:rPr lang="en-DE"/>
              <a:t>Semantik und Kognition</a:t>
            </a:r>
          </a:p>
        </p:txBody>
      </p:sp>
    </p:spTree>
    <p:extLst>
      <p:ext uri="{BB962C8B-B14F-4D97-AF65-F5344CB8AC3E}">
        <p14:creationId xmlns:p14="http://schemas.microsoft.com/office/powerpoint/2010/main" val="2074860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5E6F8-2E99-7D45-A061-E2FAC0EC8F57}"/>
              </a:ext>
            </a:extLst>
          </p:cNvPr>
          <p:cNvSpPr>
            <a:spLocks noGrp="1"/>
          </p:cNvSpPr>
          <p:nvPr>
            <p:ph type="title"/>
          </p:nvPr>
        </p:nvSpPr>
        <p:spPr/>
        <p:txBody>
          <a:bodyPr/>
          <a:lstStyle/>
          <a:p>
            <a:r>
              <a:rPr lang="en-DE"/>
              <a:t>Literatur</a:t>
            </a:r>
          </a:p>
        </p:txBody>
      </p:sp>
      <p:sp>
        <p:nvSpPr>
          <p:cNvPr id="3" name="Footer Placeholder 2">
            <a:extLst>
              <a:ext uri="{FF2B5EF4-FFF2-40B4-BE49-F238E27FC236}">
                <a16:creationId xmlns:a16="http://schemas.microsoft.com/office/drawing/2014/main" id="{361B515E-1DC9-664A-8656-9EEF88978652}"/>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B2D3E130-B653-E44F-B82D-4E4AC43B6DE4}"/>
              </a:ext>
            </a:extLst>
          </p:cNvPr>
          <p:cNvSpPr>
            <a:spLocks noGrp="1"/>
          </p:cNvSpPr>
          <p:nvPr>
            <p:ph type="sldNum" sz="quarter" idx="12"/>
          </p:nvPr>
        </p:nvSpPr>
        <p:spPr/>
        <p:txBody>
          <a:bodyPr/>
          <a:lstStyle/>
          <a:p>
            <a:fld id="{9D195BCC-3514-4B1B-9C18-24F3D67EC549}" type="slidenum">
              <a:rPr lang="de-DE" smtClean="0"/>
              <a:t>101</a:t>
            </a:fld>
            <a:endParaRPr lang="de-DE"/>
          </a:p>
        </p:txBody>
      </p:sp>
      <p:sp>
        <p:nvSpPr>
          <p:cNvPr id="5" name="Text Placeholder 4">
            <a:extLst>
              <a:ext uri="{FF2B5EF4-FFF2-40B4-BE49-F238E27FC236}">
                <a16:creationId xmlns:a16="http://schemas.microsoft.com/office/drawing/2014/main" id="{C5BCA108-F1B0-AF40-97A9-EE1920110112}"/>
              </a:ext>
            </a:extLst>
          </p:cNvPr>
          <p:cNvSpPr>
            <a:spLocks noGrp="1"/>
          </p:cNvSpPr>
          <p:nvPr>
            <p:ph type="body" sz="quarter" idx="14"/>
          </p:nvPr>
        </p:nvSpPr>
        <p:spPr>
          <a:xfrm>
            <a:off x="499439" y="1063600"/>
            <a:ext cx="8101012" cy="3311525"/>
          </a:xfrm>
        </p:spPr>
        <p:txBody>
          <a:bodyPr/>
          <a:lstStyle/>
          <a:p>
            <a:pPr>
              <a:lnSpc>
                <a:spcPct val="100000"/>
              </a:lnSpc>
              <a:spcBef>
                <a:spcPts val="0"/>
              </a:spcBef>
            </a:pPr>
            <a:r>
              <a:rPr lang="en-GB" sz="1050"/>
              <a:t>Barnden, John A. 2010. Metaphor and metonymy: Making their connections more slippery. </a:t>
            </a:r>
            <a:r>
              <a:rPr lang="en-GB" sz="1050" i="1"/>
              <a:t>Cognitive Linguistics</a:t>
            </a:r>
            <a:r>
              <a:rPr lang="en-GB" sz="1050"/>
              <a:t> 21(1). 1–34.</a:t>
            </a:r>
          </a:p>
          <a:p>
            <a:pPr>
              <a:lnSpc>
                <a:spcPct val="100000"/>
              </a:lnSpc>
              <a:spcBef>
                <a:spcPts val="0"/>
              </a:spcBef>
            </a:pPr>
            <a:r>
              <a:rPr lang="en-GB" sz="1050"/>
              <a:t>Bergen, Benjamin K. 2012. </a:t>
            </a:r>
            <a:r>
              <a:rPr lang="en-GB" sz="1050" i="1"/>
              <a:t>Louder than Words: The New Science of How the Mind Makes Meaning</a:t>
            </a:r>
            <a:r>
              <a:rPr lang="en-GB" sz="1050"/>
              <a:t>. New York: Basic Books.</a:t>
            </a:r>
          </a:p>
          <a:p>
            <a:pPr>
              <a:lnSpc>
                <a:spcPct val="100000"/>
              </a:lnSpc>
              <a:spcBef>
                <a:spcPts val="0"/>
              </a:spcBef>
            </a:pPr>
            <a:r>
              <a:rPr lang="en-GB" sz="1050"/>
              <a:t>Busse, Dietrich. 2009. </a:t>
            </a:r>
            <a:r>
              <a:rPr lang="en-GB" sz="1050" i="1"/>
              <a:t>Semantik</a:t>
            </a:r>
            <a:r>
              <a:rPr lang="en-GB" sz="1050"/>
              <a:t>. Paderborn: Fink.</a:t>
            </a:r>
          </a:p>
          <a:p>
            <a:pPr>
              <a:lnSpc>
                <a:spcPct val="100000"/>
              </a:lnSpc>
              <a:spcBef>
                <a:spcPts val="0"/>
              </a:spcBef>
            </a:pPr>
            <a:r>
              <a:rPr lang="en-GB" sz="1050"/>
              <a:t>Busse, Dietrich. 2012. </a:t>
            </a:r>
            <a:r>
              <a:rPr lang="en-GB" sz="1050" i="1"/>
              <a:t>Frame-Semantik: Ein Kompendium</a:t>
            </a:r>
            <a:r>
              <a:rPr lang="en-GB" sz="1050"/>
              <a:t>. Berlin, New York: De Gruyter.</a:t>
            </a:r>
          </a:p>
          <a:p>
            <a:pPr>
              <a:lnSpc>
                <a:spcPct val="100000"/>
              </a:lnSpc>
              <a:spcBef>
                <a:spcPts val="0"/>
              </a:spcBef>
            </a:pPr>
            <a:r>
              <a:rPr lang="en-GB" sz="1050"/>
              <a:t>Croft, William &amp; Alan Cruse. 2004. </a:t>
            </a:r>
            <a:r>
              <a:rPr lang="en-GB" sz="1050" i="1"/>
              <a:t>Cognitive Linguistics</a:t>
            </a:r>
            <a:r>
              <a:rPr lang="en-GB" sz="1050"/>
              <a:t>. Cambridge: Cambridge University Press.</a:t>
            </a:r>
          </a:p>
          <a:p>
            <a:pPr>
              <a:lnSpc>
                <a:spcPct val="100000"/>
              </a:lnSpc>
              <a:spcBef>
                <a:spcPts val="0"/>
              </a:spcBef>
            </a:pPr>
            <a:r>
              <a:rPr lang="en-GB" sz="1050"/>
              <a:t>Croft, William. 2001. </a:t>
            </a:r>
            <a:r>
              <a:rPr lang="en-GB" sz="1050" i="1"/>
              <a:t>Radical Construction Grammar: Syntactic Theory in Typological Perspective</a:t>
            </a:r>
            <a:r>
              <a:rPr lang="en-GB" sz="1050"/>
              <a:t>. Oxford: Oxford University Press.</a:t>
            </a:r>
          </a:p>
          <a:p>
            <a:pPr>
              <a:lnSpc>
                <a:spcPct val="100000"/>
              </a:lnSpc>
              <a:spcBef>
                <a:spcPts val="0"/>
              </a:spcBef>
            </a:pPr>
            <a:r>
              <a:rPr lang="en-GB" sz="1050"/>
              <a:t>Evans, Vyvyan &amp; Melanie Green. 2006. </a:t>
            </a:r>
            <a:r>
              <a:rPr lang="en-GB" sz="1050" i="1"/>
              <a:t>Cognitive Linguistics: An Introduction</a:t>
            </a:r>
            <a:r>
              <a:rPr lang="en-GB" sz="1050"/>
              <a:t>. Edinburgh: Edinburgh University Press.</a:t>
            </a:r>
          </a:p>
          <a:p>
            <a:pPr>
              <a:lnSpc>
                <a:spcPct val="100000"/>
              </a:lnSpc>
              <a:spcBef>
                <a:spcPts val="0"/>
              </a:spcBef>
            </a:pPr>
            <a:r>
              <a:rPr lang="en-GB" sz="1050"/>
              <a:t>Fillmore, Charles J. 1982. Frame semantics. In Linguistic Society of Korea (ed.), </a:t>
            </a:r>
            <a:r>
              <a:rPr lang="en-GB" sz="1050" i="1"/>
              <a:t>Linguistics in the morning calm</a:t>
            </a:r>
            <a:r>
              <a:rPr lang="en-GB" sz="1050"/>
              <a:t>, 111–138. Hanshin: Linguistic Society of Korea.</a:t>
            </a:r>
          </a:p>
          <a:p>
            <a:pPr>
              <a:lnSpc>
                <a:spcPct val="100000"/>
              </a:lnSpc>
              <a:spcBef>
                <a:spcPts val="0"/>
              </a:spcBef>
            </a:pPr>
            <a:r>
              <a:rPr lang="en-GB" sz="1050"/>
              <a:t>Geeraerts, Dirk. 1997. </a:t>
            </a:r>
            <a:r>
              <a:rPr lang="en-GB" sz="1050" i="1"/>
              <a:t>Diachronic Prototype Semantics: A Contribution to Historical Lexicology</a:t>
            </a:r>
            <a:r>
              <a:rPr lang="en-GB" sz="1050"/>
              <a:t>. (Oxford Studies in Lexicography and Lexicology). Oxford: Clarendon Press.</a:t>
            </a:r>
          </a:p>
          <a:p>
            <a:pPr>
              <a:lnSpc>
                <a:spcPct val="100000"/>
              </a:lnSpc>
              <a:spcBef>
                <a:spcPts val="0"/>
              </a:spcBef>
            </a:pPr>
            <a:r>
              <a:rPr lang="en-GB" sz="1050"/>
              <a:t>Givón, Talmy. 1986. Prototypes: Between Plato and Wittgenstein. In Colette Craig (ed.), </a:t>
            </a:r>
            <a:r>
              <a:rPr lang="en-GB" sz="1050" i="1"/>
              <a:t>Noun Classes and Categorization</a:t>
            </a:r>
            <a:r>
              <a:rPr lang="en-GB" sz="1050"/>
              <a:t>, vol. 7, 77–102. (Typological Studies in Language). Amsterdam and Philadelphia: John Benjamins.</a:t>
            </a:r>
          </a:p>
          <a:p>
            <a:pPr>
              <a:lnSpc>
                <a:spcPct val="100000"/>
              </a:lnSpc>
              <a:spcBef>
                <a:spcPts val="0"/>
              </a:spcBef>
            </a:pPr>
            <a:r>
              <a:rPr lang="en-GB" sz="1050"/>
              <a:t>Goldberg, Adele. 2019. </a:t>
            </a:r>
            <a:r>
              <a:rPr lang="en-GB" sz="1050" i="1"/>
              <a:t>Explain me this: creativity, competition, and the partial productivity of constructions</a:t>
            </a:r>
            <a:r>
              <a:rPr lang="en-GB" sz="1050"/>
              <a:t>. Princeton: Princeton University Press.</a:t>
            </a:r>
          </a:p>
          <a:p>
            <a:pPr>
              <a:lnSpc>
                <a:spcPct val="100000"/>
              </a:lnSpc>
              <a:spcBef>
                <a:spcPts val="0"/>
              </a:spcBef>
            </a:pPr>
            <a:r>
              <a:rPr lang="en-GB" sz="1050"/>
              <a:t>Goldberg, Adele E. 1995. </a:t>
            </a:r>
            <a:r>
              <a:rPr lang="en-GB" sz="1050" i="1"/>
              <a:t>Constructions: A Construction Grammar Approach to Argument Structure</a:t>
            </a:r>
            <a:r>
              <a:rPr lang="en-GB" sz="1050"/>
              <a:t>. Chicago, London: The University of Chicago Press.</a:t>
            </a:r>
          </a:p>
          <a:p>
            <a:pPr>
              <a:lnSpc>
                <a:spcPct val="100000"/>
              </a:lnSpc>
              <a:spcBef>
                <a:spcPts val="0"/>
              </a:spcBef>
            </a:pPr>
            <a:r>
              <a:rPr lang="en-GB" sz="1050"/>
              <a:t>Goldberg, Adele E. 2006. </a:t>
            </a:r>
            <a:r>
              <a:rPr lang="en-GB" sz="1050" i="1"/>
              <a:t>Constructions at work: the nature of generalization in language</a:t>
            </a:r>
            <a:r>
              <a:rPr lang="en-GB" sz="1050"/>
              <a:t>. Oxford: Oxford University Press.</a:t>
            </a:r>
          </a:p>
          <a:p>
            <a:pPr>
              <a:lnSpc>
                <a:spcPct val="100000"/>
              </a:lnSpc>
              <a:spcBef>
                <a:spcPts val="0"/>
              </a:spcBef>
            </a:pPr>
            <a:r>
              <a:rPr lang="en-GB" sz="1050"/>
              <a:t>Gutzmann, Daniel. 2019. </a:t>
            </a:r>
            <a:r>
              <a:rPr lang="en-GB" sz="1050" i="1"/>
              <a:t>Semantik: eine Einführung</a:t>
            </a:r>
            <a:r>
              <a:rPr lang="en-GB" sz="1050"/>
              <a:t>. Berlin [Heidelberg]: J.B. Metzler Verlag.</a:t>
            </a:r>
          </a:p>
          <a:p>
            <a:pPr>
              <a:lnSpc>
                <a:spcPct val="100000"/>
              </a:lnSpc>
              <a:spcBef>
                <a:spcPts val="0"/>
              </a:spcBef>
            </a:pPr>
            <a:r>
              <a:rPr lang="en-GB" sz="1050">
                <a:effectLst/>
              </a:rPr>
              <a:t>Harris, Randy Allen. 1993. </a:t>
            </a:r>
            <a:r>
              <a:rPr lang="en-GB" sz="1050" i="1">
                <a:effectLst/>
              </a:rPr>
              <a:t>The Linguistics Wars</a:t>
            </a:r>
            <a:r>
              <a:rPr lang="en-GB" sz="1050">
                <a:effectLst/>
              </a:rPr>
              <a:t>. Oxford: Oxford University Press.</a:t>
            </a:r>
          </a:p>
          <a:p>
            <a:pPr>
              <a:lnSpc>
                <a:spcPct val="100000"/>
              </a:lnSpc>
              <a:spcBef>
                <a:spcPts val="0"/>
              </a:spcBef>
            </a:pPr>
            <a:endParaRPr lang="en-GB" sz="1050"/>
          </a:p>
        </p:txBody>
      </p:sp>
    </p:spTree>
    <p:extLst>
      <p:ext uri="{BB962C8B-B14F-4D97-AF65-F5344CB8AC3E}">
        <p14:creationId xmlns:p14="http://schemas.microsoft.com/office/powerpoint/2010/main" val="131126672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5E6F8-2E99-7D45-A061-E2FAC0EC8F57}"/>
              </a:ext>
            </a:extLst>
          </p:cNvPr>
          <p:cNvSpPr>
            <a:spLocks noGrp="1"/>
          </p:cNvSpPr>
          <p:nvPr>
            <p:ph type="title"/>
          </p:nvPr>
        </p:nvSpPr>
        <p:spPr/>
        <p:txBody>
          <a:bodyPr/>
          <a:lstStyle/>
          <a:p>
            <a:r>
              <a:rPr lang="en-DE"/>
              <a:t>Literatur</a:t>
            </a:r>
          </a:p>
        </p:txBody>
      </p:sp>
      <p:sp>
        <p:nvSpPr>
          <p:cNvPr id="3" name="Footer Placeholder 2">
            <a:extLst>
              <a:ext uri="{FF2B5EF4-FFF2-40B4-BE49-F238E27FC236}">
                <a16:creationId xmlns:a16="http://schemas.microsoft.com/office/drawing/2014/main" id="{361B515E-1DC9-664A-8656-9EEF88978652}"/>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B2D3E130-B653-E44F-B82D-4E4AC43B6DE4}"/>
              </a:ext>
            </a:extLst>
          </p:cNvPr>
          <p:cNvSpPr>
            <a:spLocks noGrp="1"/>
          </p:cNvSpPr>
          <p:nvPr>
            <p:ph type="sldNum" sz="quarter" idx="12"/>
          </p:nvPr>
        </p:nvSpPr>
        <p:spPr/>
        <p:txBody>
          <a:bodyPr/>
          <a:lstStyle/>
          <a:p>
            <a:fld id="{9D195BCC-3514-4B1B-9C18-24F3D67EC549}" type="slidenum">
              <a:rPr lang="de-DE" smtClean="0"/>
              <a:t>102</a:t>
            </a:fld>
            <a:endParaRPr lang="de-DE"/>
          </a:p>
        </p:txBody>
      </p:sp>
      <p:sp>
        <p:nvSpPr>
          <p:cNvPr id="5" name="Text Placeholder 4">
            <a:extLst>
              <a:ext uri="{FF2B5EF4-FFF2-40B4-BE49-F238E27FC236}">
                <a16:creationId xmlns:a16="http://schemas.microsoft.com/office/drawing/2014/main" id="{C5BCA108-F1B0-AF40-97A9-EE1920110112}"/>
              </a:ext>
            </a:extLst>
          </p:cNvPr>
          <p:cNvSpPr>
            <a:spLocks noGrp="1"/>
          </p:cNvSpPr>
          <p:nvPr>
            <p:ph type="body" sz="quarter" idx="14"/>
          </p:nvPr>
        </p:nvSpPr>
        <p:spPr>
          <a:xfrm>
            <a:off x="499439" y="1063600"/>
            <a:ext cx="8101012" cy="3311525"/>
          </a:xfrm>
        </p:spPr>
        <p:txBody>
          <a:bodyPr/>
          <a:lstStyle/>
          <a:p>
            <a:pPr>
              <a:lnSpc>
                <a:spcPct val="100000"/>
              </a:lnSpc>
              <a:spcBef>
                <a:spcPts val="0"/>
              </a:spcBef>
            </a:pPr>
            <a:r>
              <a:rPr lang="en-GB" sz="900"/>
              <a:t>Hilpert, Martin. 2014. </a:t>
            </a:r>
            <a:r>
              <a:rPr lang="en-GB" sz="900" i="1"/>
              <a:t>Construction Grammar and its Application to English</a:t>
            </a:r>
            <a:r>
              <a:rPr lang="en-GB" sz="900"/>
              <a:t>. Edinburgh: Edinburgh University Press.</a:t>
            </a:r>
          </a:p>
          <a:p>
            <a:pPr>
              <a:lnSpc>
                <a:spcPct val="100000"/>
              </a:lnSpc>
              <a:spcBef>
                <a:spcPts val="0"/>
              </a:spcBef>
            </a:pPr>
            <a:r>
              <a:rPr lang="en-GB" sz="900"/>
              <a:t>Janssen, Theo M. V. &amp; Thomas Ede Zimmermann. 2021. Montague Semantics. In Edward N. Zalta (ed.), </a:t>
            </a:r>
            <a:r>
              <a:rPr lang="en-GB" sz="900" i="1"/>
              <a:t>The Stanford Encyclopedia of Philosophy</a:t>
            </a:r>
            <a:r>
              <a:rPr lang="en-GB" sz="900"/>
              <a:t>. Summer 2021. Metaphysics Research Lab, Stanford University. </a:t>
            </a:r>
            <a:r>
              <a:rPr lang="en-GB" sz="900">
                <a:hlinkClick r:id="rId2"/>
              </a:rPr>
              <a:t>https://plato.stanford.edu/archives/sum2021/entries/montague-semantics/</a:t>
            </a:r>
            <a:r>
              <a:rPr lang="en-GB" sz="900"/>
              <a:t>.</a:t>
            </a:r>
          </a:p>
          <a:p>
            <a:pPr>
              <a:lnSpc>
                <a:spcPct val="100000"/>
              </a:lnSpc>
              <a:spcBef>
                <a:spcPts val="0"/>
              </a:spcBef>
            </a:pPr>
            <a:r>
              <a:rPr lang="en-GB" sz="900"/>
              <a:t>Kleiber, Georges. 1998. </a:t>
            </a:r>
            <a:r>
              <a:rPr lang="en-GB" sz="900" i="1"/>
              <a:t>Prototypensemantik: eine Einführung</a:t>
            </a:r>
            <a:r>
              <a:rPr lang="en-GB" sz="900"/>
              <a:t>. 2nd ed. Tübingen: Narr.</a:t>
            </a:r>
          </a:p>
          <a:p>
            <a:pPr>
              <a:lnSpc>
                <a:spcPct val="100000"/>
              </a:lnSpc>
              <a:spcBef>
                <a:spcPts val="0"/>
              </a:spcBef>
            </a:pPr>
            <a:r>
              <a:rPr lang="en-DE" sz="900"/>
              <a:t>Kasper, Simon. 2020. Semantik und Pragmatik (Vorlesungsskript). </a:t>
            </a:r>
            <a:r>
              <a:rPr lang="en-GB" sz="900"/>
              <a:t>https://www.simonkasper.info/app/download/9482972382/Kasper_VL_Semantik_und_Pragmatik_Skript.pdf?t=1624383275</a:t>
            </a:r>
          </a:p>
          <a:p>
            <a:pPr>
              <a:lnSpc>
                <a:spcPct val="100000"/>
              </a:lnSpc>
              <a:spcBef>
                <a:spcPts val="0"/>
              </a:spcBef>
            </a:pPr>
            <a:r>
              <a:rPr lang="en-GB" sz="900"/>
              <a:t>Lakoff, George. 1987. </a:t>
            </a:r>
            <a:r>
              <a:rPr lang="en-GB" sz="900" i="1"/>
              <a:t>Women, Fire, and Dangerous Things: What Categories Reveal about the Mind</a:t>
            </a:r>
            <a:r>
              <a:rPr lang="en-GB" sz="900"/>
              <a:t>. Chicago: The University of Chicago Press.</a:t>
            </a:r>
          </a:p>
          <a:p>
            <a:pPr>
              <a:lnSpc>
                <a:spcPct val="100000"/>
              </a:lnSpc>
              <a:spcBef>
                <a:spcPts val="0"/>
              </a:spcBef>
            </a:pPr>
            <a:r>
              <a:rPr lang="en-GB" sz="900"/>
              <a:t>Lakoff, George &amp; Mark Johnson. 2003. </a:t>
            </a:r>
            <a:r>
              <a:rPr lang="en-GB" sz="900" i="1"/>
              <a:t>Metaphors we live by</a:t>
            </a:r>
            <a:r>
              <a:rPr lang="en-GB" sz="900"/>
              <a:t>. Updated Edition. Chicago: University of Chicago Press.</a:t>
            </a:r>
          </a:p>
          <a:p>
            <a:pPr>
              <a:lnSpc>
                <a:spcPct val="100000"/>
              </a:lnSpc>
              <a:spcBef>
                <a:spcPts val="0"/>
              </a:spcBef>
            </a:pPr>
            <a:r>
              <a:rPr lang="en-GB" sz="900"/>
              <a:t>Langacker, Ronald W. 1987. </a:t>
            </a:r>
            <a:r>
              <a:rPr lang="en-GB" sz="900" i="1"/>
              <a:t>Foundations of Cognitive Grammar. Vol. 1: Theoretical Prerequisites</a:t>
            </a:r>
            <a:r>
              <a:rPr lang="en-GB" sz="900"/>
              <a:t>. Stanford: Stanford University Press.</a:t>
            </a:r>
          </a:p>
          <a:p>
            <a:pPr>
              <a:lnSpc>
                <a:spcPct val="100000"/>
              </a:lnSpc>
              <a:spcBef>
                <a:spcPts val="0"/>
              </a:spcBef>
            </a:pPr>
            <a:r>
              <a:rPr lang="en-GB" sz="900"/>
              <a:t>Langacker, Ronald W. 2008. </a:t>
            </a:r>
            <a:r>
              <a:rPr lang="en-GB" sz="900" i="1"/>
              <a:t>Cognitive Grammar: A Basic Introduction</a:t>
            </a:r>
            <a:r>
              <a:rPr lang="en-GB" sz="900"/>
              <a:t>. Oxford: Oxford University Press.</a:t>
            </a:r>
          </a:p>
          <a:p>
            <a:pPr>
              <a:lnSpc>
                <a:spcPct val="100000"/>
              </a:lnSpc>
              <a:spcBef>
                <a:spcPts val="0"/>
              </a:spcBef>
            </a:pPr>
            <a:r>
              <a:rPr lang="en-GB" sz="900"/>
              <a:t>Löbner, Sebastian. 2015. </a:t>
            </a:r>
            <a:r>
              <a:rPr lang="en-GB" sz="900" i="1"/>
              <a:t>Semantik: Eine Einführung</a:t>
            </a:r>
            <a:r>
              <a:rPr lang="en-GB" sz="900"/>
              <a:t>. 2nd ed. Berlin, Boston: De Gruyter.</a:t>
            </a:r>
          </a:p>
          <a:p>
            <a:pPr>
              <a:lnSpc>
                <a:spcPct val="100000"/>
              </a:lnSpc>
              <a:spcBef>
                <a:spcPts val="0"/>
              </a:spcBef>
            </a:pPr>
            <a:r>
              <a:rPr lang="en-GB" sz="900"/>
              <a:t>Ogden, C. K. &amp; I. A. Richards. [1923] 1972. </a:t>
            </a:r>
            <a:r>
              <a:rPr lang="en-GB" sz="900" i="1"/>
              <a:t>The meaning of meaning: a study of The influence of language upon thought and of The science of symbolism</a:t>
            </a:r>
            <a:r>
              <a:rPr lang="en-GB" sz="900"/>
              <a:t>. 10. ed. London: Routledge [u.a.].</a:t>
            </a:r>
          </a:p>
          <a:p>
            <a:pPr>
              <a:lnSpc>
                <a:spcPct val="100000"/>
              </a:lnSpc>
              <a:spcBef>
                <a:spcPts val="0"/>
              </a:spcBef>
            </a:pPr>
            <a:r>
              <a:rPr lang="en-GB" sz="900"/>
              <a:t>Pafel, Jürgen &amp; Ingo Reich. 2016. </a:t>
            </a:r>
            <a:r>
              <a:rPr lang="en-GB" sz="900" i="1"/>
              <a:t>Einführung in die Semantik: Grundlagen - Analysen - Theorien</a:t>
            </a:r>
            <a:r>
              <a:rPr lang="en-GB" sz="900"/>
              <a:t>. (Lehrbuch). Stuttgart: J.B. Metzler Verlag.</a:t>
            </a:r>
          </a:p>
          <a:p>
            <a:pPr>
              <a:lnSpc>
                <a:spcPct val="100000"/>
              </a:lnSpc>
              <a:spcBef>
                <a:spcPts val="0"/>
              </a:spcBef>
            </a:pPr>
            <a:r>
              <a:rPr lang="en-GB" sz="900"/>
              <a:t>Posner, Michael I. 1986. Empirical studies of prototypes. In Colette Grinevald Craig (ed.), </a:t>
            </a:r>
            <a:r>
              <a:rPr lang="en-GB" sz="900" i="1"/>
              <a:t>Noun classes and categorization: proceedings of a symposium on categorization and noun classification , Eugene, Oregon, October 1983</a:t>
            </a:r>
            <a:r>
              <a:rPr lang="en-GB" sz="900"/>
              <a:t>, 55–61. Amsterdam, Philadelphia: J. Benjamins.</a:t>
            </a:r>
          </a:p>
          <a:p>
            <a:pPr>
              <a:lnSpc>
                <a:spcPct val="100000"/>
              </a:lnSpc>
              <a:spcBef>
                <a:spcPts val="0"/>
              </a:spcBef>
            </a:pPr>
            <a:r>
              <a:rPr lang="en-GB" sz="900"/>
              <a:t>Pulvermüller, Friedemann. 1999. Words in the Brain’s Language. </a:t>
            </a:r>
            <a:r>
              <a:rPr lang="en-GB" sz="900" i="1"/>
              <a:t>Behavioral and Brain Sciences</a:t>
            </a:r>
            <a:r>
              <a:rPr lang="en-GB" sz="900"/>
              <a:t> 22. 253–336.</a:t>
            </a:r>
          </a:p>
          <a:p>
            <a:pPr>
              <a:lnSpc>
                <a:spcPct val="100000"/>
              </a:lnSpc>
              <a:spcBef>
                <a:spcPts val="0"/>
              </a:spcBef>
            </a:pPr>
            <a:r>
              <a:rPr lang="en-GB" sz="900"/>
              <a:t>Schank, Roger C. &amp; Robert P. Abelson. 1977. </a:t>
            </a:r>
            <a:r>
              <a:rPr lang="en-GB" sz="900" i="1"/>
              <a:t>Scripts, plans, goals, and understanding: an inquiry into human knowledge structures</a:t>
            </a:r>
            <a:r>
              <a:rPr lang="en-GB" sz="900"/>
              <a:t>. Hillsdale, N.J: Lawrence Erlbaum Ass.</a:t>
            </a:r>
          </a:p>
          <a:p>
            <a:pPr>
              <a:lnSpc>
                <a:spcPct val="100000"/>
              </a:lnSpc>
              <a:spcBef>
                <a:spcPts val="0"/>
              </a:spcBef>
            </a:pPr>
            <a:r>
              <a:rPr lang="en-GB" sz="900"/>
              <a:t>Talmy, Leonard. 2000. </a:t>
            </a:r>
            <a:r>
              <a:rPr lang="en-GB" sz="900" i="1"/>
              <a:t>Toward a Cognitive Semantics</a:t>
            </a:r>
            <a:r>
              <a:rPr lang="en-GB" sz="900"/>
              <a:t>. Cambridge: MIT Press.</a:t>
            </a:r>
          </a:p>
          <a:p>
            <a:pPr>
              <a:lnSpc>
                <a:spcPct val="100000"/>
              </a:lnSpc>
              <a:spcBef>
                <a:spcPts val="0"/>
              </a:spcBef>
            </a:pPr>
            <a:r>
              <a:rPr lang="en-GB" sz="900"/>
              <a:t>Taylor, John R. 1995. </a:t>
            </a:r>
            <a:r>
              <a:rPr lang="en-GB" sz="900" i="1"/>
              <a:t>Linguistic Categorization: Prototypes in Linguistic Theory</a:t>
            </a:r>
            <a:r>
              <a:rPr lang="en-GB" sz="900"/>
              <a:t>. 2nd ed. Oxford: Oxford University Press.</a:t>
            </a:r>
          </a:p>
          <a:p>
            <a:pPr>
              <a:lnSpc>
                <a:spcPct val="100000"/>
              </a:lnSpc>
              <a:spcBef>
                <a:spcPts val="0"/>
              </a:spcBef>
            </a:pPr>
            <a:r>
              <a:rPr lang="en-GB" sz="900"/>
              <a:t>Ungerer, Friedrich &amp; Hans-Jörg Schmid. 2006. </a:t>
            </a:r>
            <a:r>
              <a:rPr lang="en-GB" sz="900" i="1"/>
              <a:t>An Introduction to Cognitive Linguistics</a:t>
            </a:r>
            <a:r>
              <a:rPr lang="en-GB" sz="900"/>
              <a:t>. 2nd ed. Harlow u.a.: Longman.</a:t>
            </a:r>
          </a:p>
          <a:p>
            <a:pPr>
              <a:lnSpc>
                <a:spcPct val="100000"/>
              </a:lnSpc>
              <a:spcBef>
                <a:spcPts val="0"/>
              </a:spcBef>
            </a:pPr>
            <a:r>
              <a:rPr lang="en-GB" sz="900"/>
              <a:t>Ziem, Alexander. 2008. </a:t>
            </a:r>
            <a:r>
              <a:rPr lang="en-GB" sz="900" i="1"/>
              <a:t>Frames und sprachliches Wissen: Kognitive Aspekte der semantischen Kompetenz</a:t>
            </a:r>
            <a:r>
              <a:rPr lang="en-GB" sz="900"/>
              <a:t>. (Sprache Und Wissen 2). Berlin, New York: De Gruyter.</a:t>
            </a:r>
          </a:p>
          <a:p>
            <a:pPr>
              <a:lnSpc>
                <a:spcPct val="100000"/>
              </a:lnSpc>
              <a:spcBef>
                <a:spcPts val="0"/>
              </a:spcBef>
            </a:pPr>
            <a:r>
              <a:rPr lang="en-GB" sz="900"/>
              <a:t>Zima, Elisabeth. 2021. </a:t>
            </a:r>
            <a:r>
              <a:rPr lang="en-GB" sz="900" i="1"/>
              <a:t>Einführung in die gebrauchsbasierte kognitive linguistik</a:t>
            </a:r>
            <a:r>
              <a:rPr lang="en-GB" sz="900"/>
              <a:t>. Berlin, Boston: De Gruyter.</a:t>
            </a:r>
          </a:p>
          <a:p>
            <a:pPr>
              <a:lnSpc>
                <a:spcPct val="100000"/>
              </a:lnSpc>
              <a:spcBef>
                <a:spcPts val="0"/>
              </a:spcBef>
            </a:pPr>
            <a:r>
              <a:rPr lang="en-GB" sz="900"/>
              <a:t>Zimmermann, Thomas Ede. 2014. </a:t>
            </a:r>
            <a:r>
              <a:rPr lang="en-GB" sz="900" i="1"/>
              <a:t>Einführung in die Semantik</a:t>
            </a:r>
            <a:r>
              <a:rPr lang="en-GB" sz="900"/>
              <a:t>. (Einführung Germanistik). Darmstadt: WBG, Wiss. Buchges.</a:t>
            </a:r>
          </a:p>
          <a:p>
            <a:pPr>
              <a:lnSpc>
                <a:spcPct val="100000"/>
              </a:lnSpc>
              <a:spcBef>
                <a:spcPts val="0"/>
              </a:spcBef>
            </a:pPr>
            <a:endParaRPr lang="en-GB" sz="900"/>
          </a:p>
          <a:p>
            <a:pPr>
              <a:lnSpc>
                <a:spcPct val="100000"/>
              </a:lnSpc>
              <a:spcBef>
                <a:spcPts val="0"/>
              </a:spcBef>
            </a:pPr>
            <a:endParaRPr lang="en-GB" sz="900"/>
          </a:p>
          <a:p>
            <a:pPr>
              <a:lnSpc>
                <a:spcPct val="100000"/>
              </a:lnSpc>
              <a:spcBef>
                <a:spcPts val="0"/>
              </a:spcBef>
            </a:pPr>
            <a:endParaRPr lang="en-DE" sz="900"/>
          </a:p>
          <a:p>
            <a:pPr>
              <a:lnSpc>
                <a:spcPct val="100000"/>
              </a:lnSpc>
              <a:spcBef>
                <a:spcPts val="0"/>
              </a:spcBef>
            </a:pPr>
            <a:endParaRPr lang="en-DE" sz="900"/>
          </a:p>
        </p:txBody>
      </p:sp>
    </p:spTree>
    <p:extLst>
      <p:ext uri="{BB962C8B-B14F-4D97-AF65-F5344CB8AC3E}">
        <p14:creationId xmlns:p14="http://schemas.microsoft.com/office/powerpoint/2010/main" val="3206670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Die (erste) kognitive Revolution</a:t>
            </a:r>
          </a:p>
        </p:txBody>
      </p:sp>
      <p:sp>
        <p:nvSpPr>
          <p:cNvPr id="3" name="Inhaltsplatzhalter 2"/>
          <p:cNvSpPr>
            <a:spLocks noGrp="1"/>
          </p:cNvSpPr>
          <p:nvPr>
            <p:ph idx="1"/>
          </p:nvPr>
        </p:nvSpPr>
        <p:spPr>
          <a:xfrm>
            <a:off x="496187" y="1278781"/>
            <a:ext cx="6179820" cy="3398663"/>
          </a:xfrm>
        </p:spPr>
        <p:txBody>
          <a:bodyPr/>
          <a:lstStyle/>
          <a:p>
            <a:r>
              <a:rPr lang="de-DE" sz="1800"/>
              <a:t>Kritik am Strukturalismus: erklärt z.B. nicht, wie komplexe und/oder ambige Sätze verstanden werden.</a:t>
            </a:r>
          </a:p>
          <a:p>
            <a:endParaRPr lang="de-DE" sz="1800"/>
          </a:p>
          <a:p>
            <a:pPr marL="0" indent="0">
              <a:buNone/>
            </a:pPr>
            <a:r>
              <a:rPr lang="de-DE" sz="1800"/>
              <a:t>(1)	John is easy to please.</a:t>
            </a:r>
          </a:p>
          <a:p>
            <a:pPr marL="0" indent="0">
              <a:buNone/>
            </a:pPr>
            <a:r>
              <a:rPr lang="de-DE" sz="1800"/>
              <a:t>(2)	John is eager to please.</a:t>
            </a:r>
          </a:p>
          <a:p>
            <a:endParaRPr lang="de-DE" sz="1800"/>
          </a:p>
        </p:txBody>
      </p:sp>
    </p:spTree>
    <p:extLst>
      <p:ext uri="{BB962C8B-B14F-4D97-AF65-F5344CB8AC3E}">
        <p14:creationId xmlns:p14="http://schemas.microsoft.com/office/powerpoint/2010/main" val="3362188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Chomskys Alternative</a:t>
            </a:r>
          </a:p>
        </p:txBody>
      </p:sp>
      <p:sp>
        <p:nvSpPr>
          <p:cNvPr id="3" name="Inhaltsplatzhalter 2"/>
          <p:cNvSpPr>
            <a:spLocks noGrp="1"/>
          </p:cNvSpPr>
          <p:nvPr>
            <p:ph idx="1"/>
          </p:nvPr>
        </p:nvSpPr>
        <p:spPr>
          <a:xfrm>
            <a:off x="1482090" y="2196416"/>
            <a:ext cx="6179820" cy="2595488"/>
          </a:xfrm>
        </p:spPr>
        <p:txBody>
          <a:bodyPr/>
          <a:lstStyle/>
          <a:p>
            <a:endParaRPr lang="de-DE"/>
          </a:p>
        </p:txBody>
      </p:sp>
      <p:sp>
        <p:nvSpPr>
          <p:cNvPr id="4" name="Abgerundetes Rechteck 3"/>
          <p:cNvSpPr/>
          <p:nvPr/>
        </p:nvSpPr>
        <p:spPr>
          <a:xfrm>
            <a:off x="1435785" y="1277181"/>
            <a:ext cx="2325125" cy="5947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103"/>
              <a:t>generativ-</a:t>
            </a:r>
          </a:p>
        </p:txBody>
      </p:sp>
      <p:sp>
        <p:nvSpPr>
          <p:cNvPr id="5" name="Abgerundetes Rechteck 4"/>
          <p:cNvSpPr/>
          <p:nvPr/>
        </p:nvSpPr>
        <p:spPr>
          <a:xfrm>
            <a:off x="3814983" y="1277181"/>
            <a:ext cx="2325125" cy="59479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sz="2103">
                <a:solidFill>
                  <a:schemeClr val="tx2">
                    <a:lumMod val="75000"/>
                  </a:schemeClr>
                </a:solidFill>
              </a:rPr>
              <a:t>transformationale</a:t>
            </a:r>
            <a:endParaRPr lang="de-DE" sz="1014">
              <a:solidFill>
                <a:schemeClr val="tx2">
                  <a:lumMod val="75000"/>
                </a:schemeClr>
              </a:solidFill>
            </a:endParaRPr>
          </a:p>
        </p:txBody>
      </p:sp>
      <p:sp>
        <p:nvSpPr>
          <p:cNvPr id="6" name="Textfeld 5"/>
          <p:cNvSpPr txBox="1"/>
          <p:nvPr/>
        </p:nvSpPr>
        <p:spPr>
          <a:xfrm>
            <a:off x="6140108" y="1378785"/>
            <a:ext cx="1691489" cy="462114"/>
          </a:xfrm>
          <a:prstGeom prst="rect">
            <a:avLst/>
          </a:prstGeom>
          <a:noFill/>
        </p:spPr>
        <p:txBody>
          <a:bodyPr wrap="none" rtlCol="0">
            <a:spAutoFit/>
          </a:bodyPr>
          <a:lstStyle/>
          <a:p>
            <a:r>
              <a:rPr lang="de-DE" sz="2403"/>
              <a:t>Grammatik</a:t>
            </a:r>
            <a:endParaRPr lang="de-DE" sz="1014"/>
          </a:p>
        </p:txBody>
      </p:sp>
    </p:spTree>
    <p:extLst>
      <p:ext uri="{BB962C8B-B14F-4D97-AF65-F5344CB8AC3E}">
        <p14:creationId xmlns:p14="http://schemas.microsoft.com/office/powerpoint/2010/main" val="3341478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Chomskys Alternative</a:t>
            </a:r>
          </a:p>
        </p:txBody>
      </p:sp>
      <p:sp>
        <p:nvSpPr>
          <p:cNvPr id="3" name="Inhaltsplatzhalter 2"/>
          <p:cNvSpPr>
            <a:spLocks noGrp="1"/>
          </p:cNvSpPr>
          <p:nvPr>
            <p:ph idx="1"/>
          </p:nvPr>
        </p:nvSpPr>
        <p:spPr>
          <a:xfrm>
            <a:off x="1482090" y="2196416"/>
            <a:ext cx="6179820" cy="2595488"/>
          </a:xfrm>
        </p:spPr>
        <p:txBody>
          <a:bodyPr/>
          <a:lstStyle/>
          <a:p>
            <a:r>
              <a:rPr lang="de-DE"/>
              <a:t>„generativ“ im mathematischen Sinn</a:t>
            </a:r>
          </a:p>
          <a:p>
            <a:r>
              <a:rPr lang="de-DE"/>
              <a:t>Inventar an Regeln, die die Laute, Wörter, Sätze etc. einer Sprache definieren</a:t>
            </a:r>
          </a:p>
        </p:txBody>
      </p:sp>
      <p:sp>
        <p:nvSpPr>
          <p:cNvPr id="4" name="Abgerundetes Rechteck 3"/>
          <p:cNvSpPr/>
          <p:nvPr/>
        </p:nvSpPr>
        <p:spPr>
          <a:xfrm>
            <a:off x="1435785" y="1277181"/>
            <a:ext cx="2325125" cy="594799"/>
          </a:xfrm>
          <a:prstGeom prst="roundRect">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103"/>
              <a:t>generativ-</a:t>
            </a:r>
          </a:p>
        </p:txBody>
      </p:sp>
      <p:sp>
        <p:nvSpPr>
          <p:cNvPr id="5" name="Abgerundetes Rechteck 4"/>
          <p:cNvSpPr/>
          <p:nvPr/>
        </p:nvSpPr>
        <p:spPr>
          <a:xfrm>
            <a:off x="3814983" y="1277181"/>
            <a:ext cx="2325125" cy="59479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sz="2103">
                <a:solidFill>
                  <a:schemeClr val="tx2">
                    <a:lumMod val="75000"/>
                  </a:schemeClr>
                </a:solidFill>
              </a:rPr>
              <a:t>transformationale</a:t>
            </a:r>
            <a:endParaRPr lang="de-DE" sz="1014">
              <a:solidFill>
                <a:schemeClr val="tx2">
                  <a:lumMod val="75000"/>
                </a:schemeClr>
              </a:solidFill>
            </a:endParaRPr>
          </a:p>
        </p:txBody>
      </p:sp>
      <p:sp>
        <p:nvSpPr>
          <p:cNvPr id="6" name="Textfeld 5"/>
          <p:cNvSpPr txBox="1"/>
          <p:nvPr/>
        </p:nvSpPr>
        <p:spPr>
          <a:xfrm>
            <a:off x="6140108" y="1378785"/>
            <a:ext cx="1691489" cy="462114"/>
          </a:xfrm>
          <a:prstGeom prst="rect">
            <a:avLst/>
          </a:prstGeom>
          <a:noFill/>
        </p:spPr>
        <p:txBody>
          <a:bodyPr wrap="none" rtlCol="0">
            <a:spAutoFit/>
          </a:bodyPr>
          <a:lstStyle/>
          <a:p>
            <a:r>
              <a:rPr lang="de-DE" sz="2403"/>
              <a:t>Grammatik</a:t>
            </a:r>
            <a:endParaRPr lang="de-DE" sz="1014"/>
          </a:p>
        </p:txBody>
      </p:sp>
      <p:pic>
        <p:nvPicPr>
          <p:cNvPr id="4098" name="Picture 2" descr="k = \left\{\mathrm{X} \in E ~ \vert ~ \overline{\mathrm{MX}} = r \r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3930" y="3910048"/>
            <a:ext cx="4055451" cy="487434"/>
          </a:xfrm>
          <a:prstGeom prst="rect">
            <a:avLst/>
          </a:prstGeom>
          <a:noFill/>
          <a:extLst>
            <a:ext uri="{909E8E84-426E-40DD-AFC4-6F175D3DCCD1}">
              <a14:hiddenFill xmlns:a14="http://schemas.microsoft.com/office/drawing/2010/main">
                <a:solidFill>
                  <a:srgbClr val="FFFFFF"/>
                </a:solidFill>
              </a14:hiddenFill>
            </a:ext>
          </a:extLst>
        </p:spPr>
      </p:pic>
      <p:sp>
        <p:nvSpPr>
          <p:cNvPr id="7" name="Ellipse 6"/>
          <p:cNvSpPr/>
          <p:nvPr/>
        </p:nvSpPr>
        <p:spPr>
          <a:xfrm>
            <a:off x="6141175" y="3580594"/>
            <a:ext cx="1189599" cy="1146341"/>
          </a:xfrm>
          <a:prstGeom prst="ellipse">
            <a:avLst/>
          </a:prstGeom>
          <a:noFill/>
          <a:ln>
            <a:solidFill>
              <a:srgbClr val="00206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sz="1014"/>
          </a:p>
        </p:txBody>
      </p:sp>
    </p:spTree>
    <p:extLst>
      <p:ext uri="{BB962C8B-B14F-4D97-AF65-F5344CB8AC3E}">
        <p14:creationId xmlns:p14="http://schemas.microsoft.com/office/powerpoint/2010/main" val="628440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4098"/>
                                        </p:tgtEl>
                                        <p:attrNameLst>
                                          <p:attrName>style.visibility</p:attrName>
                                        </p:attrNameLst>
                                      </p:cBhvr>
                                      <p:to>
                                        <p:strVal val="visible"/>
                                      </p:to>
                                    </p:set>
                                    <p:animEffect transition="in" filter="fade">
                                      <p:cBhvr>
                                        <p:cTn id="24"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ceberg, Penguin, Sea, Ocean, Fish, Blue Ocean, Ice">
            <a:extLst>
              <a:ext uri="{FF2B5EF4-FFF2-40B4-BE49-F238E27FC236}">
                <a16:creationId xmlns:a16="http://schemas.microsoft.com/office/drawing/2014/main" id="{68805764-EEF9-5D47-9B84-A55C04518B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494805"/>
            <a:ext cx="1900969" cy="337903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a:t>Chomskys Alternative</a:t>
            </a:r>
          </a:p>
        </p:txBody>
      </p:sp>
      <p:sp>
        <p:nvSpPr>
          <p:cNvPr id="4" name="Abgerundetes Rechteck 3"/>
          <p:cNvSpPr/>
          <p:nvPr/>
        </p:nvSpPr>
        <p:spPr>
          <a:xfrm>
            <a:off x="1435785" y="1277181"/>
            <a:ext cx="2325125" cy="594799"/>
          </a:xfrm>
          <a:prstGeom prst="roundRect">
            <a:avLst/>
          </a:prstGeom>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103"/>
              <a:t>generativ-</a:t>
            </a:r>
          </a:p>
        </p:txBody>
      </p:sp>
      <p:sp>
        <p:nvSpPr>
          <p:cNvPr id="5" name="Abgerundetes Rechteck 4"/>
          <p:cNvSpPr/>
          <p:nvPr/>
        </p:nvSpPr>
        <p:spPr>
          <a:xfrm>
            <a:off x="3814983" y="1277181"/>
            <a:ext cx="2325125" cy="594799"/>
          </a:xfrm>
          <a:prstGeom prst="roundRect">
            <a:avLst/>
          </a:prstGeom>
          <a:effectLst>
            <a:glow rad="228600">
              <a:schemeClr val="accent5">
                <a:satMod val="175000"/>
                <a:alpha val="40000"/>
              </a:schemeClr>
            </a:glo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sz="2103">
                <a:solidFill>
                  <a:schemeClr val="tx2">
                    <a:lumMod val="75000"/>
                  </a:schemeClr>
                </a:solidFill>
              </a:rPr>
              <a:t>transformationale</a:t>
            </a:r>
            <a:endParaRPr lang="de-DE" sz="1014">
              <a:solidFill>
                <a:schemeClr val="tx2">
                  <a:lumMod val="75000"/>
                </a:schemeClr>
              </a:solidFill>
            </a:endParaRPr>
          </a:p>
        </p:txBody>
      </p:sp>
      <p:sp>
        <p:nvSpPr>
          <p:cNvPr id="6" name="Textfeld 5"/>
          <p:cNvSpPr txBox="1"/>
          <p:nvPr/>
        </p:nvSpPr>
        <p:spPr>
          <a:xfrm>
            <a:off x="6140108" y="1378785"/>
            <a:ext cx="1691489" cy="462114"/>
          </a:xfrm>
          <a:prstGeom prst="rect">
            <a:avLst/>
          </a:prstGeom>
          <a:noFill/>
        </p:spPr>
        <p:txBody>
          <a:bodyPr wrap="none" rtlCol="0">
            <a:spAutoFit/>
          </a:bodyPr>
          <a:lstStyle/>
          <a:p>
            <a:r>
              <a:rPr lang="de-DE" sz="2403"/>
              <a:t>Grammatik</a:t>
            </a:r>
            <a:endParaRPr lang="de-DE" sz="1014"/>
          </a:p>
        </p:txBody>
      </p:sp>
      <p:sp>
        <p:nvSpPr>
          <p:cNvPr id="10" name="Textfeld 9"/>
          <p:cNvSpPr txBox="1"/>
          <p:nvPr/>
        </p:nvSpPr>
        <p:spPr>
          <a:xfrm>
            <a:off x="1814293" y="3656379"/>
            <a:ext cx="5353195" cy="462114"/>
          </a:xfrm>
          <a:prstGeom prst="rect">
            <a:avLst/>
          </a:prstGeom>
          <a:noFill/>
        </p:spPr>
        <p:txBody>
          <a:bodyPr wrap="square" rtlCol="0">
            <a:spAutoFit/>
          </a:bodyPr>
          <a:lstStyle/>
          <a:p>
            <a:pPr algn="ctr"/>
            <a:r>
              <a:rPr lang="de-DE" sz="2403" b="1"/>
              <a:t>Tiefenstruktur</a:t>
            </a:r>
          </a:p>
        </p:txBody>
      </p:sp>
      <p:sp>
        <p:nvSpPr>
          <p:cNvPr id="11" name="Pfeil nach oben 10"/>
          <p:cNvSpPr/>
          <p:nvPr/>
        </p:nvSpPr>
        <p:spPr>
          <a:xfrm>
            <a:off x="4334994" y="3223797"/>
            <a:ext cx="324436" cy="486654"/>
          </a:xfrm>
          <a:prstGeom prst="upArrow">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sz="1014"/>
          </a:p>
        </p:txBody>
      </p:sp>
      <p:sp>
        <p:nvSpPr>
          <p:cNvPr id="12" name="Textfeld 11"/>
          <p:cNvSpPr txBox="1"/>
          <p:nvPr/>
        </p:nvSpPr>
        <p:spPr>
          <a:xfrm>
            <a:off x="4680145" y="3379038"/>
            <a:ext cx="1514035" cy="248401"/>
          </a:xfrm>
          <a:prstGeom prst="rect">
            <a:avLst/>
          </a:prstGeom>
          <a:noFill/>
        </p:spPr>
        <p:txBody>
          <a:bodyPr wrap="square" rtlCol="0">
            <a:spAutoFit/>
          </a:bodyPr>
          <a:lstStyle/>
          <a:p>
            <a:r>
              <a:rPr lang="de-DE" sz="1014"/>
              <a:t>Transformationen</a:t>
            </a:r>
          </a:p>
        </p:txBody>
      </p:sp>
      <p:sp>
        <p:nvSpPr>
          <p:cNvPr id="15" name="Textfeld 14"/>
          <p:cNvSpPr txBox="1"/>
          <p:nvPr/>
        </p:nvSpPr>
        <p:spPr>
          <a:xfrm>
            <a:off x="1594757" y="2730601"/>
            <a:ext cx="5353195" cy="462114"/>
          </a:xfrm>
          <a:prstGeom prst="rect">
            <a:avLst/>
          </a:prstGeom>
          <a:noFill/>
        </p:spPr>
        <p:txBody>
          <a:bodyPr wrap="square" rtlCol="0">
            <a:spAutoFit/>
          </a:bodyPr>
          <a:lstStyle/>
          <a:p>
            <a:pPr algn="ctr"/>
            <a:r>
              <a:rPr lang="de-DE" sz="2403" b="1"/>
              <a:t>Oberflächenstruktur</a:t>
            </a:r>
          </a:p>
        </p:txBody>
      </p:sp>
    </p:spTree>
    <p:extLst>
      <p:ext uri="{BB962C8B-B14F-4D97-AF65-F5344CB8AC3E}">
        <p14:creationId xmlns:p14="http://schemas.microsoft.com/office/powerpoint/2010/main" val="1825159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11" grpId="0" animBg="1"/>
      <p:bldP spid="12"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Chomskys Alternative</a:t>
            </a:r>
          </a:p>
        </p:txBody>
      </p:sp>
      <p:sp>
        <p:nvSpPr>
          <p:cNvPr id="3" name="Inhaltsplatzhalter 2"/>
          <p:cNvSpPr>
            <a:spLocks noGrp="1"/>
          </p:cNvSpPr>
          <p:nvPr>
            <p:ph idx="1"/>
          </p:nvPr>
        </p:nvSpPr>
        <p:spPr>
          <a:xfrm>
            <a:off x="1420046" y="2196416"/>
            <a:ext cx="6334270" cy="2595488"/>
          </a:xfrm>
        </p:spPr>
        <p:txBody>
          <a:bodyPr/>
          <a:lstStyle/>
          <a:p>
            <a:r>
              <a:rPr lang="de-DE"/>
              <a:t>Hinzufügungs-, Löschungs- und Permutationsregeln</a:t>
            </a:r>
          </a:p>
          <a:p>
            <a:pPr marL="0" indent="0">
              <a:buNone/>
            </a:pPr>
            <a:endParaRPr lang="de-DE" sz="2103"/>
          </a:p>
          <a:p>
            <a:pPr marL="0" indent="0">
              <a:buNone/>
            </a:pPr>
            <a:r>
              <a:rPr lang="de-DE" sz="1802"/>
              <a:t>(1a)	Eine Katze liegt auf der Matte.</a:t>
            </a:r>
          </a:p>
          <a:p>
            <a:pPr marL="0" indent="0">
              <a:buNone/>
            </a:pPr>
            <a:r>
              <a:rPr lang="de-DE" sz="1802"/>
              <a:t>(1b)	Da liegt eine Katze auf der Matte.</a:t>
            </a:r>
          </a:p>
          <a:p>
            <a:pPr marL="0" indent="0">
              <a:buNone/>
            </a:pPr>
            <a:endParaRPr lang="de-DE" sz="788"/>
          </a:p>
          <a:p>
            <a:pPr marL="0" indent="0">
              <a:buNone/>
            </a:pPr>
            <a:r>
              <a:rPr lang="de-DE" sz="1802"/>
              <a:t>(2a)	Düsseldorfer mögen Karneval, und sie mögen auch 	Linguistik.</a:t>
            </a:r>
          </a:p>
          <a:p>
            <a:pPr marL="0" indent="0">
              <a:buNone/>
            </a:pPr>
            <a:r>
              <a:rPr lang="de-DE" sz="1802"/>
              <a:t>(2b)	Düsseldorfer mögen Karneval und auch Linguistik.</a:t>
            </a:r>
          </a:p>
        </p:txBody>
      </p:sp>
      <p:sp>
        <p:nvSpPr>
          <p:cNvPr id="4" name="Abgerundetes Rechteck 3"/>
          <p:cNvSpPr/>
          <p:nvPr/>
        </p:nvSpPr>
        <p:spPr>
          <a:xfrm>
            <a:off x="1435785" y="1277181"/>
            <a:ext cx="2325125" cy="594799"/>
          </a:xfrm>
          <a:prstGeom prst="roundRect">
            <a:avLst/>
          </a:prstGeom>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103"/>
              <a:t>generativ-</a:t>
            </a:r>
          </a:p>
        </p:txBody>
      </p:sp>
      <p:sp>
        <p:nvSpPr>
          <p:cNvPr id="5" name="Abgerundetes Rechteck 4"/>
          <p:cNvSpPr/>
          <p:nvPr/>
        </p:nvSpPr>
        <p:spPr>
          <a:xfrm>
            <a:off x="3814983" y="1277181"/>
            <a:ext cx="2325125" cy="594799"/>
          </a:xfrm>
          <a:prstGeom prst="roundRect">
            <a:avLst/>
          </a:prstGeom>
          <a:effectLst>
            <a:glow rad="228600">
              <a:schemeClr val="accent5">
                <a:satMod val="175000"/>
                <a:alpha val="40000"/>
              </a:schemeClr>
            </a:glo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sz="2103">
                <a:solidFill>
                  <a:schemeClr val="tx2">
                    <a:lumMod val="75000"/>
                  </a:schemeClr>
                </a:solidFill>
              </a:rPr>
              <a:t>transformationale</a:t>
            </a:r>
            <a:endParaRPr lang="de-DE" sz="1014">
              <a:solidFill>
                <a:schemeClr val="tx2">
                  <a:lumMod val="75000"/>
                </a:schemeClr>
              </a:solidFill>
            </a:endParaRPr>
          </a:p>
        </p:txBody>
      </p:sp>
      <p:sp>
        <p:nvSpPr>
          <p:cNvPr id="6" name="Textfeld 5"/>
          <p:cNvSpPr txBox="1"/>
          <p:nvPr/>
        </p:nvSpPr>
        <p:spPr>
          <a:xfrm>
            <a:off x="6140108" y="1378785"/>
            <a:ext cx="1691489" cy="462114"/>
          </a:xfrm>
          <a:prstGeom prst="rect">
            <a:avLst/>
          </a:prstGeom>
          <a:noFill/>
        </p:spPr>
        <p:txBody>
          <a:bodyPr wrap="none" rtlCol="0">
            <a:spAutoFit/>
          </a:bodyPr>
          <a:lstStyle/>
          <a:p>
            <a:r>
              <a:rPr lang="de-DE" sz="2403"/>
              <a:t>Grammatik</a:t>
            </a:r>
            <a:endParaRPr lang="de-DE" sz="1014"/>
          </a:p>
        </p:txBody>
      </p:sp>
    </p:spTree>
    <p:extLst>
      <p:ext uri="{BB962C8B-B14F-4D97-AF65-F5344CB8AC3E}">
        <p14:creationId xmlns:p14="http://schemas.microsoft.com/office/powerpoint/2010/main" val="320705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Was ist Sprache?</a:t>
            </a:r>
          </a:p>
        </p:txBody>
      </p:sp>
      <p:sp>
        <p:nvSpPr>
          <p:cNvPr id="3" name="Inhaltsplatzhalter 2"/>
          <p:cNvSpPr>
            <a:spLocks noGrp="1"/>
          </p:cNvSpPr>
          <p:nvPr>
            <p:ph idx="1"/>
          </p:nvPr>
        </p:nvSpPr>
        <p:spPr>
          <a:xfrm>
            <a:off x="504207" y="1278781"/>
            <a:ext cx="7992888" cy="3398663"/>
          </a:xfrm>
        </p:spPr>
        <p:txBody>
          <a:bodyPr/>
          <a:lstStyle/>
          <a:p>
            <a:r>
              <a:rPr lang="de-DE" sz="2000"/>
              <a:t>Behaviorismus/Strukturalismus: Sprache nur als </a:t>
            </a:r>
            <a:r>
              <a:rPr lang="de-DE" sz="2000" b="1"/>
              <a:t>Verhalten </a:t>
            </a:r>
            <a:r>
              <a:rPr lang="de-DE" sz="2000"/>
              <a:t>wissenschaftlich beschreibbar</a:t>
            </a:r>
          </a:p>
          <a:p>
            <a:r>
              <a:rPr lang="de-DE" sz="2000"/>
              <a:t>Generative Linguistik: Sprache als </a:t>
            </a:r>
            <a:r>
              <a:rPr lang="de-DE" sz="2000" b="1"/>
              <a:t>kognitives </a:t>
            </a:r>
            <a:r>
              <a:rPr lang="de-DE" sz="2000"/>
              <a:t>Phänomen</a:t>
            </a:r>
          </a:p>
          <a:p>
            <a:r>
              <a:rPr lang="de-DE" sz="2000"/>
              <a:t>Sprachfähigkeit ist </a:t>
            </a:r>
            <a:r>
              <a:rPr lang="de-DE" sz="2000" b="1"/>
              <a:t>angeboren </a:t>
            </a:r>
            <a:r>
              <a:rPr lang="de-DE" sz="2000"/>
              <a:t>(Language Acquisition Device / Faculty of Language)</a:t>
            </a:r>
          </a:p>
          <a:p>
            <a:r>
              <a:rPr lang="de-DE" sz="2000"/>
              <a:t>Aber: Was gehört zur „Faculty of Language“?</a:t>
            </a:r>
          </a:p>
        </p:txBody>
      </p:sp>
    </p:spTree>
    <p:extLst>
      <p:ext uri="{BB962C8B-B14F-4D97-AF65-F5344CB8AC3E}">
        <p14:creationId xmlns:p14="http://schemas.microsoft.com/office/powerpoint/2010/main" val="172980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Was ist Sprache?</a:t>
            </a:r>
          </a:p>
        </p:txBody>
      </p:sp>
      <p:sp>
        <p:nvSpPr>
          <p:cNvPr id="3" name="Inhaltsplatzhalter 2"/>
          <p:cNvSpPr>
            <a:spLocks noGrp="1"/>
          </p:cNvSpPr>
          <p:nvPr>
            <p:ph idx="1"/>
          </p:nvPr>
        </p:nvSpPr>
        <p:spPr/>
        <p:txBody>
          <a:bodyPr/>
          <a:lstStyle/>
          <a:p>
            <a:endParaRPr lang="de-DE"/>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6643" y="952745"/>
            <a:ext cx="6860488" cy="4004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80389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Was ist Sprache?</a:t>
            </a:r>
          </a:p>
        </p:txBody>
      </p:sp>
      <p:sp>
        <p:nvSpPr>
          <p:cNvPr id="3" name="Inhaltsplatzhalter 2"/>
          <p:cNvSpPr>
            <a:spLocks noGrp="1"/>
          </p:cNvSpPr>
          <p:nvPr>
            <p:ph idx="1"/>
          </p:nvPr>
        </p:nvSpPr>
        <p:spPr/>
        <p:txBody>
          <a:bodyPr/>
          <a:lstStyle/>
          <a:p>
            <a:endParaRPr lang="de-DE"/>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8591" y="1168704"/>
            <a:ext cx="4766817" cy="32660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07C6F7C5-0C41-7E44-AA11-D15E7E1B603B}"/>
              </a:ext>
            </a:extLst>
          </p:cNvPr>
          <p:cNvSpPr txBox="1"/>
          <p:nvPr/>
        </p:nvSpPr>
        <p:spPr>
          <a:xfrm>
            <a:off x="504602" y="4434756"/>
            <a:ext cx="7074786" cy="508088"/>
          </a:xfrm>
          <a:prstGeom prst="rect">
            <a:avLst/>
          </a:prstGeom>
          <a:noFill/>
        </p:spPr>
        <p:txBody>
          <a:bodyPr wrap="square" rtlCol="0">
            <a:spAutoFit/>
          </a:bodyPr>
          <a:lstStyle/>
          <a:p>
            <a:r>
              <a:rPr lang="en-GB">
                <a:effectLst/>
              </a:rPr>
              <a:t>Hauser, Marc D., Noam Chomsky &amp; W. Tecumseh Fitch. 2002. The faculty of language: What is it, who has it, and how did it evolve? </a:t>
            </a:r>
            <a:r>
              <a:rPr lang="en-GB" i="1">
                <a:effectLst/>
              </a:rPr>
              <a:t>Science</a:t>
            </a:r>
            <a:r>
              <a:rPr lang="en-GB">
                <a:effectLst/>
              </a:rPr>
              <a:t> 298. 1569–1579.</a:t>
            </a:r>
          </a:p>
        </p:txBody>
      </p:sp>
    </p:spTree>
    <p:extLst>
      <p:ext uri="{BB962C8B-B14F-4D97-AF65-F5344CB8AC3E}">
        <p14:creationId xmlns:p14="http://schemas.microsoft.com/office/powerpoint/2010/main" val="6208942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Autonomie der Syntax</a:t>
            </a:r>
          </a:p>
        </p:txBody>
      </p:sp>
      <p:sp>
        <p:nvSpPr>
          <p:cNvPr id="3" name="Inhaltsplatzhalter 2"/>
          <p:cNvSpPr>
            <a:spLocks noGrp="1"/>
          </p:cNvSpPr>
          <p:nvPr>
            <p:ph idx="1"/>
          </p:nvPr>
        </p:nvSpPr>
        <p:spPr/>
        <p:txBody>
          <a:bodyPr/>
          <a:lstStyle/>
          <a:p>
            <a:pPr marL="0" indent="0">
              <a:buNone/>
            </a:pPr>
            <a:r>
              <a:rPr lang="de-DE"/>
              <a:t>(1)	</a:t>
            </a:r>
            <a:r>
              <a:rPr lang="de-DE" i="1"/>
              <a:t>colorless green ideas sleep furiously</a:t>
            </a:r>
          </a:p>
          <a:p>
            <a:pPr marL="0" indent="0">
              <a:buNone/>
            </a:pPr>
            <a:r>
              <a:rPr lang="de-DE"/>
              <a:t>(2)	*</a:t>
            </a:r>
            <a:r>
              <a:rPr lang="de-DE" i="1"/>
              <a:t>sleep green furiously ideas colorless</a:t>
            </a:r>
          </a:p>
          <a:p>
            <a:pPr marL="0" indent="0">
              <a:buNone/>
            </a:pPr>
            <a:endParaRPr lang="de-DE"/>
          </a:p>
          <a:p>
            <a:r>
              <a:rPr lang="de-DE"/>
              <a:t>grammatisch wohlgeformt ≠ bedeutungsvoll</a:t>
            </a:r>
          </a:p>
          <a:p>
            <a:r>
              <a:rPr lang="de-DE"/>
              <a:t>theorieinterne Begründung: syntakt. Prinzipien werden ohne Rekurs auf Bedeutung, Kontext, Sprachgebrauch etc. formuliert</a:t>
            </a:r>
          </a:p>
          <a:p>
            <a:endParaRPr lang="de-DE" sz="375"/>
          </a:p>
          <a:p>
            <a:pPr marL="0" indent="0">
              <a:buNone/>
            </a:pPr>
            <a:r>
              <a:rPr lang="de-DE" sz="1352"/>
              <a:t>vgl. http://facultyoflanguage.blogspot.de/2012/11/the-autonomy-of-syntax.html</a:t>
            </a:r>
          </a:p>
        </p:txBody>
      </p:sp>
    </p:spTree>
    <p:extLst>
      <p:ext uri="{BB962C8B-B14F-4D97-AF65-F5344CB8AC3E}">
        <p14:creationId xmlns:p14="http://schemas.microsoft.com/office/powerpoint/2010/main" val="46701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A0D67-7B28-6347-B5AB-2D4CB8E20000}"/>
              </a:ext>
            </a:extLst>
          </p:cNvPr>
          <p:cNvSpPr>
            <a:spLocks noGrp="1"/>
          </p:cNvSpPr>
          <p:nvPr>
            <p:ph type="title"/>
          </p:nvPr>
        </p:nvSpPr>
        <p:spPr/>
        <p:txBody>
          <a:bodyPr/>
          <a:lstStyle/>
          <a:p>
            <a:r>
              <a:rPr lang="en-DE"/>
              <a:t>Überblick</a:t>
            </a:r>
          </a:p>
        </p:txBody>
      </p:sp>
      <p:sp>
        <p:nvSpPr>
          <p:cNvPr id="3" name="Footer Placeholder 2">
            <a:extLst>
              <a:ext uri="{FF2B5EF4-FFF2-40B4-BE49-F238E27FC236}">
                <a16:creationId xmlns:a16="http://schemas.microsoft.com/office/drawing/2014/main" id="{95EC4E09-1E8D-E44B-B103-7FAC2C23E7B2}"/>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A0F345B9-0213-274E-85E2-E0A4C8D24AC6}"/>
              </a:ext>
            </a:extLst>
          </p:cNvPr>
          <p:cNvSpPr>
            <a:spLocks noGrp="1"/>
          </p:cNvSpPr>
          <p:nvPr>
            <p:ph type="sldNum" sz="quarter" idx="12"/>
          </p:nvPr>
        </p:nvSpPr>
        <p:spPr/>
        <p:txBody>
          <a:bodyPr/>
          <a:lstStyle/>
          <a:p>
            <a:fld id="{9D195BCC-3514-4B1B-9C18-24F3D67EC549}" type="slidenum">
              <a:rPr lang="de-DE" smtClean="0"/>
              <a:t>2</a:t>
            </a:fld>
            <a:endParaRPr lang="de-DE"/>
          </a:p>
        </p:txBody>
      </p:sp>
      <p:sp>
        <p:nvSpPr>
          <p:cNvPr id="5" name="Text Placeholder 4">
            <a:extLst>
              <a:ext uri="{FF2B5EF4-FFF2-40B4-BE49-F238E27FC236}">
                <a16:creationId xmlns:a16="http://schemas.microsoft.com/office/drawing/2014/main" id="{A73E4A3A-E308-B54A-A9EE-3A761349EDFE}"/>
              </a:ext>
            </a:extLst>
          </p:cNvPr>
          <p:cNvSpPr>
            <a:spLocks noGrp="1"/>
          </p:cNvSpPr>
          <p:nvPr>
            <p:ph type="body" sz="quarter" idx="14"/>
          </p:nvPr>
        </p:nvSpPr>
        <p:spPr>
          <a:xfrm>
            <a:off x="521550" y="1206773"/>
            <a:ext cx="8101012" cy="3311525"/>
          </a:xfrm>
        </p:spPr>
        <p:txBody>
          <a:bodyPr/>
          <a:lstStyle/>
          <a:p>
            <a:r>
              <a:rPr lang="en-DE"/>
              <a:t>Kognitive Linguistik und Kognitive Semantik</a:t>
            </a:r>
          </a:p>
          <a:p>
            <a:pPr lvl="1"/>
            <a:r>
              <a:rPr lang="en-DE"/>
              <a:t>Wissenschaftsgeschichtliche Einordnung</a:t>
            </a:r>
          </a:p>
          <a:p>
            <a:pPr lvl="1"/>
            <a:r>
              <a:rPr lang="en-DE"/>
              <a:t>Kernthemen: </a:t>
            </a:r>
          </a:p>
          <a:p>
            <a:pPr lvl="2"/>
            <a:r>
              <a:rPr lang="en-DE"/>
              <a:t>Bedeutung als Konzeptualisierung</a:t>
            </a:r>
          </a:p>
          <a:p>
            <a:pPr lvl="2"/>
            <a:r>
              <a:rPr lang="en-DE"/>
              <a:t>Embodiment:Bedeutung als mentale Simulation</a:t>
            </a:r>
          </a:p>
          <a:p>
            <a:pPr lvl="2"/>
            <a:r>
              <a:rPr lang="en-DE"/>
              <a:t>Metapher, Metonymie, Blending</a:t>
            </a:r>
          </a:p>
          <a:p>
            <a:pPr lvl="2"/>
            <a:r>
              <a:rPr lang="en-DE"/>
              <a:t>Mental Spaces und Conceptual Blending</a:t>
            </a:r>
          </a:p>
          <a:p>
            <a:pPr lvl="1"/>
            <a:endParaRPr lang="en-DE" sz="1050"/>
          </a:p>
          <a:p>
            <a:r>
              <a:rPr lang="en-DE"/>
              <a:t>Frame-Semantik</a:t>
            </a:r>
          </a:p>
          <a:p>
            <a:endParaRPr lang="en-DE" sz="1100"/>
          </a:p>
          <a:p>
            <a:r>
              <a:rPr lang="en-DE"/>
              <a:t>Frames und Konstruktionen: Unterschiedliche Modellierungsoptionen oder zwei Seiten derselben Medaille?</a:t>
            </a:r>
          </a:p>
          <a:p>
            <a:endParaRPr lang="en-DE"/>
          </a:p>
          <a:p>
            <a:endParaRPr lang="en-DE"/>
          </a:p>
        </p:txBody>
      </p:sp>
    </p:spTree>
    <p:extLst>
      <p:ext uri="{BB962C8B-B14F-4D97-AF65-F5344CB8AC3E}">
        <p14:creationId xmlns:p14="http://schemas.microsoft.com/office/powerpoint/2010/main" val="5976785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Autonomie der Syntax</a:t>
            </a:r>
          </a:p>
        </p:txBody>
      </p:sp>
      <p:sp>
        <p:nvSpPr>
          <p:cNvPr id="3" name="Inhaltsplatzhalter 2"/>
          <p:cNvSpPr>
            <a:spLocks noGrp="1"/>
          </p:cNvSpPr>
          <p:nvPr>
            <p:ph idx="1"/>
          </p:nvPr>
        </p:nvSpPr>
        <p:spPr/>
        <p:txBody>
          <a:bodyPr>
            <a:normAutofit/>
          </a:bodyPr>
          <a:lstStyle/>
          <a:p>
            <a:r>
              <a:rPr lang="de-DE"/>
              <a:t>Primat der Syntax: generative Kapazität folgt aus der Syntax</a:t>
            </a:r>
          </a:p>
          <a:p>
            <a:r>
              <a:rPr lang="de-DE"/>
              <a:t>FLN / Rekursion als „narrow syntax“</a:t>
            </a:r>
          </a:p>
          <a:p>
            <a:r>
              <a:rPr lang="de-DE"/>
              <a:t>generativ vs. „interpretativ“ </a:t>
            </a:r>
          </a:p>
        </p:txBody>
      </p:sp>
      <p:sp>
        <p:nvSpPr>
          <p:cNvPr id="4" name="Rechteck 3"/>
          <p:cNvSpPr/>
          <p:nvPr/>
        </p:nvSpPr>
        <p:spPr>
          <a:xfrm>
            <a:off x="2084657" y="3494161"/>
            <a:ext cx="2000689" cy="5947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14"/>
              <a:t>LEXIKON</a:t>
            </a:r>
          </a:p>
        </p:txBody>
      </p:sp>
      <p:sp>
        <p:nvSpPr>
          <p:cNvPr id="5" name="Rechteck 4"/>
          <p:cNvSpPr/>
          <p:nvPr/>
        </p:nvSpPr>
        <p:spPr>
          <a:xfrm>
            <a:off x="4896436" y="3494161"/>
            <a:ext cx="2000689" cy="59479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sz="1014">
                <a:solidFill>
                  <a:schemeClr val="tx1"/>
                </a:solidFill>
              </a:rPr>
              <a:t>GRAMMATIK</a:t>
            </a:r>
          </a:p>
        </p:txBody>
      </p:sp>
    </p:spTree>
    <p:extLst>
      <p:ext uri="{BB962C8B-B14F-4D97-AF65-F5344CB8AC3E}">
        <p14:creationId xmlns:p14="http://schemas.microsoft.com/office/powerpoint/2010/main" val="412459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4"/>
          <p:cNvSpPr/>
          <p:nvPr/>
        </p:nvSpPr>
        <p:spPr>
          <a:xfrm>
            <a:off x="3372551" y="1610351"/>
            <a:ext cx="2582338" cy="26495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e-DE" sz="1014"/>
              <a:t>FLB</a:t>
            </a:r>
          </a:p>
        </p:txBody>
      </p:sp>
      <p:sp>
        <p:nvSpPr>
          <p:cNvPr id="2" name="Titel 1"/>
          <p:cNvSpPr>
            <a:spLocks noGrp="1"/>
          </p:cNvSpPr>
          <p:nvPr>
            <p:ph type="title"/>
          </p:nvPr>
        </p:nvSpPr>
        <p:spPr/>
        <p:txBody>
          <a:bodyPr/>
          <a:lstStyle/>
          <a:p>
            <a:r>
              <a:rPr lang="de-DE"/>
              <a:t>Autonomie der Syntax</a:t>
            </a:r>
          </a:p>
        </p:txBody>
      </p:sp>
      <p:sp>
        <p:nvSpPr>
          <p:cNvPr id="4" name="Herz 3"/>
          <p:cNvSpPr/>
          <p:nvPr/>
        </p:nvSpPr>
        <p:spPr>
          <a:xfrm>
            <a:off x="4150030" y="2475514"/>
            <a:ext cx="1027381" cy="919235"/>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14"/>
              <a:t>FLN</a:t>
            </a:r>
          </a:p>
        </p:txBody>
      </p:sp>
      <p:cxnSp>
        <p:nvCxnSpPr>
          <p:cNvPr id="7" name="Gerade Verbindung 6"/>
          <p:cNvCxnSpPr/>
          <p:nvPr/>
        </p:nvCxnSpPr>
        <p:spPr>
          <a:xfrm flipH="1">
            <a:off x="3166111" y="3548233"/>
            <a:ext cx="983919" cy="81109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feld 7"/>
          <p:cNvSpPr txBox="1"/>
          <p:nvPr/>
        </p:nvSpPr>
        <p:spPr>
          <a:xfrm>
            <a:off x="2030585" y="4413396"/>
            <a:ext cx="2119446" cy="248401"/>
          </a:xfrm>
          <a:prstGeom prst="rect">
            <a:avLst/>
          </a:prstGeom>
          <a:noFill/>
        </p:spPr>
        <p:txBody>
          <a:bodyPr wrap="square" rtlCol="0">
            <a:spAutoFit/>
          </a:bodyPr>
          <a:lstStyle/>
          <a:p>
            <a:pPr algn="ctr"/>
            <a:r>
              <a:rPr lang="de-DE" sz="1014"/>
              <a:t>Conceptual-intentional interface</a:t>
            </a:r>
          </a:p>
        </p:txBody>
      </p:sp>
      <p:cxnSp>
        <p:nvCxnSpPr>
          <p:cNvPr id="9" name="Gerade Verbindung 8"/>
          <p:cNvCxnSpPr/>
          <p:nvPr/>
        </p:nvCxnSpPr>
        <p:spPr>
          <a:xfrm>
            <a:off x="5220872" y="3603373"/>
            <a:ext cx="919235" cy="75595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5112727" y="4413396"/>
            <a:ext cx="2119446" cy="404470"/>
          </a:xfrm>
          <a:prstGeom prst="rect">
            <a:avLst/>
          </a:prstGeom>
          <a:noFill/>
        </p:spPr>
        <p:txBody>
          <a:bodyPr wrap="square" rtlCol="0">
            <a:spAutoFit/>
          </a:bodyPr>
          <a:lstStyle/>
          <a:p>
            <a:pPr algn="ctr"/>
            <a:r>
              <a:rPr lang="de-DE" sz="1014"/>
              <a:t>Sensory-motor </a:t>
            </a:r>
            <a:br>
              <a:rPr lang="de-DE" sz="1014"/>
            </a:br>
            <a:r>
              <a:rPr lang="de-DE" sz="1014"/>
              <a:t>interface</a:t>
            </a:r>
          </a:p>
        </p:txBody>
      </p:sp>
    </p:spTree>
    <p:extLst>
      <p:ext uri="{BB962C8B-B14F-4D97-AF65-F5344CB8AC3E}">
        <p14:creationId xmlns:p14="http://schemas.microsoft.com/office/powerpoint/2010/main" val="41499010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Kritik und Gegenentwürfe</a:t>
            </a:r>
          </a:p>
        </p:txBody>
      </p:sp>
      <p:sp>
        <p:nvSpPr>
          <p:cNvPr id="3" name="Inhaltsplatzhalter 2"/>
          <p:cNvSpPr>
            <a:spLocks noGrp="1"/>
          </p:cNvSpPr>
          <p:nvPr>
            <p:ph idx="1"/>
          </p:nvPr>
        </p:nvSpPr>
        <p:spPr/>
        <p:txBody>
          <a:bodyPr/>
          <a:lstStyle/>
          <a:p>
            <a:r>
              <a:rPr lang="de-DE" sz="2000"/>
              <a:t>frühe Gegenbewegung: generative Semantik</a:t>
            </a:r>
          </a:p>
          <a:p>
            <a:r>
              <a:rPr lang="de-DE" sz="2000"/>
              <a:t>heute:</a:t>
            </a:r>
          </a:p>
          <a:p>
            <a:pPr lvl="1"/>
            <a:r>
              <a:rPr lang="de-DE" sz="1800"/>
              <a:t>kognitiv-linguistische</a:t>
            </a:r>
          </a:p>
          <a:p>
            <a:pPr lvl="1"/>
            <a:r>
              <a:rPr lang="de-DE" sz="1800"/>
              <a:t>funktionale</a:t>
            </a:r>
          </a:p>
          <a:p>
            <a:pPr lvl="1"/>
            <a:r>
              <a:rPr lang="de-DE" sz="1800"/>
              <a:t>gebrauchsbasierte</a:t>
            </a:r>
          </a:p>
          <a:p>
            <a:pPr lvl="1"/>
            <a:r>
              <a:rPr lang="de-DE" sz="1800"/>
              <a:t>konstruktionsgrammatische</a:t>
            </a:r>
            <a:br>
              <a:rPr lang="de-DE" sz="1800"/>
            </a:br>
            <a:r>
              <a:rPr lang="de-DE" sz="1800"/>
              <a:t>Ansätze</a:t>
            </a:r>
          </a:p>
          <a:p>
            <a:r>
              <a:rPr lang="de-DE" sz="2000"/>
              <a:t>Primat der Semantik </a:t>
            </a:r>
            <a:r>
              <a:rPr lang="de-DE" sz="2400"/>
              <a:t>(z.B. Geeraerts 1997)</a:t>
            </a:r>
            <a:endParaRPr lang="de-DE" sz="2000"/>
          </a:p>
        </p:txBody>
      </p:sp>
    </p:spTree>
    <p:extLst>
      <p:ext uri="{BB962C8B-B14F-4D97-AF65-F5344CB8AC3E}">
        <p14:creationId xmlns:p14="http://schemas.microsoft.com/office/powerpoint/2010/main" val="1504553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Kritik und Gegenentwürfe</a:t>
            </a:r>
          </a:p>
        </p:txBody>
      </p:sp>
      <p:sp>
        <p:nvSpPr>
          <p:cNvPr id="3" name="Inhaltsplatzhalter 2"/>
          <p:cNvSpPr>
            <a:spLocks noGrp="1"/>
          </p:cNvSpPr>
          <p:nvPr>
            <p:ph idx="1"/>
          </p:nvPr>
        </p:nvSpPr>
        <p:spPr/>
        <p:txBody>
          <a:bodyPr/>
          <a:lstStyle/>
          <a:p>
            <a:r>
              <a:rPr lang="de-DE" sz="2000"/>
              <a:t>Nativismus-Hypothese: nicht falsifizierbar, daher keine wissenschaftliche Hypothese (vgl. z.B. Stefanowitsch 2011)</a:t>
            </a:r>
          </a:p>
          <a:p>
            <a:r>
              <a:rPr lang="de-DE" sz="2000"/>
              <a:t>Poverty of Stimulus-Argument unterschätzt die kognitiven Fähigkeiten von Kleinkindern (vgl. z.B. Tomasello 2003)</a:t>
            </a:r>
          </a:p>
          <a:p>
            <a:r>
              <a:rPr lang="de-DE" sz="2000"/>
              <a:t>Occam's razor: Annahme eines autonomen Sprachmoduls als theoretischer „Ballast“ (solange keine schlagenden Argumente dafür sprechen)</a:t>
            </a:r>
          </a:p>
        </p:txBody>
      </p:sp>
    </p:spTree>
    <p:extLst>
      <p:ext uri="{BB962C8B-B14F-4D97-AF65-F5344CB8AC3E}">
        <p14:creationId xmlns:p14="http://schemas.microsoft.com/office/powerpoint/2010/main" val="16624015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6076D-CB67-0440-BE99-8B542DEF761D}"/>
              </a:ext>
            </a:extLst>
          </p:cNvPr>
          <p:cNvSpPr>
            <a:spLocks noGrp="1"/>
          </p:cNvSpPr>
          <p:nvPr>
            <p:ph type="title"/>
          </p:nvPr>
        </p:nvSpPr>
        <p:spPr>
          <a:xfrm>
            <a:off x="526594" y="466419"/>
            <a:ext cx="6826772" cy="452322"/>
          </a:xfrm>
        </p:spPr>
        <p:txBody>
          <a:bodyPr/>
          <a:lstStyle/>
          <a:p>
            <a:r>
              <a:rPr lang="en-US"/>
              <a:t>Kognitionswissenschaft und Kognitive Linguistik</a:t>
            </a:r>
          </a:p>
        </p:txBody>
      </p:sp>
      <p:sp>
        <p:nvSpPr>
          <p:cNvPr id="3" name="Content Placeholder 2">
            <a:extLst>
              <a:ext uri="{FF2B5EF4-FFF2-40B4-BE49-F238E27FC236}">
                <a16:creationId xmlns:a16="http://schemas.microsoft.com/office/drawing/2014/main" id="{9478AF63-D20F-1B49-B01B-F1B6089735E5}"/>
              </a:ext>
            </a:extLst>
          </p:cNvPr>
          <p:cNvSpPr>
            <a:spLocks noGrp="1"/>
          </p:cNvSpPr>
          <p:nvPr>
            <p:ph idx="1"/>
          </p:nvPr>
        </p:nvSpPr>
        <p:spPr/>
        <p:txBody>
          <a:bodyPr>
            <a:noAutofit/>
          </a:bodyPr>
          <a:lstStyle/>
          <a:p>
            <a:r>
              <a:rPr lang="en-US" sz="2103"/>
              <a:t>Kognitive Linguistik: Überbegriff für eine "Familie" linguistischer Theorien, die v.a. die holistische Sprachauffassung verbindet</a:t>
            </a:r>
          </a:p>
          <a:p>
            <a:r>
              <a:rPr lang="en-US" sz="2103"/>
              <a:t>entstanden in den 70er/80er-Jahren als Gegenbewegung zur Generativen Linguistik</a:t>
            </a:r>
          </a:p>
          <a:p>
            <a:r>
              <a:rPr lang="en-US" sz="2103"/>
              <a:t>z.T. Überschneidungen mit Kognitionswissenschaft, allerdings zunächst sehr theoretisch orientiert – kognitiv-linguistische Theorien wurden in der Kognitionswissenschaft nur eingeschränkt rezipiert.</a:t>
            </a:r>
          </a:p>
        </p:txBody>
      </p:sp>
    </p:spTree>
    <p:extLst>
      <p:ext uri="{BB962C8B-B14F-4D97-AF65-F5344CB8AC3E}">
        <p14:creationId xmlns:p14="http://schemas.microsoft.com/office/powerpoint/2010/main" val="377102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594" y="330910"/>
            <a:ext cx="7861830" cy="452322"/>
          </a:xfrm>
        </p:spPr>
        <p:txBody>
          <a:bodyPr/>
          <a:lstStyle/>
          <a:p>
            <a:r>
              <a:rPr lang="en-US"/>
              <a:t>Modularistische vs. holistische Ansätze</a:t>
            </a:r>
          </a:p>
        </p:txBody>
      </p:sp>
      <p:sp>
        <p:nvSpPr>
          <p:cNvPr id="3" name="Content Placeholder 2"/>
          <p:cNvSpPr>
            <a:spLocks noGrp="1"/>
          </p:cNvSpPr>
          <p:nvPr>
            <p:ph idx="1"/>
          </p:nvPr>
        </p:nvSpPr>
        <p:spPr>
          <a:xfrm>
            <a:off x="467544" y="1350789"/>
            <a:ext cx="7560840" cy="3398663"/>
          </a:xfrm>
        </p:spPr>
        <p:txBody>
          <a:bodyPr>
            <a:noAutofit/>
          </a:bodyPr>
          <a:lstStyle/>
          <a:p>
            <a:r>
              <a:rPr lang="en-US" sz="2000"/>
              <a:t>Lexikalistische und transformationalistische Ansätze entspringen einer modularistischen Sprachauffassung</a:t>
            </a:r>
          </a:p>
          <a:p>
            <a:r>
              <a:rPr lang="en-US" sz="2000"/>
              <a:t>In funktionalen, kognitiv-linguistischen und konstruktionsgrammatschen Ansätzen wird hingegen meist eine </a:t>
            </a:r>
            <a:r>
              <a:rPr lang="en-US" sz="2000" b="1"/>
              <a:t>holistische </a:t>
            </a:r>
            <a:r>
              <a:rPr lang="en-US" sz="2000"/>
              <a:t>Sprachauffassung vertreten</a:t>
            </a:r>
          </a:p>
          <a:p>
            <a:r>
              <a:rPr lang="en-US" sz="2000"/>
              <a:t>Demnach ist Sprache nicht von anderen Bereichen der Kognition unabhängig, sondern eng mit diesen verwoben</a:t>
            </a:r>
          </a:p>
          <a:p>
            <a:r>
              <a:rPr lang="en-US" sz="2000"/>
              <a:t>Auch die einzelnen Organisationsebenen von Sprache sind nach dieser Auffassung nicht modular organisiert.</a:t>
            </a:r>
          </a:p>
        </p:txBody>
      </p:sp>
    </p:spTree>
    <p:extLst>
      <p:ext uri="{BB962C8B-B14F-4D97-AF65-F5344CB8AC3E}">
        <p14:creationId xmlns:p14="http://schemas.microsoft.com/office/powerpoint/2010/main" val="351621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Theorien und Ansätze</a:t>
            </a:r>
          </a:p>
        </p:txBody>
      </p:sp>
      <p:sp>
        <p:nvSpPr>
          <p:cNvPr id="4" name="Ellipse 3"/>
          <p:cNvSpPr/>
          <p:nvPr/>
        </p:nvSpPr>
        <p:spPr>
          <a:xfrm>
            <a:off x="1868366" y="1790021"/>
            <a:ext cx="4704323" cy="22710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505" b="1"/>
              <a:t>Kognitive Linguistik</a:t>
            </a:r>
          </a:p>
        </p:txBody>
      </p:sp>
      <p:sp>
        <p:nvSpPr>
          <p:cNvPr id="5" name="Ellipse 4"/>
          <p:cNvSpPr/>
          <p:nvPr/>
        </p:nvSpPr>
        <p:spPr>
          <a:xfrm>
            <a:off x="5220872" y="2168529"/>
            <a:ext cx="2541416" cy="1514035"/>
          </a:xfrm>
          <a:prstGeom prst="ellipse">
            <a:avLst/>
          </a:prstGeom>
          <a:solidFill>
            <a:schemeClr val="accent1">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103"/>
              <a:t>Konstruktions-grammatik</a:t>
            </a:r>
          </a:p>
        </p:txBody>
      </p:sp>
      <p:sp>
        <p:nvSpPr>
          <p:cNvPr id="6" name="Ellipse 5"/>
          <p:cNvSpPr/>
          <p:nvPr/>
        </p:nvSpPr>
        <p:spPr>
          <a:xfrm>
            <a:off x="4463854" y="2951732"/>
            <a:ext cx="2541416" cy="1514035"/>
          </a:xfrm>
          <a:prstGeom prst="ellipse">
            <a:avLst/>
          </a:prstGeom>
          <a:solidFill>
            <a:schemeClr val="accent1">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103"/>
              <a:t>Frame-Semantik</a:t>
            </a:r>
          </a:p>
        </p:txBody>
      </p:sp>
      <p:sp>
        <p:nvSpPr>
          <p:cNvPr id="7" name="Ellipse 6"/>
          <p:cNvSpPr/>
          <p:nvPr/>
        </p:nvSpPr>
        <p:spPr>
          <a:xfrm>
            <a:off x="4085346" y="1763835"/>
            <a:ext cx="2865852" cy="1514035"/>
          </a:xfrm>
          <a:prstGeom prst="ellipse">
            <a:avLst/>
          </a:prstGeom>
          <a:solidFill>
            <a:schemeClr val="accent1">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2"/>
              <a:t>Gebrauchsbasierte Linguistik</a:t>
            </a:r>
          </a:p>
        </p:txBody>
      </p:sp>
      <p:sp>
        <p:nvSpPr>
          <p:cNvPr id="8" name="Ellipse 7"/>
          <p:cNvSpPr/>
          <p:nvPr/>
        </p:nvSpPr>
        <p:spPr>
          <a:xfrm>
            <a:off x="4820487" y="1979275"/>
            <a:ext cx="2541416" cy="1514035"/>
          </a:xfrm>
          <a:prstGeom prst="ellipse">
            <a:avLst/>
          </a:prstGeom>
          <a:solidFill>
            <a:srgbClr val="FF0000">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2"/>
              <a:t>Psycholinguistik</a:t>
            </a:r>
          </a:p>
        </p:txBody>
      </p:sp>
      <p:sp>
        <p:nvSpPr>
          <p:cNvPr id="9" name="Ellipse 8"/>
          <p:cNvSpPr/>
          <p:nvPr/>
        </p:nvSpPr>
        <p:spPr>
          <a:xfrm>
            <a:off x="4485146" y="2194715"/>
            <a:ext cx="2541416" cy="1514035"/>
          </a:xfrm>
          <a:prstGeom prst="ellipse">
            <a:avLst/>
          </a:prstGeom>
          <a:solidFill>
            <a:srgbClr val="FF0000">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2"/>
              <a:t>Korpuslinguistik</a:t>
            </a:r>
          </a:p>
        </p:txBody>
      </p:sp>
    </p:spTree>
    <p:extLst>
      <p:ext uri="{BB962C8B-B14F-4D97-AF65-F5344CB8AC3E}">
        <p14:creationId xmlns:p14="http://schemas.microsoft.com/office/powerpoint/2010/main" val="190362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486693"/>
            <a:ext cx="6826772" cy="452322"/>
          </a:xfrm>
        </p:spPr>
        <p:txBody>
          <a:bodyPr>
            <a:noAutofit/>
          </a:bodyPr>
          <a:lstStyle/>
          <a:p>
            <a:r>
              <a:rPr lang="de-DE" sz="3004"/>
              <a:t>Holistische Ansätze: Kognitive Linguistik, Konstruktionsgrammatik</a:t>
            </a:r>
          </a:p>
        </p:txBody>
      </p:sp>
      <p:sp>
        <p:nvSpPr>
          <p:cNvPr id="3" name="Inhaltsplatzhalter 2"/>
          <p:cNvSpPr>
            <a:spLocks noGrp="1"/>
          </p:cNvSpPr>
          <p:nvPr>
            <p:ph idx="1"/>
          </p:nvPr>
        </p:nvSpPr>
        <p:spPr>
          <a:xfrm>
            <a:off x="525670" y="1264494"/>
            <a:ext cx="8510826" cy="3398663"/>
          </a:xfrm>
        </p:spPr>
        <p:txBody>
          <a:bodyPr>
            <a:normAutofit/>
          </a:bodyPr>
          <a:lstStyle/>
          <a:p>
            <a:pPr marL="0" indent="0">
              <a:buNone/>
            </a:pPr>
            <a:r>
              <a:rPr lang="de-DE" sz="1802"/>
              <a:t>Kognitive Linguistik</a:t>
            </a:r>
          </a:p>
          <a:p>
            <a:r>
              <a:rPr lang="de-DE" sz="1802"/>
              <a:t>Sammelbegriff für unterschiedliche holistische Ansätze, insbesondere</a:t>
            </a:r>
          </a:p>
          <a:p>
            <a:pPr lvl="1"/>
            <a:r>
              <a:rPr lang="de-DE" sz="1502"/>
              <a:t>Kognitive Grammatik (Langacker)</a:t>
            </a:r>
          </a:p>
          <a:p>
            <a:pPr lvl="1"/>
            <a:r>
              <a:rPr lang="de-DE" sz="1502"/>
              <a:t>Kategorisierungsbasierter, prototypentheoretischer Ansatz (Lakoff)</a:t>
            </a:r>
          </a:p>
          <a:p>
            <a:pPr lvl="1"/>
            <a:r>
              <a:rPr lang="de-DE" sz="1502"/>
              <a:t>Kognitive Semantik (Talmy)</a:t>
            </a:r>
          </a:p>
          <a:p>
            <a:pPr lvl="1"/>
            <a:r>
              <a:rPr lang="de-DE" sz="1502"/>
              <a:t>sog. Kognitive Konstruktionsgrammatik (Goldberg)</a:t>
            </a:r>
          </a:p>
          <a:p>
            <a:r>
              <a:rPr lang="de-DE" sz="1802"/>
              <a:t>etwas weniger prototypisch, aber immer noch zentral</a:t>
            </a:r>
          </a:p>
          <a:p>
            <a:pPr lvl="1"/>
            <a:r>
              <a:rPr lang="de-DE" sz="1502"/>
              <a:t>allgemein(er) gebrauchsbasierte Ansätze (z.B. Bybee)</a:t>
            </a:r>
          </a:p>
          <a:p>
            <a:pPr lvl="1"/>
            <a:r>
              <a:rPr lang="de-DE" sz="1502"/>
              <a:t>Grammatikalisierung(stheorie) (z.B. Hopper/Thompson)</a:t>
            </a:r>
          </a:p>
        </p:txBody>
      </p:sp>
    </p:spTree>
    <p:extLst>
      <p:ext uri="{BB962C8B-B14F-4D97-AF65-F5344CB8AC3E}">
        <p14:creationId xmlns:p14="http://schemas.microsoft.com/office/powerpoint/2010/main" val="396882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29921" y="472406"/>
            <a:ext cx="6826772" cy="452322"/>
          </a:xfrm>
        </p:spPr>
        <p:txBody>
          <a:bodyPr>
            <a:noAutofit/>
          </a:bodyPr>
          <a:lstStyle/>
          <a:p>
            <a:r>
              <a:rPr lang="de-DE" sz="3004"/>
              <a:t>Holistische Ansätze: Kognitive Linguistik, Konstruktionsgrammatik</a:t>
            </a:r>
          </a:p>
        </p:txBody>
      </p:sp>
      <p:sp>
        <p:nvSpPr>
          <p:cNvPr id="3" name="Inhaltsplatzhalter 2"/>
          <p:cNvSpPr>
            <a:spLocks noGrp="1"/>
          </p:cNvSpPr>
          <p:nvPr>
            <p:ph idx="1"/>
          </p:nvPr>
        </p:nvSpPr>
        <p:spPr>
          <a:xfrm>
            <a:off x="529920" y="1278781"/>
            <a:ext cx="8218543" cy="3398663"/>
          </a:xfrm>
        </p:spPr>
        <p:txBody>
          <a:bodyPr>
            <a:normAutofit/>
          </a:bodyPr>
          <a:lstStyle/>
          <a:p>
            <a:pPr marL="0" indent="0">
              <a:buNone/>
            </a:pPr>
            <a:r>
              <a:rPr lang="de-DE" sz="1802"/>
              <a:t>Konstruktionsgrammatik</a:t>
            </a:r>
          </a:p>
          <a:p>
            <a:r>
              <a:rPr lang="de-DE" sz="1802"/>
              <a:t>(wesentliche Überschneidungspunkte mit Kognitiver Linguistik)</a:t>
            </a:r>
          </a:p>
          <a:p>
            <a:r>
              <a:rPr lang="de-DE" sz="1802"/>
              <a:t>Hauptvertreter: Charles Fillmore, Adele Goldberg</a:t>
            </a:r>
          </a:p>
          <a:p>
            <a:r>
              <a:rPr lang="de-DE" sz="1802"/>
              <a:t>Sprache lässt sich erschöpfend als Inventar von Form-Bedeutungs-Paaren (Konstruktionen) beschreiben</a:t>
            </a:r>
          </a:p>
          <a:p>
            <a:r>
              <a:rPr lang="de-DE" sz="1802"/>
              <a:t>auch Wortbildungsmuster sind Konstruktionen</a:t>
            </a:r>
          </a:p>
          <a:p>
            <a:r>
              <a:rPr lang="de-DE" sz="1802"/>
              <a:t>unterschiedliche Spielarten, teils mehr, teils weniger formalistisch</a:t>
            </a:r>
          </a:p>
          <a:p>
            <a:r>
              <a:rPr lang="de-DE" sz="1802"/>
              <a:t>Fokus auf Non-Kompositionalität u.a. in Syntax (v.a. Argumentstrukturkonstruktionen), aber auch Wortbildung.</a:t>
            </a:r>
          </a:p>
        </p:txBody>
      </p:sp>
    </p:spTree>
    <p:extLst>
      <p:ext uri="{BB962C8B-B14F-4D97-AF65-F5344CB8AC3E}">
        <p14:creationId xmlns:p14="http://schemas.microsoft.com/office/powerpoint/2010/main" val="281557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24670-8642-3F4B-AE8F-6973E24B6FA1}"/>
              </a:ext>
            </a:extLst>
          </p:cNvPr>
          <p:cNvSpPr>
            <a:spLocks noGrp="1"/>
          </p:cNvSpPr>
          <p:nvPr>
            <p:ph type="title"/>
          </p:nvPr>
        </p:nvSpPr>
        <p:spPr/>
        <p:txBody>
          <a:bodyPr/>
          <a:lstStyle/>
          <a:p>
            <a:r>
              <a:rPr lang="en-US"/>
              <a:t>Was ist Kognitive Linguistik?</a:t>
            </a:r>
          </a:p>
        </p:txBody>
      </p:sp>
      <p:sp>
        <p:nvSpPr>
          <p:cNvPr id="3" name="Content Placeholder 2">
            <a:extLst>
              <a:ext uri="{FF2B5EF4-FFF2-40B4-BE49-F238E27FC236}">
                <a16:creationId xmlns:a16="http://schemas.microsoft.com/office/drawing/2014/main" id="{40B89B3B-3CB5-E741-B34D-C3B04F07448D}"/>
              </a:ext>
            </a:extLst>
          </p:cNvPr>
          <p:cNvSpPr>
            <a:spLocks noGrp="1"/>
          </p:cNvSpPr>
          <p:nvPr>
            <p:ph idx="1"/>
          </p:nvPr>
        </p:nvSpPr>
        <p:spPr/>
        <p:txBody>
          <a:bodyPr/>
          <a:lstStyle/>
          <a:p>
            <a:r>
              <a:rPr lang="en-US" sz="2000"/>
              <a:t>Welche Grundannahmen über Sprache hat die Kognitive Linguistik?</a:t>
            </a:r>
          </a:p>
          <a:p>
            <a:endParaRPr lang="en-US" sz="2000"/>
          </a:p>
          <a:p>
            <a:r>
              <a:rPr lang="en-US" sz="2000"/>
              <a:t>Welche Konsequenzen hat das für die Methoden, die zur Untersuchung von Sprache verwendet werden?</a:t>
            </a:r>
          </a:p>
          <a:p>
            <a:endParaRPr lang="en-US" sz="2000"/>
          </a:p>
          <a:p>
            <a:endParaRPr lang="en-US" sz="2000"/>
          </a:p>
        </p:txBody>
      </p:sp>
    </p:spTree>
    <p:extLst>
      <p:ext uri="{BB962C8B-B14F-4D97-AF65-F5344CB8AC3E}">
        <p14:creationId xmlns:p14="http://schemas.microsoft.com/office/powerpoint/2010/main" val="3331792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7BAE7-1DAB-9849-8858-A56113B1534E}"/>
              </a:ext>
            </a:extLst>
          </p:cNvPr>
          <p:cNvSpPr>
            <a:spLocks noGrp="1"/>
          </p:cNvSpPr>
          <p:nvPr>
            <p:ph type="ctrTitle"/>
          </p:nvPr>
        </p:nvSpPr>
        <p:spPr>
          <a:xfrm>
            <a:off x="2339752" y="2790949"/>
            <a:ext cx="6399768" cy="540727"/>
          </a:xfrm>
        </p:spPr>
        <p:txBody>
          <a:bodyPr/>
          <a:lstStyle/>
          <a:p>
            <a:pPr algn="r"/>
            <a:r>
              <a:rPr lang="en-US"/>
              <a:t>Kognitive Linguistik:</a:t>
            </a:r>
            <a:br>
              <a:rPr lang="en-US"/>
            </a:br>
            <a:r>
              <a:rPr lang="en-US"/>
              <a:t>Wissenschaftsgeschichtliche Einordnung</a:t>
            </a:r>
          </a:p>
        </p:txBody>
      </p:sp>
      <p:sp>
        <p:nvSpPr>
          <p:cNvPr id="3" name="Subtitle 2">
            <a:extLst>
              <a:ext uri="{FF2B5EF4-FFF2-40B4-BE49-F238E27FC236}">
                <a16:creationId xmlns:a16="http://schemas.microsoft.com/office/drawing/2014/main" id="{74D716F0-9F34-F04F-9F6D-C850B785905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06672915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Was ist Kognitive Linguistik?</a:t>
            </a:r>
          </a:p>
        </p:txBody>
      </p:sp>
      <p:sp>
        <p:nvSpPr>
          <p:cNvPr id="3" name="Inhaltsplatzhalter 2"/>
          <p:cNvSpPr>
            <a:spLocks noGrp="1"/>
          </p:cNvSpPr>
          <p:nvPr>
            <p:ph idx="1"/>
          </p:nvPr>
        </p:nvSpPr>
        <p:spPr>
          <a:xfrm>
            <a:off x="467544" y="1350789"/>
            <a:ext cx="8100956" cy="3423465"/>
          </a:xfrm>
        </p:spPr>
        <p:txBody>
          <a:bodyPr>
            <a:normAutofit/>
          </a:bodyPr>
          <a:lstStyle/>
          <a:p>
            <a:r>
              <a:rPr lang="de-DE" sz="2103"/>
              <a:t>Holistischer Ansatz: Sprache ist eng mit anderen Bereichen der Kognition verwoben</a:t>
            </a:r>
          </a:p>
          <a:p>
            <a:endParaRPr lang="de-DE" sz="2103"/>
          </a:p>
          <a:p>
            <a:r>
              <a:rPr lang="de-DE" sz="2103"/>
              <a:t>"Commitments":</a:t>
            </a:r>
          </a:p>
          <a:p>
            <a:pPr lvl="1"/>
            <a:r>
              <a:rPr lang="de-DE" sz="1802" b="1">
                <a:solidFill>
                  <a:srgbClr val="0070C0"/>
                </a:solidFill>
              </a:rPr>
              <a:t>Kognitive Maxime: </a:t>
            </a:r>
            <a:r>
              <a:rPr lang="de-DE" sz="1802"/>
              <a:t>Sprachtheorien sollten mit dem vereinbar sein, was wir über Kognition wissen.</a:t>
            </a:r>
          </a:p>
          <a:p>
            <a:pPr lvl="1"/>
            <a:r>
              <a:rPr lang="de-DE" sz="1802" b="1">
                <a:solidFill>
                  <a:srgbClr val="0070C0"/>
                </a:solidFill>
              </a:rPr>
              <a:t>Generalisierungsmaxime: </a:t>
            </a:r>
            <a:r>
              <a:rPr lang="de-DE" sz="1802"/>
              <a:t>Sprachtheorien sollten übergreifende Erklärungsansätze liefern und nicht auf einen Aspekt (z.B. Syntax) beschränkt sein.</a:t>
            </a:r>
          </a:p>
        </p:txBody>
      </p:sp>
    </p:spTree>
    <p:extLst>
      <p:ext uri="{BB962C8B-B14F-4D97-AF65-F5344CB8AC3E}">
        <p14:creationId xmlns:p14="http://schemas.microsoft.com/office/powerpoint/2010/main" val="233357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6076D-CB67-0440-BE99-8B542DEF761D}"/>
              </a:ext>
            </a:extLst>
          </p:cNvPr>
          <p:cNvSpPr>
            <a:spLocks noGrp="1"/>
          </p:cNvSpPr>
          <p:nvPr>
            <p:ph type="title"/>
          </p:nvPr>
        </p:nvSpPr>
        <p:spPr>
          <a:xfrm>
            <a:off x="521550" y="414685"/>
            <a:ext cx="6826772" cy="452322"/>
          </a:xfrm>
        </p:spPr>
        <p:txBody>
          <a:bodyPr/>
          <a:lstStyle/>
          <a:p>
            <a:r>
              <a:rPr lang="en-US"/>
              <a:t>Kognitionswissenschaft und Kognitive Linguistik</a:t>
            </a:r>
          </a:p>
        </p:txBody>
      </p:sp>
      <p:sp>
        <p:nvSpPr>
          <p:cNvPr id="3" name="Content Placeholder 2">
            <a:extLst>
              <a:ext uri="{FF2B5EF4-FFF2-40B4-BE49-F238E27FC236}">
                <a16:creationId xmlns:a16="http://schemas.microsoft.com/office/drawing/2014/main" id="{9478AF63-D20F-1B49-B01B-F1B6089735E5}"/>
              </a:ext>
            </a:extLst>
          </p:cNvPr>
          <p:cNvSpPr>
            <a:spLocks noGrp="1"/>
          </p:cNvSpPr>
          <p:nvPr>
            <p:ph idx="1"/>
          </p:nvPr>
        </p:nvSpPr>
        <p:spPr/>
        <p:txBody>
          <a:bodyPr>
            <a:noAutofit/>
          </a:bodyPr>
          <a:lstStyle/>
          <a:p>
            <a:pPr marL="0" indent="0" algn="ctr">
              <a:buNone/>
            </a:pPr>
            <a:endParaRPr lang="en-US" sz="2400"/>
          </a:p>
          <a:p>
            <a:pPr marL="0" indent="0" algn="ctr">
              <a:buNone/>
            </a:pPr>
            <a:r>
              <a:rPr lang="en-US" sz="2400"/>
              <a:t>"</a:t>
            </a:r>
            <a:r>
              <a:rPr lang="en-GB" sz="1800"/>
              <a:t>Cognitive Linguistics is cognitive in the same way that cognitive psychology is: by assuming that our interaction with the world is mediated through informational structures in the mind."</a:t>
            </a:r>
          </a:p>
          <a:p>
            <a:pPr marL="0" indent="0" algn="r">
              <a:buNone/>
            </a:pPr>
            <a:endParaRPr lang="en-GB">
              <a:solidFill>
                <a:schemeClr val="bg1">
                  <a:lumMod val="50000"/>
                </a:schemeClr>
              </a:solidFill>
            </a:endParaRPr>
          </a:p>
          <a:p>
            <a:pPr marL="0" indent="0" algn="r">
              <a:buNone/>
            </a:pPr>
            <a:endParaRPr lang="en-GB">
              <a:solidFill>
                <a:schemeClr val="bg1">
                  <a:lumMod val="50000"/>
                </a:schemeClr>
              </a:solidFill>
            </a:endParaRPr>
          </a:p>
          <a:p>
            <a:pPr marL="0" indent="0" algn="r">
              <a:buNone/>
            </a:pPr>
            <a:endParaRPr lang="en-GB">
              <a:solidFill>
                <a:schemeClr val="bg1">
                  <a:lumMod val="50000"/>
                </a:schemeClr>
              </a:solidFill>
            </a:endParaRPr>
          </a:p>
          <a:p>
            <a:pPr marL="0" indent="0" algn="r">
              <a:buNone/>
            </a:pPr>
            <a:endParaRPr lang="en-GB">
              <a:solidFill>
                <a:schemeClr val="bg1">
                  <a:lumMod val="50000"/>
                </a:schemeClr>
              </a:solidFill>
            </a:endParaRPr>
          </a:p>
          <a:p>
            <a:pPr marL="0" indent="0" algn="r">
              <a:buNone/>
            </a:pPr>
            <a:r>
              <a:rPr lang="en-GB">
                <a:solidFill>
                  <a:schemeClr val="bg1">
                    <a:lumMod val="50000"/>
                  </a:schemeClr>
                </a:solidFill>
              </a:rPr>
              <a:t>(Geeraerts, Dirk &amp; Hubert Cuyckens. 2007. Introducing Cognitive Linguistics. In Dirk Geeraerts &amp; Hubert Cuyckens (eds.), </a:t>
            </a:r>
            <a:r>
              <a:rPr lang="en-GB" i="1">
                <a:solidFill>
                  <a:schemeClr val="bg1">
                    <a:lumMod val="50000"/>
                  </a:schemeClr>
                </a:solidFill>
              </a:rPr>
              <a:t>The Oxford Handbook of Cognitive Linguistics</a:t>
            </a:r>
            <a:r>
              <a:rPr lang="en-GB">
                <a:solidFill>
                  <a:schemeClr val="bg1">
                    <a:lumMod val="50000"/>
                  </a:schemeClr>
                </a:solidFill>
              </a:rPr>
              <a:t>, 3–21. Oxford: Oxford University Press.)</a:t>
            </a:r>
          </a:p>
          <a:p>
            <a:endParaRPr lang="en-US" sz="2400"/>
          </a:p>
        </p:txBody>
      </p:sp>
    </p:spTree>
    <p:extLst>
      <p:ext uri="{BB962C8B-B14F-4D97-AF65-F5344CB8AC3E}">
        <p14:creationId xmlns:p14="http://schemas.microsoft.com/office/powerpoint/2010/main" val="196075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25353-3C77-384D-8357-3390426BCF41}"/>
              </a:ext>
            </a:extLst>
          </p:cNvPr>
          <p:cNvSpPr>
            <a:spLocks noGrp="1"/>
          </p:cNvSpPr>
          <p:nvPr>
            <p:ph type="title"/>
          </p:nvPr>
        </p:nvSpPr>
        <p:spPr/>
        <p:txBody>
          <a:bodyPr/>
          <a:lstStyle/>
          <a:p>
            <a:r>
              <a:rPr lang="en-DE"/>
              <a:t>Konstruktionsgrammatik</a:t>
            </a:r>
          </a:p>
        </p:txBody>
      </p:sp>
      <p:sp>
        <p:nvSpPr>
          <p:cNvPr id="3" name="Content Placeholder 2">
            <a:extLst>
              <a:ext uri="{FF2B5EF4-FFF2-40B4-BE49-F238E27FC236}">
                <a16:creationId xmlns:a16="http://schemas.microsoft.com/office/drawing/2014/main" id="{E1B824A5-C119-EB40-89CC-C87C624724C7}"/>
              </a:ext>
            </a:extLst>
          </p:cNvPr>
          <p:cNvSpPr>
            <a:spLocks noGrp="1"/>
          </p:cNvSpPr>
          <p:nvPr>
            <p:ph idx="1"/>
          </p:nvPr>
        </p:nvSpPr>
        <p:spPr/>
        <p:txBody>
          <a:bodyPr/>
          <a:lstStyle/>
          <a:p>
            <a:r>
              <a:rPr lang="en-DE" sz="1800"/>
              <a:t>Sprachliche Zeichen als </a:t>
            </a:r>
            <a:r>
              <a:rPr lang="en-DE" sz="1800" b="1"/>
              <a:t>Form-Bedeutungs-Paare </a:t>
            </a:r>
            <a:r>
              <a:rPr lang="en-DE" sz="1800"/>
              <a:t>(Konstruktionen) auf unterschiedlichen Abstraktionsebenen</a:t>
            </a:r>
          </a:p>
          <a:p>
            <a:r>
              <a:rPr lang="en-US" sz="1800"/>
              <a:t>Konstruktionsgrammatik (KxG) sieht Sprache als Netzwerk von Konstruktionen</a:t>
            </a:r>
            <a:endParaRPr lang="en-GB" sz="1800"/>
          </a:p>
          <a:p>
            <a:endParaRPr lang="en-US" sz="1800"/>
          </a:p>
          <a:p>
            <a:endParaRPr lang="en-US" sz="1800"/>
          </a:p>
          <a:p>
            <a:endParaRPr lang="en-DE" sz="1800"/>
          </a:p>
        </p:txBody>
      </p:sp>
      <p:sp>
        <p:nvSpPr>
          <p:cNvPr id="4" name="Footer Placeholder 3">
            <a:extLst>
              <a:ext uri="{FF2B5EF4-FFF2-40B4-BE49-F238E27FC236}">
                <a16:creationId xmlns:a16="http://schemas.microsoft.com/office/drawing/2014/main" id="{35044841-D41C-184C-B0D9-FE17884E886D}"/>
              </a:ext>
            </a:extLst>
          </p:cNvPr>
          <p:cNvSpPr>
            <a:spLocks noGrp="1"/>
          </p:cNvSpPr>
          <p:nvPr>
            <p:ph type="ftr" sz="quarter" idx="11"/>
          </p:nvPr>
        </p:nvSpPr>
        <p:spPr/>
        <p:txBody>
          <a:bodyPr/>
          <a:lstStyle/>
          <a:p>
            <a:endParaRPr lang="de-DE"/>
          </a:p>
        </p:txBody>
      </p:sp>
      <p:sp>
        <p:nvSpPr>
          <p:cNvPr id="5" name="Slide Number Placeholder 4">
            <a:extLst>
              <a:ext uri="{FF2B5EF4-FFF2-40B4-BE49-F238E27FC236}">
                <a16:creationId xmlns:a16="http://schemas.microsoft.com/office/drawing/2014/main" id="{3A3F654F-0289-8D48-8082-2D753906E3E8}"/>
              </a:ext>
            </a:extLst>
          </p:cNvPr>
          <p:cNvSpPr>
            <a:spLocks noGrp="1"/>
          </p:cNvSpPr>
          <p:nvPr>
            <p:ph type="sldNum" sz="quarter" idx="12"/>
          </p:nvPr>
        </p:nvSpPr>
        <p:spPr/>
        <p:txBody>
          <a:bodyPr/>
          <a:lstStyle/>
          <a:p>
            <a:fld id="{6C6AE60A-B69C-4790-82F7-3882EDF23186}" type="slidenum">
              <a:rPr lang="de-DE" smtClean="0"/>
              <a:t>32</a:t>
            </a:fld>
            <a:endParaRPr lang="de-DE"/>
          </a:p>
        </p:txBody>
      </p:sp>
    </p:spTree>
    <p:extLst>
      <p:ext uri="{BB962C8B-B14F-4D97-AF65-F5344CB8AC3E}">
        <p14:creationId xmlns:p14="http://schemas.microsoft.com/office/powerpoint/2010/main" val="33382498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5BEBB-C512-2640-A1CE-481CD4445C2A}"/>
              </a:ext>
            </a:extLst>
          </p:cNvPr>
          <p:cNvSpPr>
            <a:spLocks noGrp="1"/>
          </p:cNvSpPr>
          <p:nvPr>
            <p:ph type="title"/>
          </p:nvPr>
        </p:nvSpPr>
        <p:spPr/>
        <p:txBody>
          <a:bodyPr/>
          <a:lstStyle/>
          <a:p>
            <a:r>
              <a:rPr lang="en-US"/>
              <a:t>Drei einflussreiche Definitionen</a:t>
            </a:r>
          </a:p>
        </p:txBody>
      </p:sp>
      <p:sp>
        <p:nvSpPr>
          <p:cNvPr id="3" name="Footer Placeholder 2">
            <a:extLst>
              <a:ext uri="{FF2B5EF4-FFF2-40B4-BE49-F238E27FC236}">
                <a16:creationId xmlns:a16="http://schemas.microsoft.com/office/drawing/2014/main" id="{44BE6DEE-A10C-794C-8F42-124B6EB616AE}"/>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9CE24809-9098-C847-8C71-12256C388569}"/>
              </a:ext>
            </a:extLst>
          </p:cNvPr>
          <p:cNvSpPr>
            <a:spLocks noGrp="1"/>
          </p:cNvSpPr>
          <p:nvPr>
            <p:ph type="sldNum" sz="quarter" idx="12"/>
          </p:nvPr>
        </p:nvSpPr>
        <p:spPr/>
        <p:txBody>
          <a:bodyPr/>
          <a:lstStyle/>
          <a:p>
            <a:fld id="{9D195BCC-3514-4B1B-9C18-24F3D67EC549}" type="slidenum">
              <a:rPr lang="de-DE" smtClean="0"/>
              <a:t>33</a:t>
            </a:fld>
            <a:endParaRPr lang="de-DE" dirty="0"/>
          </a:p>
        </p:txBody>
      </p:sp>
      <p:sp>
        <p:nvSpPr>
          <p:cNvPr id="5" name="Text Placeholder 4">
            <a:extLst>
              <a:ext uri="{FF2B5EF4-FFF2-40B4-BE49-F238E27FC236}">
                <a16:creationId xmlns:a16="http://schemas.microsoft.com/office/drawing/2014/main" id="{9CD87613-C976-B04E-A625-88C97FC16DC2}"/>
              </a:ext>
            </a:extLst>
          </p:cNvPr>
          <p:cNvSpPr>
            <a:spLocks noGrp="1"/>
          </p:cNvSpPr>
          <p:nvPr>
            <p:ph type="body" sz="quarter" idx="13"/>
          </p:nvPr>
        </p:nvSpPr>
        <p:spPr>
          <a:xfrm>
            <a:off x="467544" y="1062757"/>
            <a:ext cx="8096250" cy="3492500"/>
          </a:xfrm>
        </p:spPr>
        <p:txBody>
          <a:bodyPr/>
          <a:lstStyle/>
          <a:p>
            <a:r>
              <a:rPr lang="en-GB" sz="1800"/>
              <a:t>C is a CONSTRUCTION if and only if C is a form-meaning pair &lt;Fᵢ Sᵢ&gt; such that some aspect of Fᵢ or some aspect of Sᵢ is </a:t>
            </a:r>
            <a:r>
              <a:rPr lang="en-GB" sz="1800">
                <a:solidFill>
                  <a:srgbClr val="006AB3"/>
                </a:solidFill>
              </a:rPr>
              <a:t>not strictly predictable</a:t>
            </a:r>
            <a:r>
              <a:rPr lang="en-GB" sz="1800"/>
              <a:t> from C's component parts or from other previously established constructions. (Goldberg, 1995, 4)</a:t>
            </a:r>
          </a:p>
          <a:p>
            <a:r>
              <a:rPr lang="en-GB" sz="1800"/>
              <a:t>Any linguistic pattern is recognized as a construction as long as some aspect of its form or function is </a:t>
            </a:r>
            <a:r>
              <a:rPr lang="en-GB" sz="1800">
                <a:solidFill>
                  <a:srgbClr val="006AB3"/>
                </a:solidFill>
              </a:rPr>
              <a:t>not stricdy predictable</a:t>
            </a:r>
            <a:r>
              <a:rPr lang="en-GB" sz="1800"/>
              <a:t> from its component parts or from other constructions recognized to exist. In addition, patterns are stored as constructions even if they are fully predictable as long as they occur </a:t>
            </a:r>
            <a:r>
              <a:rPr lang="en-GB" sz="1800">
                <a:solidFill>
                  <a:srgbClr val="006AB3"/>
                </a:solidFill>
              </a:rPr>
              <a:t>with sufficient frequency.</a:t>
            </a:r>
            <a:r>
              <a:rPr lang="en-GB" sz="1800"/>
              <a:t> (Goldberg, 2006, 5)</a:t>
            </a:r>
          </a:p>
          <a:p>
            <a:r>
              <a:rPr lang="en-GB" sz="1800"/>
              <a:t>constructions are understood to be emergent clusters of lossy memory traces that are aligned within our high- (hyper!) dimensional conceptual space on the basis of </a:t>
            </a:r>
            <a:r>
              <a:rPr lang="en-GB" sz="1800">
                <a:solidFill>
                  <a:srgbClr val="006AB3"/>
                </a:solidFill>
              </a:rPr>
              <a:t>shared form, function, and contextual dimensions</a:t>
            </a:r>
            <a:r>
              <a:rPr lang="en-GB" sz="1800"/>
              <a:t> (Goldberg 2019, 7)</a:t>
            </a:r>
          </a:p>
          <a:p>
            <a:endParaRPr lang="en-US" sz="1800"/>
          </a:p>
        </p:txBody>
      </p:sp>
    </p:spTree>
    <p:extLst>
      <p:ext uri="{BB962C8B-B14F-4D97-AF65-F5344CB8AC3E}">
        <p14:creationId xmlns:p14="http://schemas.microsoft.com/office/powerpoint/2010/main" val="304915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5" grpI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CF0DF-8F53-6143-8530-ADC844F772A3}"/>
              </a:ext>
            </a:extLst>
          </p:cNvPr>
          <p:cNvSpPr>
            <a:spLocks noGrp="1"/>
          </p:cNvSpPr>
          <p:nvPr>
            <p:ph type="title"/>
          </p:nvPr>
        </p:nvSpPr>
        <p:spPr/>
        <p:txBody>
          <a:bodyPr/>
          <a:lstStyle/>
          <a:p>
            <a:r>
              <a:rPr lang="en-US"/>
              <a:t>Konstruktionen</a:t>
            </a:r>
          </a:p>
        </p:txBody>
      </p:sp>
      <p:sp>
        <p:nvSpPr>
          <p:cNvPr id="3" name="Footer Placeholder 2">
            <a:extLst>
              <a:ext uri="{FF2B5EF4-FFF2-40B4-BE49-F238E27FC236}">
                <a16:creationId xmlns:a16="http://schemas.microsoft.com/office/drawing/2014/main" id="{D4CF9AF9-9A7B-A143-BE31-5A08899C77C8}"/>
              </a:ext>
            </a:extLst>
          </p:cNvPr>
          <p:cNvSpPr>
            <a:spLocks noGrp="1"/>
          </p:cNvSpPr>
          <p:nvPr>
            <p:ph type="ftr" sz="quarter" idx="11"/>
          </p:nvPr>
        </p:nvSpPr>
        <p:spPr/>
        <p:txBody>
          <a:bodyPr/>
          <a:lstStyle/>
          <a:p>
            <a:r>
              <a:rPr lang="de-DE"/>
              <a:t>(Croft 2001)</a:t>
            </a:r>
          </a:p>
        </p:txBody>
      </p:sp>
      <p:sp>
        <p:nvSpPr>
          <p:cNvPr id="4" name="Slide Number Placeholder 3">
            <a:extLst>
              <a:ext uri="{FF2B5EF4-FFF2-40B4-BE49-F238E27FC236}">
                <a16:creationId xmlns:a16="http://schemas.microsoft.com/office/drawing/2014/main" id="{D905A541-A53A-184A-8569-6420D0EE606B}"/>
              </a:ext>
            </a:extLst>
          </p:cNvPr>
          <p:cNvSpPr>
            <a:spLocks noGrp="1"/>
          </p:cNvSpPr>
          <p:nvPr>
            <p:ph type="sldNum" sz="quarter" idx="12"/>
          </p:nvPr>
        </p:nvSpPr>
        <p:spPr/>
        <p:txBody>
          <a:bodyPr/>
          <a:lstStyle/>
          <a:p>
            <a:fld id="{9D195BCC-3514-4B1B-9C18-24F3D67EC549}" type="slidenum">
              <a:rPr lang="de-DE" smtClean="0"/>
              <a:t>34</a:t>
            </a:fld>
            <a:endParaRPr lang="de-DE" dirty="0"/>
          </a:p>
        </p:txBody>
      </p:sp>
      <p:sp>
        <p:nvSpPr>
          <p:cNvPr id="6" name="Rechteck 4">
            <a:extLst>
              <a:ext uri="{FF2B5EF4-FFF2-40B4-BE49-F238E27FC236}">
                <a16:creationId xmlns:a16="http://schemas.microsoft.com/office/drawing/2014/main" id="{EB51F52B-4B82-164A-BE58-ED414D2529A4}"/>
              </a:ext>
            </a:extLst>
          </p:cNvPr>
          <p:cNvSpPr/>
          <p:nvPr/>
        </p:nvSpPr>
        <p:spPr>
          <a:xfrm>
            <a:off x="2627784" y="1422797"/>
            <a:ext cx="3543300" cy="3143250"/>
          </a:xfrm>
          <a:prstGeom prst="rect">
            <a:avLst/>
          </a:prstGeom>
          <a:noFill/>
          <a:ln w="28575">
            <a:solidFill>
              <a:srgbClr val="1E4B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hteck 5">
            <a:extLst>
              <a:ext uri="{FF2B5EF4-FFF2-40B4-BE49-F238E27FC236}">
                <a16:creationId xmlns:a16="http://schemas.microsoft.com/office/drawing/2014/main" id="{1D558AA8-469D-2B42-80F3-9E9A895590D3}"/>
              </a:ext>
            </a:extLst>
          </p:cNvPr>
          <p:cNvSpPr/>
          <p:nvPr/>
        </p:nvSpPr>
        <p:spPr>
          <a:xfrm>
            <a:off x="2780184" y="1666637"/>
            <a:ext cx="3208020" cy="1116330"/>
          </a:xfrm>
          <a:prstGeom prst="rect">
            <a:avLst/>
          </a:prstGeom>
          <a:noFill/>
          <a:ln w="12700">
            <a:solidFill>
              <a:srgbClr val="1E4B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173A59"/>
                </a:solidFill>
              </a:rPr>
              <a:t>syntactic properties</a:t>
            </a:r>
          </a:p>
          <a:p>
            <a:pPr algn="ctr"/>
            <a:r>
              <a:rPr lang="en-US">
                <a:solidFill>
                  <a:srgbClr val="173A59"/>
                </a:solidFill>
              </a:rPr>
              <a:t>morphological properties</a:t>
            </a:r>
          </a:p>
          <a:p>
            <a:pPr algn="ctr"/>
            <a:r>
              <a:rPr lang="en-US">
                <a:solidFill>
                  <a:srgbClr val="173A59"/>
                </a:solidFill>
              </a:rPr>
              <a:t>phonological properties</a:t>
            </a:r>
          </a:p>
        </p:txBody>
      </p:sp>
      <p:sp>
        <p:nvSpPr>
          <p:cNvPr id="8" name="Rechteck 6">
            <a:extLst>
              <a:ext uri="{FF2B5EF4-FFF2-40B4-BE49-F238E27FC236}">
                <a16:creationId xmlns:a16="http://schemas.microsoft.com/office/drawing/2014/main" id="{24F0D7D0-516E-E248-8DBA-3C7480850931}"/>
              </a:ext>
            </a:extLst>
          </p:cNvPr>
          <p:cNvSpPr/>
          <p:nvPr/>
        </p:nvSpPr>
        <p:spPr>
          <a:xfrm>
            <a:off x="2783994" y="3224927"/>
            <a:ext cx="3204210" cy="111633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173A59"/>
                </a:solidFill>
              </a:rPr>
              <a:t>semantic properties</a:t>
            </a:r>
          </a:p>
          <a:p>
            <a:pPr algn="ctr"/>
            <a:r>
              <a:rPr lang="en-US">
                <a:solidFill>
                  <a:srgbClr val="173A59"/>
                </a:solidFill>
              </a:rPr>
              <a:t>pragmatic properties</a:t>
            </a:r>
          </a:p>
          <a:p>
            <a:pPr algn="ctr"/>
            <a:r>
              <a:rPr lang="en-US">
                <a:solidFill>
                  <a:srgbClr val="173A59"/>
                </a:solidFill>
              </a:rPr>
              <a:t>discourse-functional properties</a:t>
            </a:r>
          </a:p>
        </p:txBody>
      </p:sp>
      <p:cxnSp>
        <p:nvCxnSpPr>
          <p:cNvPr id="9" name="Gerade Verbindung 7">
            <a:extLst>
              <a:ext uri="{FF2B5EF4-FFF2-40B4-BE49-F238E27FC236}">
                <a16:creationId xmlns:a16="http://schemas.microsoft.com/office/drawing/2014/main" id="{336A6521-236D-7C42-B3F7-B1069B34EC59}"/>
              </a:ext>
            </a:extLst>
          </p:cNvPr>
          <p:cNvCxnSpPr/>
          <p:nvPr/>
        </p:nvCxnSpPr>
        <p:spPr>
          <a:xfrm>
            <a:off x="4384194" y="2782967"/>
            <a:ext cx="1905" cy="441960"/>
          </a:xfrm>
          <a:prstGeom prst="line">
            <a:avLst/>
          </a:prstGeom>
          <a:ln>
            <a:solidFill>
              <a:srgbClr val="173A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173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mph" presetSubtype="2" fill="hold" nodeType="clickEffect">
                                  <p:stCondLst>
                                    <p:cond delay="0"/>
                                  </p:stCondLst>
                                  <p:childTnLst>
                                    <p:animClr clrSpc="rgb" dir="cw">
                                      <p:cBhvr>
                                        <p:cTn id="6" dur="2000" fill="hold"/>
                                        <p:tgtEl>
                                          <p:spTgt spid="8"/>
                                        </p:tgtEl>
                                        <p:attrNameLst>
                                          <p:attrName>stroke.color</p:attrName>
                                        </p:attrNameLst>
                                      </p:cBhvr>
                                      <p:to>
                                        <a:srgbClr val="C00000"/>
                                      </p:to>
                                    </p:animClr>
                                    <p:set>
                                      <p:cBhvr>
                                        <p:cTn id="7" dur="2000" fill="hold"/>
                                        <p:tgtEl>
                                          <p:spTgt spid="8"/>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90A23-250E-B942-9E09-493A4DD5C895}"/>
              </a:ext>
            </a:extLst>
          </p:cNvPr>
          <p:cNvSpPr>
            <a:spLocks noGrp="1"/>
          </p:cNvSpPr>
          <p:nvPr>
            <p:ph type="title"/>
          </p:nvPr>
        </p:nvSpPr>
        <p:spPr/>
        <p:txBody>
          <a:bodyPr/>
          <a:lstStyle/>
          <a:p>
            <a:r>
              <a:rPr lang="en-US"/>
              <a:t>Constructions: Lexicon-syntax continuum</a:t>
            </a:r>
          </a:p>
        </p:txBody>
      </p:sp>
      <p:sp>
        <p:nvSpPr>
          <p:cNvPr id="3" name="Footer Placeholder 2">
            <a:extLst>
              <a:ext uri="{FF2B5EF4-FFF2-40B4-BE49-F238E27FC236}">
                <a16:creationId xmlns:a16="http://schemas.microsoft.com/office/drawing/2014/main" id="{3DE9D6F2-9681-6E42-A9F1-F7B39575E9FD}"/>
              </a:ext>
            </a:extLst>
          </p:cNvPr>
          <p:cNvSpPr>
            <a:spLocks noGrp="1"/>
          </p:cNvSpPr>
          <p:nvPr>
            <p:ph type="ftr" sz="quarter" idx="11"/>
          </p:nvPr>
        </p:nvSpPr>
        <p:spPr/>
        <p:txBody>
          <a:bodyPr/>
          <a:lstStyle/>
          <a:p>
            <a:r>
              <a:rPr lang="de-DE"/>
              <a:t>e.g. Croft 2001, Goldberg 2006, Hilpert 2014</a:t>
            </a:r>
          </a:p>
        </p:txBody>
      </p:sp>
      <p:sp>
        <p:nvSpPr>
          <p:cNvPr id="4" name="Slide Number Placeholder 3">
            <a:extLst>
              <a:ext uri="{FF2B5EF4-FFF2-40B4-BE49-F238E27FC236}">
                <a16:creationId xmlns:a16="http://schemas.microsoft.com/office/drawing/2014/main" id="{AB5A2828-E42D-A747-8D6A-B25D847DFA0F}"/>
              </a:ext>
            </a:extLst>
          </p:cNvPr>
          <p:cNvSpPr>
            <a:spLocks noGrp="1"/>
          </p:cNvSpPr>
          <p:nvPr>
            <p:ph type="sldNum" sz="quarter" idx="12"/>
          </p:nvPr>
        </p:nvSpPr>
        <p:spPr/>
        <p:txBody>
          <a:bodyPr/>
          <a:lstStyle/>
          <a:p>
            <a:fld id="{9D195BCC-3514-4B1B-9C18-24F3D67EC549}" type="slidenum">
              <a:rPr lang="de-DE" smtClean="0"/>
              <a:t>35</a:t>
            </a:fld>
            <a:endParaRPr lang="de-DE" dirty="0"/>
          </a:p>
        </p:txBody>
      </p:sp>
      <p:pic>
        <p:nvPicPr>
          <p:cNvPr id="36" name="Picture 35">
            <a:extLst>
              <a:ext uri="{FF2B5EF4-FFF2-40B4-BE49-F238E27FC236}">
                <a16:creationId xmlns:a16="http://schemas.microsoft.com/office/drawing/2014/main" id="{B0B07FFD-5C69-604C-AA21-AEE63D62E182}"/>
              </a:ext>
            </a:extLst>
          </p:cNvPr>
          <p:cNvPicPr>
            <a:picLocks noChangeAspect="1"/>
          </p:cNvPicPr>
          <p:nvPr/>
        </p:nvPicPr>
        <p:blipFill>
          <a:blip r:embed="rId2"/>
          <a:stretch>
            <a:fillRect/>
          </a:stretch>
        </p:blipFill>
        <p:spPr>
          <a:xfrm>
            <a:off x="414558" y="1090555"/>
            <a:ext cx="5597602" cy="3871069"/>
          </a:xfrm>
          <a:prstGeom prst="rect">
            <a:avLst/>
          </a:prstGeom>
        </p:spPr>
      </p:pic>
    </p:spTree>
    <p:extLst>
      <p:ext uri="{BB962C8B-B14F-4D97-AF65-F5344CB8AC3E}">
        <p14:creationId xmlns:p14="http://schemas.microsoft.com/office/powerpoint/2010/main" val="16628615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F8307-9734-F240-9035-AEE0AD182228}"/>
              </a:ext>
            </a:extLst>
          </p:cNvPr>
          <p:cNvSpPr>
            <a:spLocks noGrp="1"/>
          </p:cNvSpPr>
          <p:nvPr>
            <p:ph type="ctrTitle"/>
          </p:nvPr>
        </p:nvSpPr>
        <p:spPr/>
        <p:txBody>
          <a:bodyPr/>
          <a:lstStyle/>
          <a:p>
            <a:pPr algn="r"/>
            <a:r>
              <a:rPr lang="en-DE"/>
              <a:t>Kognitive Semantik</a:t>
            </a:r>
          </a:p>
        </p:txBody>
      </p:sp>
      <p:sp>
        <p:nvSpPr>
          <p:cNvPr id="3" name="Subtitle 2">
            <a:extLst>
              <a:ext uri="{FF2B5EF4-FFF2-40B4-BE49-F238E27FC236}">
                <a16:creationId xmlns:a16="http://schemas.microsoft.com/office/drawing/2014/main" id="{A5FAB404-BCFC-CD49-BF22-2CAAE8D8693F}"/>
              </a:ext>
            </a:extLst>
          </p:cNvPr>
          <p:cNvSpPr>
            <a:spLocks noGrp="1"/>
          </p:cNvSpPr>
          <p:nvPr>
            <p:ph type="subTitle" idx="1"/>
          </p:nvPr>
        </p:nvSpPr>
        <p:spPr/>
        <p:txBody>
          <a:bodyPr/>
          <a:lstStyle/>
          <a:p>
            <a:endParaRPr lang="en-DE"/>
          </a:p>
        </p:txBody>
      </p:sp>
    </p:spTree>
    <p:extLst>
      <p:ext uri="{BB962C8B-B14F-4D97-AF65-F5344CB8AC3E}">
        <p14:creationId xmlns:p14="http://schemas.microsoft.com/office/powerpoint/2010/main" val="19866250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20C37-1962-2843-8E6B-3F37692A7603}"/>
              </a:ext>
            </a:extLst>
          </p:cNvPr>
          <p:cNvSpPr>
            <a:spLocks noGrp="1"/>
          </p:cNvSpPr>
          <p:nvPr>
            <p:ph type="title"/>
          </p:nvPr>
        </p:nvSpPr>
        <p:spPr/>
        <p:txBody>
          <a:bodyPr/>
          <a:lstStyle/>
          <a:p>
            <a:r>
              <a:rPr lang="en-DE"/>
              <a:t>Kognitive Semantik</a:t>
            </a:r>
          </a:p>
        </p:txBody>
      </p:sp>
      <p:sp>
        <p:nvSpPr>
          <p:cNvPr id="3" name="Footer Placeholder 2">
            <a:extLst>
              <a:ext uri="{FF2B5EF4-FFF2-40B4-BE49-F238E27FC236}">
                <a16:creationId xmlns:a16="http://schemas.microsoft.com/office/drawing/2014/main" id="{65ECE2DB-F78F-3A45-A73C-298A8D1B2929}"/>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31AF7A1E-DDF1-3B47-BD01-B3E4B16106A5}"/>
              </a:ext>
            </a:extLst>
          </p:cNvPr>
          <p:cNvSpPr>
            <a:spLocks noGrp="1"/>
          </p:cNvSpPr>
          <p:nvPr>
            <p:ph type="sldNum" sz="quarter" idx="12"/>
          </p:nvPr>
        </p:nvSpPr>
        <p:spPr/>
        <p:txBody>
          <a:bodyPr/>
          <a:lstStyle/>
          <a:p>
            <a:fld id="{9D195BCC-3514-4B1B-9C18-24F3D67EC549}" type="slidenum">
              <a:rPr lang="de-DE" smtClean="0"/>
              <a:t>37</a:t>
            </a:fld>
            <a:endParaRPr lang="de-DE"/>
          </a:p>
        </p:txBody>
      </p:sp>
      <p:sp>
        <p:nvSpPr>
          <p:cNvPr id="5" name="Text Placeholder 4">
            <a:extLst>
              <a:ext uri="{FF2B5EF4-FFF2-40B4-BE49-F238E27FC236}">
                <a16:creationId xmlns:a16="http://schemas.microsoft.com/office/drawing/2014/main" id="{532D2331-FF4C-8C4E-AD3F-0176D73B80B2}"/>
              </a:ext>
            </a:extLst>
          </p:cNvPr>
          <p:cNvSpPr>
            <a:spLocks noGrp="1"/>
          </p:cNvSpPr>
          <p:nvPr>
            <p:ph type="body" sz="quarter" idx="14"/>
          </p:nvPr>
        </p:nvSpPr>
        <p:spPr>
          <a:xfrm>
            <a:off x="521550" y="1495648"/>
            <a:ext cx="8101012" cy="3311525"/>
          </a:xfrm>
        </p:spPr>
        <p:txBody>
          <a:bodyPr/>
          <a:lstStyle/>
          <a:p>
            <a:r>
              <a:rPr lang="en-DE"/>
              <a:t>Der Terminus </a:t>
            </a:r>
            <a:r>
              <a:rPr lang="en-DE" i="1"/>
              <a:t>Kognitive Semantik </a:t>
            </a:r>
            <a:r>
              <a:rPr lang="en-DE"/>
              <a:t>kann Verschiedenes bedeuten:</a:t>
            </a:r>
          </a:p>
          <a:p>
            <a:pPr lvl="1"/>
            <a:r>
              <a:rPr lang="en-DE"/>
              <a:t>Semantik aus der Perspektive der Kognitiven Linguistik, unabhängig von der jeweiligen Spielart der Theorie. Zima (2021) beispielsweise schreibt ausführlich über Kognitive Semantik und orientiert sich dabei v.a. an Langacker</a:t>
            </a:r>
          </a:p>
          <a:p>
            <a:pPr lvl="1"/>
            <a:r>
              <a:rPr lang="en-DE"/>
              <a:t>die Theorie der Kognitiven Semantik von Talmy (2000), die in vielen Punkten mit dem Ansatz Langackers (oder z.B. auch Lakoffs sowie anderer gebrauchsbasierter Theorien) kompatibel ist, aber in wesentlichen Punkten auch davon abweicht.</a:t>
            </a:r>
          </a:p>
          <a:p>
            <a:r>
              <a:rPr lang="en-DE"/>
              <a:t>Im Folgenden werde ich, wie z.B. Zima (2021), den Begriff lose gebrauchen und versuchen, Punkte herauszustellen, auf die sich unterschiedliche gebrauchsbasierte Ansätze einigen können.</a:t>
            </a:r>
          </a:p>
        </p:txBody>
      </p:sp>
      <p:sp>
        <p:nvSpPr>
          <p:cNvPr id="6" name="Text Placeholder 5">
            <a:extLst>
              <a:ext uri="{FF2B5EF4-FFF2-40B4-BE49-F238E27FC236}">
                <a16:creationId xmlns:a16="http://schemas.microsoft.com/office/drawing/2014/main" id="{E175DD07-7AD7-E740-B5D4-F0DA59435A9C}"/>
              </a:ext>
            </a:extLst>
          </p:cNvPr>
          <p:cNvSpPr>
            <a:spLocks noGrp="1"/>
          </p:cNvSpPr>
          <p:nvPr>
            <p:ph type="body" sz="quarter" idx="15"/>
          </p:nvPr>
        </p:nvSpPr>
        <p:spPr/>
        <p:txBody>
          <a:bodyPr/>
          <a:lstStyle/>
          <a:p>
            <a:r>
              <a:rPr lang="en-DE"/>
              <a:t>Terminologisches</a:t>
            </a:r>
          </a:p>
        </p:txBody>
      </p:sp>
    </p:spTree>
    <p:extLst>
      <p:ext uri="{BB962C8B-B14F-4D97-AF65-F5344CB8AC3E}">
        <p14:creationId xmlns:p14="http://schemas.microsoft.com/office/powerpoint/2010/main" val="29028548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E2474-F4D4-154B-A223-D3CD56ADEB66}"/>
              </a:ext>
            </a:extLst>
          </p:cNvPr>
          <p:cNvSpPr>
            <a:spLocks noGrp="1"/>
          </p:cNvSpPr>
          <p:nvPr>
            <p:ph type="title"/>
          </p:nvPr>
        </p:nvSpPr>
        <p:spPr/>
        <p:txBody>
          <a:bodyPr/>
          <a:lstStyle/>
          <a:p>
            <a:r>
              <a:rPr lang="en-DE"/>
              <a:t>Kognitive Semantik</a:t>
            </a:r>
          </a:p>
        </p:txBody>
      </p:sp>
      <p:sp>
        <p:nvSpPr>
          <p:cNvPr id="3" name="Footer Placeholder 2">
            <a:extLst>
              <a:ext uri="{FF2B5EF4-FFF2-40B4-BE49-F238E27FC236}">
                <a16:creationId xmlns:a16="http://schemas.microsoft.com/office/drawing/2014/main" id="{1A504B9A-DA3A-9B48-8678-23426EEA29E9}"/>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0B09132E-EDB1-9641-93D7-8EB1C1310E4D}"/>
              </a:ext>
            </a:extLst>
          </p:cNvPr>
          <p:cNvSpPr>
            <a:spLocks noGrp="1"/>
          </p:cNvSpPr>
          <p:nvPr>
            <p:ph type="sldNum" sz="quarter" idx="12"/>
          </p:nvPr>
        </p:nvSpPr>
        <p:spPr/>
        <p:txBody>
          <a:bodyPr/>
          <a:lstStyle/>
          <a:p>
            <a:fld id="{9D195BCC-3514-4B1B-9C18-24F3D67EC549}" type="slidenum">
              <a:rPr lang="de-DE" smtClean="0"/>
              <a:t>38</a:t>
            </a:fld>
            <a:endParaRPr lang="de-DE"/>
          </a:p>
        </p:txBody>
      </p:sp>
      <p:sp>
        <p:nvSpPr>
          <p:cNvPr id="5" name="Text Placeholder 4">
            <a:extLst>
              <a:ext uri="{FF2B5EF4-FFF2-40B4-BE49-F238E27FC236}">
                <a16:creationId xmlns:a16="http://schemas.microsoft.com/office/drawing/2014/main" id="{3643AF7B-0CE5-804C-90BD-691028D3DED2}"/>
              </a:ext>
            </a:extLst>
          </p:cNvPr>
          <p:cNvSpPr>
            <a:spLocks noGrp="1"/>
          </p:cNvSpPr>
          <p:nvPr>
            <p:ph type="body" sz="quarter" idx="14"/>
          </p:nvPr>
        </p:nvSpPr>
        <p:spPr/>
        <p:txBody>
          <a:bodyPr/>
          <a:lstStyle/>
          <a:p>
            <a:r>
              <a:rPr lang="en-DE" sz="2400"/>
              <a:t>Die Kognitive Linguistik stellt Bedeutung in den Mittelpunkt: "primacy of semantics in linguistic analysis" (Geeraerts 1997: 8)</a:t>
            </a:r>
          </a:p>
          <a:p>
            <a:r>
              <a:rPr lang="en-GB" sz="2400"/>
              <a:t>Bedeutung ist </a:t>
            </a:r>
          </a:p>
          <a:p>
            <a:pPr lvl="1"/>
            <a:r>
              <a:rPr lang="en-GB"/>
              <a:t>(1) nicht-autonom und enzyklopädisch,</a:t>
            </a:r>
          </a:p>
          <a:p>
            <a:pPr lvl="1"/>
            <a:r>
              <a:rPr lang="en-GB"/>
              <a:t>(2) gebrauchs- und erfahrungsbasiert, </a:t>
            </a:r>
          </a:p>
          <a:p>
            <a:pPr lvl="1"/>
            <a:r>
              <a:rPr lang="en-GB"/>
              <a:t>(3) perspektiviert sowie</a:t>
            </a:r>
          </a:p>
          <a:p>
            <a:pPr lvl="1"/>
            <a:r>
              <a:rPr lang="en-GB"/>
              <a:t>(4) dynamisch und flexibel</a:t>
            </a:r>
          </a:p>
          <a:p>
            <a:endParaRPr lang="en-DE" sz="2400"/>
          </a:p>
        </p:txBody>
      </p:sp>
      <p:sp>
        <p:nvSpPr>
          <p:cNvPr id="6" name="Text Placeholder 5">
            <a:extLst>
              <a:ext uri="{FF2B5EF4-FFF2-40B4-BE49-F238E27FC236}">
                <a16:creationId xmlns:a16="http://schemas.microsoft.com/office/drawing/2014/main" id="{FA128FF3-22F9-5949-AA3A-03B6F5367DB6}"/>
              </a:ext>
            </a:extLst>
          </p:cNvPr>
          <p:cNvSpPr>
            <a:spLocks noGrp="1"/>
          </p:cNvSpPr>
          <p:nvPr>
            <p:ph type="body" sz="quarter" idx="15"/>
          </p:nvPr>
        </p:nvSpPr>
        <p:spPr/>
        <p:txBody>
          <a:bodyPr/>
          <a:lstStyle/>
          <a:p>
            <a:r>
              <a:rPr lang="en-DE"/>
              <a:t>Bedeutung in der Kognitiven Linguistik</a:t>
            </a:r>
          </a:p>
        </p:txBody>
      </p:sp>
    </p:spTree>
    <p:extLst>
      <p:ext uri="{BB962C8B-B14F-4D97-AF65-F5344CB8AC3E}">
        <p14:creationId xmlns:p14="http://schemas.microsoft.com/office/powerpoint/2010/main" val="11382881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E2474-F4D4-154B-A223-D3CD56ADEB66}"/>
              </a:ext>
            </a:extLst>
          </p:cNvPr>
          <p:cNvSpPr>
            <a:spLocks noGrp="1"/>
          </p:cNvSpPr>
          <p:nvPr>
            <p:ph type="title"/>
          </p:nvPr>
        </p:nvSpPr>
        <p:spPr/>
        <p:txBody>
          <a:bodyPr/>
          <a:lstStyle/>
          <a:p>
            <a:r>
              <a:rPr lang="en-DE"/>
              <a:t>Kognitive Semantik</a:t>
            </a:r>
          </a:p>
        </p:txBody>
      </p:sp>
      <p:sp>
        <p:nvSpPr>
          <p:cNvPr id="3" name="Footer Placeholder 2">
            <a:extLst>
              <a:ext uri="{FF2B5EF4-FFF2-40B4-BE49-F238E27FC236}">
                <a16:creationId xmlns:a16="http://schemas.microsoft.com/office/drawing/2014/main" id="{1A504B9A-DA3A-9B48-8678-23426EEA29E9}"/>
              </a:ext>
            </a:extLst>
          </p:cNvPr>
          <p:cNvSpPr>
            <a:spLocks noGrp="1"/>
          </p:cNvSpPr>
          <p:nvPr>
            <p:ph type="ftr" sz="quarter" idx="11"/>
          </p:nvPr>
        </p:nvSpPr>
        <p:spPr/>
        <p:txBody>
          <a:bodyPr/>
          <a:lstStyle/>
          <a:p>
            <a:r>
              <a:rPr lang="de-DE"/>
              <a:t>(Zima 2021)</a:t>
            </a:r>
          </a:p>
        </p:txBody>
      </p:sp>
      <p:sp>
        <p:nvSpPr>
          <p:cNvPr id="4" name="Slide Number Placeholder 3">
            <a:extLst>
              <a:ext uri="{FF2B5EF4-FFF2-40B4-BE49-F238E27FC236}">
                <a16:creationId xmlns:a16="http://schemas.microsoft.com/office/drawing/2014/main" id="{0B09132E-EDB1-9641-93D7-8EB1C1310E4D}"/>
              </a:ext>
            </a:extLst>
          </p:cNvPr>
          <p:cNvSpPr>
            <a:spLocks noGrp="1"/>
          </p:cNvSpPr>
          <p:nvPr>
            <p:ph type="sldNum" sz="quarter" idx="12"/>
          </p:nvPr>
        </p:nvSpPr>
        <p:spPr/>
        <p:txBody>
          <a:bodyPr/>
          <a:lstStyle/>
          <a:p>
            <a:fld id="{9D195BCC-3514-4B1B-9C18-24F3D67EC549}" type="slidenum">
              <a:rPr lang="de-DE" smtClean="0"/>
              <a:t>39</a:t>
            </a:fld>
            <a:endParaRPr lang="de-DE"/>
          </a:p>
        </p:txBody>
      </p:sp>
      <p:sp>
        <p:nvSpPr>
          <p:cNvPr id="5" name="Text Placeholder 4">
            <a:extLst>
              <a:ext uri="{FF2B5EF4-FFF2-40B4-BE49-F238E27FC236}">
                <a16:creationId xmlns:a16="http://schemas.microsoft.com/office/drawing/2014/main" id="{3643AF7B-0CE5-804C-90BD-691028D3DED2}"/>
              </a:ext>
            </a:extLst>
          </p:cNvPr>
          <p:cNvSpPr>
            <a:spLocks noGrp="1"/>
          </p:cNvSpPr>
          <p:nvPr>
            <p:ph type="body" sz="quarter" idx="14"/>
          </p:nvPr>
        </p:nvSpPr>
        <p:spPr/>
        <p:txBody>
          <a:bodyPr/>
          <a:lstStyle/>
          <a:p>
            <a:r>
              <a:rPr lang="en-GB" sz="1600"/>
              <a:t>Bedeutung ist </a:t>
            </a:r>
          </a:p>
          <a:p>
            <a:pPr lvl="1"/>
            <a:r>
              <a:rPr lang="en-GB" sz="1600"/>
              <a:t>(1) nicht-autonom und enzyklopädisch</a:t>
            </a:r>
          </a:p>
          <a:p>
            <a:pPr marL="274638" lvl="1" indent="0">
              <a:buNone/>
            </a:pPr>
            <a:r>
              <a:rPr lang="en-GB" sz="1600"/>
              <a:t>Sprachwissen und Weltwissen hängen untrennbar zusammen und sind nicht voneinander autonom.</a:t>
            </a:r>
          </a:p>
          <a:p>
            <a:pPr lvl="1"/>
            <a:r>
              <a:rPr lang="en-GB" sz="1600"/>
              <a:t>(2) gebrauchs- und erfahrungsbasiert, </a:t>
            </a:r>
          </a:p>
          <a:p>
            <a:pPr marL="266700" lvl="1" indent="0">
              <a:buNone/>
            </a:pPr>
            <a:r>
              <a:rPr lang="en-GB" sz="1600"/>
              <a:t>Die Bedeutung sprachlicher Zeichen ergibt sich aus konkreten Gebrauchsereignissen.</a:t>
            </a:r>
          </a:p>
          <a:p>
            <a:pPr lvl="1"/>
            <a:r>
              <a:rPr lang="en-GB" sz="1600"/>
              <a:t>(3) perspektiviert sowie</a:t>
            </a:r>
          </a:p>
          <a:p>
            <a:pPr marL="266700" lvl="1" indent="0">
              <a:buNone/>
            </a:pPr>
            <a:r>
              <a:rPr lang="en-GB" sz="1600"/>
              <a:t>Sprache dient der Kategorisierung der Welt aus Perspektive der Sprachbenutzerin. </a:t>
            </a:r>
          </a:p>
          <a:p>
            <a:pPr lvl="1"/>
            <a:r>
              <a:rPr lang="en-GB" sz="1600"/>
              <a:t>(4) dynamisch und flexibel</a:t>
            </a:r>
          </a:p>
          <a:p>
            <a:pPr marL="266700" lvl="1" indent="0">
              <a:buNone/>
            </a:pPr>
            <a:r>
              <a:rPr lang="en-GB" sz="1600"/>
              <a:t>Bedeutung wird "online" in der Interaktion konstruiert und zwischen den Interaktanten verhandelt.</a:t>
            </a:r>
            <a:endParaRPr lang="en-DE" sz="1600"/>
          </a:p>
        </p:txBody>
      </p:sp>
      <p:sp>
        <p:nvSpPr>
          <p:cNvPr id="6" name="Text Placeholder 5">
            <a:extLst>
              <a:ext uri="{FF2B5EF4-FFF2-40B4-BE49-F238E27FC236}">
                <a16:creationId xmlns:a16="http://schemas.microsoft.com/office/drawing/2014/main" id="{FA128FF3-22F9-5949-AA3A-03B6F5367DB6}"/>
              </a:ext>
            </a:extLst>
          </p:cNvPr>
          <p:cNvSpPr>
            <a:spLocks noGrp="1"/>
          </p:cNvSpPr>
          <p:nvPr>
            <p:ph type="body" sz="quarter" idx="15"/>
          </p:nvPr>
        </p:nvSpPr>
        <p:spPr/>
        <p:txBody>
          <a:bodyPr/>
          <a:lstStyle/>
          <a:p>
            <a:r>
              <a:rPr lang="en-DE"/>
              <a:t>Bedeutung in der Kognitiven Linguistik</a:t>
            </a:r>
          </a:p>
        </p:txBody>
      </p:sp>
    </p:spTree>
    <p:extLst>
      <p:ext uri="{BB962C8B-B14F-4D97-AF65-F5344CB8AC3E}">
        <p14:creationId xmlns:p14="http://schemas.microsoft.com/office/powerpoint/2010/main" val="414256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5D2BD-4B51-9042-A5CE-8BEFF3504D20}"/>
              </a:ext>
            </a:extLst>
          </p:cNvPr>
          <p:cNvSpPr>
            <a:spLocks noGrp="1"/>
          </p:cNvSpPr>
          <p:nvPr>
            <p:ph type="title"/>
          </p:nvPr>
        </p:nvSpPr>
        <p:spPr/>
        <p:txBody>
          <a:bodyPr/>
          <a:lstStyle/>
          <a:p>
            <a:r>
              <a:rPr lang="en-US"/>
              <a:t>Sprache und Kognition</a:t>
            </a:r>
          </a:p>
        </p:txBody>
      </p:sp>
      <p:sp>
        <p:nvSpPr>
          <p:cNvPr id="3" name="Content Placeholder 2">
            <a:extLst>
              <a:ext uri="{FF2B5EF4-FFF2-40B4-BE49-F238E27FC236}">
                <a16:creationId xmlns:a16="http://schemas.microsoft.com/office/drawing/2014/main" id="{44C964EC-9579-0345-A8E4-78C693B76118}"/>
              </a:ext>
            </a:extLst>
          </p:cNvPr>
          <p:cNvSpPr>
            <a:spLocks noGrp="1"/>
          </p:cNvSpPr>
          <p:nvPr>
            <p:ph idx="1"/>
          </p:nvPr>
        </p:nvSpPr>
        <p:spPr/>
        <p:txBody>
          <a:bodyPr/>
          <a:lstStyle/>
          <a:p>
            <a:r>
              <a:rPr lang="en-US" sz="1800"/>
              <a:t>Dass Sprache (auch) ein kognitives Phänomen ist, ist unbestritten.</a:t>
            </a:r>
          </a:p>
          <a:p>
            <a:r>
              <a:rPr lang="en-US" sz="1800"/>
              <a:t>Wie genau jedoch Sprache und Kognition zusammenhängen, ist hochumstritten.</a:t>
            </a:r>
          </a:p>
        </p:txBody>
      </p:sp>
      <p:pic>
        <p:nvPicPr>
          <p:cNvPr id="8194" name="Picture 2" descr="Mind, Brain, Mindset, Perception, Intelligence, Think">
            <a:extLst>
              <a:ext uri="{FF2B5EF4-FFF2-40B4-BE49-F238E27FC236}">
                <a16:creationId xmlns:a16="http://schemas.microsoft.com/office/drawing/2014/main" id="{DC35320C-73B4-C447-8730-C5CE1D8495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2574925"/>
            <a:ext cx="2687266" cy="2074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92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99750-B4DF-B44B-B637-EAD7DAA5E4B7}"/>
              </a:ext>
            </a:extLst>
          </p:cNvPr>
          <p:cNvSpPr>
            <a:spLocks noGrp="1"/>
          </p:cNvSpPr>
          <p:nvPr>
            <p:ph type="title"/>
          </p:nvPr>
        </p:nvSpPr>
        <p:spPr/>
        <p:txBody>
          <a:bodyPr/>
          <a:lstStyle/>
          <a:p>
            <a:r>
              <a:rPr lang="en-DE"/>
              <a:t>Kognitive Semantik</a:t>
            </a:r>
          </a:p>
        </p:txBody>
      </p:sp>
      <p:sp>
        <p:nvSpPr>
          <p:cNvPr id="3" name="Footer Placeholder 2">
            <a:extLst>
              <a:ext uri="{FF2B5EF4-FFF2-40B4-BE49-F238E27FC236}">
                <a16:creationId xmlns:a16="http://schemas.microsoft.com/office/drawing/2014/main" id="{7A4CC3B1-FE86-5D4E-B08E-CE21B9C0F60A}"/>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3CEFD23B-6A55-AD41-BB29-F5031962DB3F}"/>
              </a:ext>
            </a:extLst>
          </p:cNvPr>
          <p:cNvSpPr>
            <a:spLocks noGrp="1"/>
          </p:cNvSpPr>
          <p:nvPr>
            <p:ph type="sldNum" sz="quarter" idx="12"/>
          </p:nvPr>
        </p:nvSpPr>
        <p:spPr/>
        <p:txBody>
          <a:bodyPr/>
          <a:lstStyle/>
          <a:p>
            <a:fld id="{9D195BCC-3514-4B1B-9C18-24F3D67EC549}" type="slidenum">
              <a:rPr lang="de-DE" smtClean="0"/>
              <a:t>40</a:t>
            </a:fld>
            <a:endParaRPr lang="de-DE"/>
          </a:p>
        </p:txBody>
      </p:sp>
      <p:sp>
        <p:nvSpPr>
          <p:cNvPr id="5" name="Text Placeholder 4">
            <a:extLst>
              <a:ext uri="{FF2B5EF4-FFF2-40B4-BE49-F238E27FC236}">
                <a16:creationId xmlns:a16="http://schemas.microsoft.com/office/drawing/2014/main" id="{8F3D8003-1912-B24F-A5D0-E0CF362385FF}"/>
              </a:ext>
            </a:extLst>
          </p:cNvPr>
          <p:cNvSpPr>
            <a:spLocks noGrp="1"/>
          </p:cNvSpPr>
          <p:nvPr>
            <p:ph type="body" sz="quarter" idx="14"/>
          </p:nvPr>
        </p:nvSpPr>
        <p:spPr/>
        <p:txBody>
          <a:bodyPr/>
          <a:lstStyle/>
          <a:p>
            <a:r>
              <a:rPr lang="en-DE"/>
              <a:t>Die oben genannten Grundannahmen haben auch zur Folge, dass eine Unterscheidung zwischen </a:t>
            </a:r>
            <a:r>
              <a:rPr lang="en-DE" b="1"/>
              <a:t>Ausdrucksbedeutung </a:t>
            </a:r>
            <a:r>
              <a:rPr lang="en-DE"/>
              <a:t>und </a:t>
            </a:r>
            <a:r>
              <a:rPr lang="en-DE" b="1"/>
              <a:t>Äußerungsbedeutung </a:t>
            </a:r>
            <a:r>
              <a:rPr lang="en-DE"/>
              <a:t>in der Kognitiven Linguistik als problematisch bis unmöglich angesehen wird.</a:t>
            </a:r>
          </a:p>
          <a:p>
            <a:r>
              <a:rPr lang="en-DE"/>
              <a:t>Zur Erinnerung:</a:t>
            </a:r>
          </a:p>
          <a:p>
            <a:pPr lvl="1"/>
            <a:r>
              <a:rPr lang="en-DE" sz="1600"/>
              <a:t>Drei Ebenen der Bedeutung:</a:t>
            </a:r>
          </a:p>
          <a:p>
            <a:pPr lvl="1"/>
            <a:r>
              <a:rPr lang="en-DE" sz="1400" b="1"/>
              <a:t>Ausdrucksbedeutung: </a:t>
            </a:r>
            <a:r>
              <a:rPr lang="en-DE" sz="1400"/>
              <a:t>Bedeutung eines einfachen oder zusammengesetzten Ausdrucks für sich genommen</a:t>
            </a:r>
          </a:p>
          <a:p>
            <a:pPr lvl="1"/>
            <a:r>
              <a:rPr lang="en-DE" sz="1400" b="1"/>
              <a:t>Äußerungsbedeutung: </a:t>
            </a:r>
            <a:r>
              <a:rPr lang="en-DE" sz="1400"/>
              <a:t>Bedeutung, die ein einfacher oder zusammengesetzter Ausdruck durch die Festlegung seiner Referenz in einem gegebenen Äußerungskontext erhält</a:t>
            </a:r>
          </a:p>
          <a:p>
            <a:pPr lvl="1"/>
            <a:r>
              <a:rPr lang="en-DE" sz="1400" b="1"/>
              <a:t>Kommunikativer Sinn: </a:t>
            </a:r>
            <a:r>
              <a:rPr lang="en-DE" sz="1400"/>
              <a:t>Bedeutung einer Äußerung als kommunikative Handlung in einer gegebenen sozialen Situation</a:t>
            </a:r>
            <a:endParaRPr lang="en-DE" sz="1600"/>
          </a:p>
        </p:txBody>
      </p:sp>
      <p:sp>
        <p:nvSpPr>
          <p:cNvPr id="6" name="Text Placeholder 5">
            <a:extLst>
              <a:ext uri="{FF2B5EF4-FFF2-40B4-BE49-F238E27FC236}">
                <a16:creationId xmlns:a16="http://schemas.microsoft.com/office/drawing/2014/main" id="{F95B314E-11C5-8646-8C73-3DED65553BA9}"/>
              </a:ext>
            </a:extLst>
          </p:cNvPr>
          <p:cNvSpPr>
            <a:spLocks noGrp="1"/>
          </p:cNvSpPr>
          <p:nvPr>
            <p:ph type="body" sz="quarter" idx="15"/>
          </p:nvPr>
        </p:nvSpPr>
        <p:spPr/>
        <p:txBody>
          <a:bodyPr/>
          <a:lstStyle/>
          <a:p>
            <a:r>
              <a:rPr lang="en-DE"/>
              <a:t>Bedeutung in der Kognitiven Linguistik</a:t>
            </a:r>
          </a:p>
        </p:txBody>
      </p:sp>
    </p:spTree>
    <p:extLst>
      <p:ext uri="{BB962C8B-B14F-4D97-AF65-F5344CB8AC3E}">
        <p14:creationId xmlns:p14="http://schemas.microsoft.com/office/powerpoint/2010/main" val="18530243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A8DEF-9879-6447-B737-302F7DFC161A}"/>
              </a:ext>
            </a:extLst>
          </p:cNvPr>
          <p:cNvSpPr>
            <a:spLocks noGrp="1"/>
          </p:cNvSpPr>
          <p:nvPr>
            <p:ph type="title"/>
          </p:nvPr>
        </p:nvSpPr>
        <p:spPr/>
        <p:txBody>
          <a:bodyPr/>
          <a:lstStyle/>
          <a:p>
            <a:r>
              <a:rPr lang="en-DE"/>
              <a:t>Kognitive Semantik</a:t>
            </a:r>
          </a:p>
        </p:txBody>
      </p:sp>
      <p:sp>
        <p:nvSpPr>
          <p:cNvPr id="3" name="Footer Placeholder 2">
            <a:extLst>
              <a:ext uri="{FF2B5EF4-FFF2-40B4-BE49-F238E27FC236}">
                <a16:creationId xmlns:a16="http://schemas.microsoft.com/office/drawing/2014/main" id="{FA7CC7E6-1DAA-BE4D-8246-78AE8C3CBC08}"/>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6508CB18-0118-6543-A86C-3209C4777D2E}"/>
              </a:ext>
            </a:extLst>
          </p:cNvPr>
          <p:cNvSpPr>
            <a:spLocks noGrp="1"/>
          </p:cNvSpPr>
          <p:nvPr>
            <p:ph type="sldNum" sz="quarter" idx="12"/>
          </p:nvPr>
        </p:nvSpPr>
        <p:spPr/>
        <p:txBody>
          <a:bodyPr/>
          <a:lstStyle/>
          <a:p>
            <a:fld id="{9D195BCC-3514-4B1B-9C18-24F3D67EC549}" type="slidenum">
              <a:rPr lang="de-DE" smtClean="0"/>
              <a:t>41</a:t>
            </a:fld>
            <a:endParaRPr lang="de-DE"/>
          </a:p>
        </p:txBody>
      </p:sp>
      <p:sp>
        <p:nvSpPr>
          <p:cNvPr id="5" name="Text Placeholder 4">
            <a:extLst>
              <a:ext uri="{FF2B5EF4-FFF2-40B4-BE49-F238E27FC236}">
                <a16:creationId xmlns:a16="http://schemas.microsoft.com/office/drawing/2014/main" id="{06231F5D-E640-234A-B884-4F298F165ACF}"/>
              </a:ext>
            </a:extLst>
          </p:cNvPr>
          <p:cNvSpPr>
            <a:spLocks noGrp="1"/>
          </p:cNvSpPr>
          <p:nvPr>
            <p:ph type="body" sz="quarter" idx="14"/>
          </p:nvPr>
        </p:nvSpPr>
        <p:spPr/>
        <p:txBody>
          <a:bodyPr/>
          <a:lstStyle/>
          <a:p>
            <a:r>
              <a:rPr lang="en-DE"/>
              <a:t>zentrale Annahme der KL: Bedeutung ist Konzeptualisierung</a:t>
            </a:r>
          </a:p>
          <a:p>
            <a:r>
              <a:rPr lang="en-DE"/>
              <a:t>genauer: Bedeutung ist </a:t>
            </a:r>
            <a:r>
              <a:rPr lang="en-DE" b="1"/>
              <a:t>mentale Simulation </a:t>
            </a:r>
            <a:r>
              <a:rPr lang="en-DE"/>
              <a:t>(Bergen 2012)</a:t>
            </a:r>
          </a:p>
          <a:p>
            <a:r>
              <a:rPr lang="en-DE"/>
              <a:t>Bedeutung kann mit Hilfe grundlegender </a:t>
            </a:r>
            <a:r>
              <a:rPr lang="en-DE" b="1"/>
              <a:t>Konzeptualisierungsoperationen </a:t>
            </a:r>
            <a:r>
              <a:rPr lang="en-DE"/>
              <a:t>(</a:t>
            </a:r>
            <a:r>
              <a:rPr lang="en-DE" i="1"/>
              <a:t>construal operations</a:t>
            </a:r>
            <a:r>
              <a:rPr lang="en-DE"/>
              <a:t>) erklärt werden, z.B. Kategorisierung, Aufmerksamkeitssteuerung/Perspektivierung, Metapher und Metonymie (Croft &amp; Cruse 2004)</a:t>
            </a:r>
          </a:p>
        </p:txBody>
      </p:sp>
      <p:sp>
        <p:nvSpPr>
          <p:cNvPr id="6" name="Text Placeholder 5">
            <a:extLst>
              <a:ext uri="{FF2B5EF4-FFF2-40B4-BE49-F238E27FC236}">
                <a16:creationId xmlns:a16="http://schemas.microsoft.com/office/drawing/2014/main" id="{C9F82D90-8D53-FD43-993B-E886BE4A782F}"/>
              </a:ext>
            </a:extLst>
          </p:cNvPr>
          <p:cNvSpPr>
            <a:spLocks noGrp="1"/>
          </p:cNvSpPr>
          <p:nvPr>
            <p:ph type="body" sz="quarter" idx="15"/>
          </p:nvPr>
        </p:nvSpPr>
        <p:spPr/>
        <p:txBody>
          <a:bodyPr/>
          <a:lstStyle/>
          <a:p>
            <a:r>
              <a:rPr lang="en-DE"/>
              <a:t>Bedeutung als Konzeptualisierung</a:t>
            </a:r>
          </a:p>
        </p:txBody>
      </p:sp>
    </p:spTree>
    <p:extLst>
      <p:ext uri="{BB962C8B-B14F-4D97-AF65-F5344CB8AC3E}">
        <p14:creationId xmlns:p14="http://schemas.microsoft.com/office/powerpoint/2010/main" val="19864272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6252D-B29C-384D-9186-FFC9791729DD}"/>
              </a:ext>
            </a:extLst>
          </p:cNvPr>
          <p:cNvSpPr>
            <a:spLocks noGrp="1"/>
          </p:cNvSpPr>
          <p:nvPr>
            <p:ph type="title"/>
          </p:nvPr>
        </p:nvSpPr>
        <p:spPr/>
        <p:txBody>
          <a:bodyPr/>
          <a:lstStyle/>
          <a:p>
            <a:r>
              <a:rPr lang="en-DE"/>
              <a:t>Kognitive Semantik</a:t>
            </a:r>
          </a:p>
        </p:txBody>
      </p:sp>
      <p:sp>
        <p:nvSpPr>
          <p:cNvPr id="3" name="Footer Placeholder 2">
            <a:extLst>
              <a:ext uri="{FF2B5EF4-FFF2-40B4-BE49-F238E27FC236}">
                <a16:creationId xmlns:a16="http://schemas.microsoft.com/office/drawing/2014/main" id="{5A13989D-55A1-BF45-B2AB-FEC718A02BA1}"/>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8C7F2B47-C6B5-8E4D-A03B-37B945FEA127}"/>
              </a:ext>
            </a:extLst>
          </p:cNvPr>
          <p:cNvSpPr>
            <a:spLocks noGrp="1"/>
          </p:cNvSpPr>
          <p:nvPr>
            <p:ph type="sldNum" sz="quarter" idx="12"/>
          </p:nvPr>
        </p:nvSpPr>
        <p:spPr/>
        <p:txBody>
          <a:bodyPr/>
          <a:lstStyle/>
          <a:p>
            <a:fld id="{9D195BCC-3514-4B1B-9C18-24F3D67EC549}" type="slidenum">
              <a:rPr lang="de-DE" smtClean="0"/>
              <a:t>42</a:t>
            </a:fld>
            <a:endParaRPr lang="de-DE"/>
          </a:p>
        </p:txBody>
      </p:sp>
      <p:sp>
        <p:nvSpPr>
          <p:cNvPr id="5" name="Text Placeholder 4">
            <a:extLst>
              <a:ext uri="{FF2B5EF4-FFF2-40B4-BE49-F238E27FC236}">
                <a16:creationId xmlns:a16="http://schemas.microsoft.com/office/drawing/2014/main" id="{E53F0852-68A8-0947-9F46-D2FC6C7BCB0B}"/>
              </a:ext>
            </a:extLst>
          </p:cNvPr>
          <p:cNvSpPr>
            <a:spLocks noGrp="1"/>
          </p:cNvSpPr>
          <p:nvPr>
            <p:ph type="body" sz="quarter" idx="14"/>
          </p:nvPr>
        </p:nvSpPr>
        <p:spPr/>
        <p:txBody>
          <a:bodyPr/>
          <a:lstStyle/>
          <a:p>
            <a:r>
              <a:rPr lang="en-DE"/>
              <a:t>Sprache ist </a:t>
            </a:r>
            <a:r>
              <a:rPr lang="en-DE" b="1"/>
              <a:t>perspektivisch</a:t>
            </a:r>
            <a:r>
              <a:rPr lang="en-DE"/>
              <a:t>: </a:t>
            </a:r>
          </a:p>
        </p:txBody>
      </p:sp>
      <p:sp>
        <p:nvSpPr>
          <p:cNvPr id="6" name="Text Placeholder 5">
            <a:extLst>
              <a:ext uri="{FF2B5EF4-FFF2-40B4-BE49-F238E27FC236}">
                <a16:creationId xmlns:a16="http://schemas.microsoft.com/office/drawing/2014/main" id="{2873A1EE-CFCE-2E4E-A77A-CF2A8D7378D6}"/>
              </a:ext>
            </a:extLst>
          </p:cNvPr>
          <p:cNvSpPr>
            <a:spLocks noGrp="1"/>
          </p:cNvSpPr>
          <p:nvPr>
            <p:ph type="body" sz="quarter" idx="15"/>
          </p:nvPr>
        </p:nvSpPr>
        <p:spPr/>
        <p:txBody>
          <a:bodyPr/>
          <a:lstStyle/>
          <a:p>
            <a:r>
              <a:rPr lang="en-DE"/>
              <a:t>Sprache und Perspektivierung</a:t>
            </a:r>
          </a:p>
        </p:txBody>
      </p:sp>
      <p:pic>
        <p:nvPicPr>
          <p:cNvPr id="1026" name="Picture 2" descr="Head, Brain, Thoughts, Human Body, Face, Psychology">
            <a:extLst>
              <a:ext uri="{FF2B5EF4-FFF2-40B4-BE49-F238E27FC236}">
                <a16:creationId xmlns:a16="http://schemas.microsoft.com/office/drawing/2014/main" id="{DB098885-CD8F-8D4A-A214-AC4FAEE246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016" y="0"/>
            <a:ext cx="9252520" cy="5609264"/>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4">
            <a:extLst>
              <a:ext uri="{FF2B5EF4-FFF2-40B4-BE49-F238E27FC236}">
                <a16:creationId xmlns:a16="http://schemas.microsoft.com/office/drawing/2014/main" id="{FD43930B-EB1C-A642-8067-119125DEC0E8}"/>
              </a:ext>
            </a:extLst>
          </p:cNvPr>
          <p:cNvSpPr txBox="1">
            <a:spLocks/>
          </p:cNvSpPr>
          <p:nvPr/>
        </p:nvSpPr>
        <p:spPr>
          <a:xfrm>
            <a:off x="-36512" y="990749"/>
            <a:ext cx="3384376" cy="3311525"/>
          </a:xfrm>
          <a:prstGeom prst="rect">
            <a:avLst/>
          </a:prstGeom>
        </p:spPr>
        <p:txBody>
          <a:bodyPr vert="horz" lIns="0" tIns="72000" rIns="0" bIns="0" rtlCol="0">
            <a:noAutofit/>
          </a:bodyPr>
          <a:lstStyle>
            <a:lvl1pPr marL="266700" indent="-266700" algn="l" defTabSz="914400" rtl="0" eaLnBrk="1" latinLnBrk="0" hangingPunct="1">
              <a:lnSpc>
                <a:spcPct val="90000"/>
              </a:lnSpc>
              <a:spcBef>
                <a:spcPts val="600"/>
              </a:spcBef>
              <a:buClr>
                <a:schemeClr val="tx2"/>
              </a:buClr>
              <a:buFont typeface="Wingdings 2" panose="05020102010507070707" pitchFamily="18" charset="2"/>
              <a:buChar char=""/>
              <a:defRPr sz="2000" kern="1200">
                <a:solidFill>
                  <a:schemeClr val="tx1"/>
                </a:solidFill>
                <a:latin typeface="+mn-lt"/>
                <a:ea typeface="+mn-ea"/>
                <a:cs typeface="+mn-cs"/>
              </a:defRPr>
            </a:lvl1pPr>
            <a:lvl2pPr marL="541338" indent="-274638" algn="l" defTabSz="914400" rtl="0" eaLnBrk="1" latinLnBrk="0" hangingPunct="1">
              <a:lnSpc>
                <a:spcPct val="90000"/>
              </a:lnSpc>
              <a:spcBef>
                <a:spcPts val="600"/>
              </a:spcBef>
              <a:buClr>
                <a:schemeClr val="accent6"/>
              </a:buClr>
              <a:buFont typeface="Wingdings 2" panose="05020102010507070707" pitchFamily="18" charset="2"/>
              <a:buChar char=""/>
              <a:defRPr sz="1800" kern="1200">
                <a:solidFill>
                  <a:schemeClr val="tx1"/>
                </a:solidFill>
                <a:latin typeface="+mn-lt"/>
                <a:ea typeface="+mn-ea"/>
                <a:cs typeface="+mn-cs"/>
              </a:defRPr>
            </a:lvl2pPr>
            <a:lvl3pPr marL="808038" indent="-266700" algn="l" defTabSz="914400" rtl="0" eaLnBrk="1" latinLnBrk="0" hangingPunct="1">
              <a:lnSpc>
                <a:spcPct val="90000"/>
              </a:lnSpc>
              <a:spcBef>
                <a:spcPts val="600"/>
              </a:spcBef>
              <a:buClr>
                <a:schemeClr val="accent6"/>
              </a:buClr>
              <a:buFont typeface="Wingdings 2" panose="05020102010507070707" pitchFamily="18" charset="2"/>
              <a:buChar char=""/>
              <a:defRPr sz="1600" kern="1200">
                <a:solidFill>
                  <a:schemeClr val="tx1"/>
                </a:solidFill>
                <a:latin typeface="+mn-lt"/>
                <a:ea typeface="+mn-ea"/>
                <a:cs typeface="+mn-cs"/>
              </a:defRPr>
            </a:lvl3pPr>
            <a:lvl4pPr marL="1074738" indent="-266700" algn="l" defTabSz="914400" rtl="0" eaLnBrk="1" latinLnBrk="0" hangingPunct="1">
              <a:lnSpc>
                <a:spcPct val="90000"/>
              </a:lnSpc>
              <a:spcBef>
                <a:spcPts val="600"/>
              </a:spcBef>
              <a:buClr>
                <a:schemeClr val="tx2"/>
              </a:buClr>
              <a:buFont typeface="Wingdings 2" panose="05020102010507070707" pitchFamily="18" charset="2"/>
              <a:buChar char=""/>
              <a:defRPr sz="1600" kern="1200">
                <a:solidFill>
                  <a:schemeClr val="tx1"/>
                </a:solidFill>
                <a:latin typeface="+mn-lt"/>
                <a:ea typeface="+mn-ea"/>
                <a:cs typeface="+mn-cs"/>
              </a:defRPr>
            </a:lvl4pPr>
            <a:lvl5pPr marL="1341438" indent="-266700" algn="l" defTabSz="914400" rtl="0" eaLnBrk="1" latinLnBrk="0" hangingPunct="1">
              <a:lnSpc>
                <a:spcPct val="90000"/>
              </a:lnSpc>
              <a:spcBef>
                <a:spcPts val="600"/>
              </a:spcBef>
              <a:buClr>
                <a:schemeClr val="tx2"/>
              </a:buClr>
              <a:buFont typeface="Wingdings 2" panose="05020102010507070707" pitchFamily="18" charset="2"/>
              <a:buChar char=""/>
              <a:defRPr sz="1600"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6pPr>
            <a:lvl7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7pPr>
            <a:lvl8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9pPr>
          </a:lstStyle>
          <a:p>
            <a:r>
              <a:rPr lang="en-DE"/>
              <a:t>Sprache ist </a:t>
            </a:r>
            <a:r>
              <a:rPr lang="en-DE" b="1"/>
              <a:t>perspektivisch</a:t>
            </a:r>
            <a:r>
              <a:rPr lang="en-DE"/>
              <a:t>: mit sprachlichen Mitteln können wir selektiv einzelne Aspekte hervorheben und andere ausblenden</a:t>
            </a:r>
          </a:p>
          <a:p>
            <a:r>
              <a:rPr lang="en-DE"/>
              <a:t>Dem trägt die KL mit der Unterscheidung von </a:t>
            </a:r>
            <a:r>
              <a:rPr lang="en-DE" b="1"/>
              <a:t>Figur und Grund </a:t>
            </a:r>
            <a:r>
              <a:rPr lang="en-DE"/>
              <a:t>(z.B. Ungerer &amp; Schmid 2006) bzw. </a:t>
            </a:r>
            <a:r>
              <a:rPr lang="en-DE" b="1"/>
              <a:t>Profil und Basis </a:t>
            </a:r>
            <a:r>
              <a:rPr lang="en-DE"/>
              <a:t>(Langacker 2008) Rechnung.</a:t>
            </a:r>
          </a:p>
          <a:p>
            <a:pPr marL="0" indent="0">
              <a:buNone/>
            </a:pPr>
            <a:endParaRPr lang="en-DE"/>
          </a:p>
        </p:txBody>
      </p:sp>
      <p:sp>
        <p:nvSpPr>
          <p:cNvPr id="9" name="Text Placeholder 5">
            <a:extLst>
              <a:ext uri="{FF2B5EF4-FFF2-40B4-BE49-F238E27FC236}">
                <a16:creationId xmlns:a16="http://schemas.microsoft.com/office/drawing/2014/main" id="{79FAC313-ADCD-F340-A360-2819ABF825A2}"/>
              </a:ext>
            </a:extLst>
          </p:cNvPr>
          <p:cNvSpPr txBox="1">
            <a:spLocks/>
          </p:cNvSpPr>
          <p:nvPr/>
        </p:nvSpPr>
        <p:spPr>
          <a:xfrm>
            <a:off x="35496" y="280642"/>
            <a:ext cx="8101013" cy="324250"/>
          </a:xfrm>
          <a:prstGeom prst="rect">
            <a:avLst/>
          </a:prstGeom>
          <a:noFill/>
          <a:ln/>
          <a:extLst>
            <a:ext uri="{909E8E84-426E-40DD-AFC4-6F175D3DCCD1}">
              <a14:hiddenFill xmlns:a14="http://schemas.microsoft.com/office/drawing/2010/main">
                <a:solidFill>
                  <a:srgbClr val="FFFFFF">
                    <a:lumMod val="100000"/>
                  </a:srgbClr>
                </a:solidFill>
              </a14:hiddenFill>
            </a:ext>
          </a:extLst>
        </p:spPr>
        <p:txBody>
          <a:bodyPr vert="horz" lIns="0" tIns="0" rIns="0" bIns="0" rtlCol="0" anchor="ctr">
            <a:noAutofit/>
          </a:bodyPr>
          <a:lstStyle>
            <a:lvl1pPr marL="0" indent="0" algn="l" defTabSz="914400" rtl="0" eaLnBrk="1" latinLnBrk="0" hangingPunct="1">
              <a:lnSpc>
                <a:spcPct val="90000"/>
              </a:lnSpc>
              <a:spcBef>
                <a:spcPts val="600"/>
              </a:spcBef>
              <a:buClr>
                <a:schemeClr val="tx2"/>
              </a:buClr>
              <a:buFont typeface="Wingdings 2" panose="05020102010507070707" pitchFamily="18" charset="2"/>
              <a:buNone/>
              <a:defRPr sz="2400" b="0" kern="1200">
                <a:solidFill>
                  <a:schemeClr val="tx2">
                    <a:lumMod val="100000"/>
                  </a:schemeClr>
                </a:solidFill>
                <a:latin typeface="Arial" panose="020B0604020202020204" pitchFamily="34" charset="0"/>
                <a:ea typeface="+mn-ea"/>
                <a:cs typeface="+mn-cs"/>
              </a:defRPr>
            </a:lvl1pPr>
            <a:lvl2pPr marL="541338" indent="-274638" algn="l" defTabSz="914400" rtl="0" eaLnBrk="1" latinLnBrk="0" hangingPunct="1">
              <a:lnSpc>
                <a:spcPct val="90000"/>
              </a:lnSpc>
              <a:spcBef>
                <a:spcPts val="600"/>
              </a:spcBef>
              <a:buClr>
                <a:schemeClr val="accent6"/>
              </a:buClr>
              <a:buFont typeface="Wingdings 2" panose="05020102010507070707" pitchFamily="18" charset="2"/>
              <a:buChar char=""/>
              <a:defRPr sz="1400" kern="1200">
                <a:solidFill>
                  <a:schemeClr val="tx1"/>
                </a:solidFill>
                <a:latin typeface="+mn-lt"/>
                <a:ea typeface="+mn-ea"/>
                <a:cs typeface="+mn-cs"/>
              </a:defRPr>
            </a:lvl2pPr>
            <a:lvl3pPr marL="808038" indent="-266700" algn="l" defTabSz="914400" rtl="0" eaLnBrk="1" latinLnBrk="0" hangingPunct="1">
              <a:lnSpc>
                <a:spcPct val="90000"/>
              </a:lnSpc>
              <a:spcBef>
                <a:spcPts val="600"/>
              </a:spcBef>
              <a:buClr>
                <a:schemeClr val="accent6"/>
              </a:buClr>
              <a:buFont typeface="Wingdings 2" panose="05020102010507070707" pitchFamily="18" charset="2"/>
              <a:buChar char=""/>
              <a:defRPr sz="1200" kern="1200">
                <a:solidFill>
                  <a:schemeClr val="tx1"/>
                </a:solidFill>
                <a:latin typeface="+mn-lt"/>
                <a:ea typeface="+mn-ea"/>
                <a:cs typeface="+mn-cs"/>
              </a:defRPr>
            </a:lvl3pPr>
            <a:lvl4pPr marL="1074738" indent="-266700" algn="l" defTabSz="914400" rtl="0" eaLnBrk="1" latinLnBrk="0" hangingPunct="1">
              <a:lnSpc>
                <a:spcPct val="90000"/>
              </a:lnSpc>
              <a:spcBef>
                <a:spcPts val="600"/>
              </a:spcBef>
              <a:buClr>
                <a:schemeClr val="tx2"/>
              </a:buClr>
              <a:buFont typeface="Wingdings 2" panose="05020102010507070707" pitchFamily="18" charset="2"/>
              <a:buChar char=""/>
              <a:defRPr sz="1200" kern="1200">
                <a:solidFill>
                  <a:schemeClr val="tx1"/>
                </a:solidFill>
                <a:latin typeface="+mn-lt"/>
                <a:ea typeface="+mn-ea"/>
                <a:cs typeface="+mn-cs"/>
              </a:defRPr>
            </a:lvl4pPr>
            <a:lvl5pPr marL="1341438" indent="-266700" algn="l" defTabSz="914400" rtl="0" eaLnBrk="1" latinLnBrk="0" hangingPunct="1">
              <a:lnSpc>
                <a:spcPct val="90000"/>
              </a:lnSpc>
              <a:spcBef>
                <a:spcPts val="600"/>
              </a:spcBef>
              <a:buClr>
                <a:schemeClr val="tx2"/>
              </a:buClr>
              <a:buFont typeface="Wingdings 2" panose="05020102010507070707" pitchFamily="18" charset="2"/>
              <a:buChar char=""/>
              <a:defRPr sz="1200"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6pPr>
            <a:lvl7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7pPr>
            <a:lvl8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9pPr>
          </a:lstStyle>
          <a:p>
            <a:r>
              <a:rPr lang="en-DE"/>
              <a:t>Sprache und </a:t>
            </a:r>
          </a:p>
          <a:p>
            <a:r>
              <a:rPr lang="en-DE"/>
              <a:t>Perspektivierung</a:t>
            </a:r>
          </a:p>
        </p:txBody>
      </p:sp>
      <p:sp>
        <p:nvSpPr>
          <p:cNvPr id="7" name="TextBox 6">
            <a:extLst>
              <a:ext uri="{FF2B5EF4-FFF2-40B4-BE49-F238E27FC236}">
                <a16:creationId xmlns:a16="http://schemas.microsoft.com/office/drawing/2014/main" id="{5E17CADD-02AA-4041-A55C-58669A482761}"/>
              </a:ext>
            </a:extLst>
          </p:cNvPr>
          <p:cNvSpPr txBox="1"/>
          <p:nvPr/>
        </p:nvSpPr>
        <p:spPr>
          <a:xfrm>
            <a:off x="5580112" y="969258"/>
            <a:ext cx="3528392" cy="3477875"/>
          </a:xfrm>
          <a:prstGeom prst="rect">
            <a:avLst/>
          </a:prstGeom>
          <a:noFill/>
        </p:spPr>
        <p:txBody>
          <a:bodyPr wrap="square" rtlCol="0">
            <a:spAutoFit/>
          </a:bodyPr>
          <a:lstStyle/>
          <a:p>
            <a:pPr algn="l"/>
            <a:r>
              <a:rPr lang="en-DE" sz="2000" i="1" dirty="0" err="1">
                <a:solidFill>
                  <a:srgbClr val="0070C0"/>
                </a:solidFill>
              </a:rPr>
              <a:t>Partei X</a:t>
            </a:r>
            <a:r>
              <a:rPr lang="en-DE" sz="2000" i="1" dirty="0" err="1"/>
              <a:t> hat die Bundestagswahl </a:t>
            </a:r>
            <a:r>
              <a:rPr lang="en-DE" sz="2000" i="1" dirty="0" err="1">
                <a:solidFill>
                  <a:srgbClr val="0070C0"/>
                </a:solidFill>
              </a:rPr>
              <a:t>gewonnen</a:t>
            </a:r>
            <a:r>
              <a:rPr lang="en-DE" sz="2000" i="1" dirty="0" err="1"/>
              <a:t>.</a:t>
            </a:r>
          </a:p>
          <a:p>
            <a:pPr algn="l"/>
            <a:endParaRPr lang="en-DE" sz="2000" i="1" dirty="0" err="1"/>
          </a:p>
          <a:p>
            <a:pPr algn="l"/>
            <a:r>
              <a:rPr lang="en-DE" sz="2000" i="1" dirty="0" err="1">
                <a:solidFill>
                  <a:srgbClr val="FF0000"/>
                </a:solidFill>
              </a:rPr>
              <a:t>Partei Y</a:t>
            </a:r>
            <a:r>
              <a:rPr lang="en-DE" sz="2000" i="1" dirty="0" err="1"/>
              <a:t> hat die Bundestagswahl </a:t>
            </a:r>
            <a:r>
              <a:rPr lang="en-DE" sz="2000" i="1" dirty="0" err="1">
                <a:solidFill>
                  <a:srgbClr val="FF0000"/>
                </a:solidFill>
              </a:rPr>
              <a:t>verloren</a:t>
            </a:r>
            <a:r>
              <a:rPr lang="en-DE" sz="2000" i="1" dirty="0" err="1"/>
              <a:t>.</a:t>
            </a:r>
          </a:p>
          <a:p>
            <a:pPr algn="l"/>
            <a:endParaRPr lang="en-DE" sz="2000" i="1" dirty="0" err="1"/>
          </a:p>
          <a:p>
            <a:pPr algn="l"/>
            <a:endParaRPr lang="en-DE" sz="2000" i="1" dirty="0" err="1"/>
          </a:p>
          <a:p>
            <a:r>
              <a:rPr lang="en-DE" sz="2000" dirty="0" err="1"/>
              <a:t>Wenn Sie hier X und Y sehen, habe ich vergessen, die Folien rechtzeitig zu aktualisieren 😅</a:t>
            </a:r>
          </a:p>
        </p:txBody>
      </p:sp>
    </p:spTree>
    <p:extLst>
      <p:ext uri="{BB962C8B-B14F-4D97-AF65-F5344CB8AC3E}">
        <p14:creationId xmlns:p14="http://schemas.microsoft.com/office/powerpoint/2010/main" val="9571787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6252D-B29C-384D-9186-FFC9791729DD}"/>
              </a:ext>
            </a:extLst>
          </p:cNvPr>
          <p:cNvSpPr>
            <a:spLocks noGrp="1"/>
          </p:cNvSpPr>
          <p:nvPr>
            <p:ph type="title"/>
          </p:nvPr>
        </p:nvSpPr>
        <p:spPr/>
        <p:txBody>
          <a:bodyPr/>
          <a:lstStyle/>
          <a:p>
            <a:r>
              <a:rPr lang="en-DE"/>
              <a:t>Kognitive Semantik</a:t>
            </a:r>
          </a:p>
        </p:txBody>
      </p:sp>
      <p:sp>
        <p:nvSpPr>
          <p:cNvPr id="3" name="Footer Placeholder 2">
            <a:extLst>
              <a:ext uri="{FF2B5EF4-FFF2-40B4-BE49-F238E27FC236}">
                <a16:creationId xmlns:a16="http://schemas.microsoft.com/office/drawing/2014/main" id="{5A13989D-55A1-BF45-B2AB-FEC718A02BA1}"/>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8C7F2B47-C6B5-8E4D-A03B-37B945FEA127}"/>
              </a:ext>
            </a:extLst>
          </p:cNvPr>
          <p:cNvSpPr>
            <a:spLocks noGrp="1"/>
          </p:cNvSpPr>
          <p:nvPr>
            <p:ph type="sldNum" sz="quarter" idx="12"/>
          </p:nvPr>
        </p:nvSpPr>
        <p:spPr/>
        <p:txBody>
          <a:bodyPr/>
          <a:lstStyle/>
          <a:p>
            <a:fld id="{9D195BCC-3514-4B1B-9C18-24F3D67EC549}" type="slidenum">
              <a:rPr lang="de-DE" smtClean="0"/>
              <a:t>43</a:t>
            </a:fld>
            <a:endParaRPr lang="de-DE"/>
          </a:p>
        </p:txBody>
      </p:sp>
      <p:sp>
        <p:nvSpPr>
          <p:cNvPr id="5" name="Text Placeholder 4">
            <a:extLst>
              <a:ext uri="{FF2B5EF4-FFF2-40B4-BE49-F238E27FC236}">
                <a16:creationId xmlns:a16="http://schemas.microsoft.com/office/drawing/2014/main" id="{E53F0852-68A8-0947-9F46-D2FC6C7BCB0B}"/>
              </a:ext>
            </a:extLst>
          </p:cNvPr>
          <p:cNvSpPr>
            <a:spLocks noGrp="1"/>
          </p:cNvSpPr>
          <p:nvPr>
            <p:ph type="body" sz="quarter" idx="14"/>
          </p:nvPr>
        </p:nvSpPr>
        <p:spPr/>
        <p:txBody>
          <a:bodyPr/>
          <a:lstStyle/>
          <a:p>
            <a:r>
              <a:rPr lang="en-DE"/>
              <a:t>Sprache ist </a:t>
            </a:r>
            <a:r>
              <a:rPr lang="en-DE" b="1"/>
              <a:t>perspektivisch</a:t>
            </a:r>
            <a:r>
              <a:rPr lang="en-DE"/>
              <a:t>: </a:t>
            </a:r>
          </a:p>
        </p:txBody>
      </p:sp>
      <p:sp>
        <p:nvSpPr>
          <p:cNvPr id="6" name="Text Placeholder 5">
            <a:extLst>
              <a:ext uri="{FF2B5EF4-FFF2-40B4-BE49-F238E27FC236}">
                <a16:creationId xmlns:a16="http://schemas.microsoft.com/office/drawing/2014/main" id="{2873A1EE-CFCE-2E4E-A77A-CF2A8D7378D6}"/>
              </a:ext>
            </a:extLst>
          </p:cNvPr>
          <p:cNvSpPr>
            <a:spLocks noGrp="1"/>
          </p:cNvSpPr>
          <p:nvPr>
            <p:ph type="body" sz="quarter" idx="15"/>
          </p:nvPr>
        </p:nvSpPr>
        <p:spPr/>
        <p:txBody>
          <a:bodyPr/>
          <a:lstStyle/>
          <a:p>
            <a:r>
              <a:rPr lang="en-DE"/>
              <a:t>Sprache und Perspektivierung</a:t>
            </a:r>
          </a:p>
        </p:txBody>
      </p:sp>
      <p:pic>
        <p:nvPicPr>
          <p:cNvPr id="1026" name="Picture 2" descr="Head, Brain, Thoughts, Human Body, Face, Psychology">
            <a:extLst>
              <a:ext uri="{FF2B5EF4-FFF2-40B4-BE49-F238E27FC236}">
                <a16:creationId xmlns:a16="http://schemas.microsoft.com/office/drawing/2014/main" id="{DB098885-CD8F-8D4A-A214-AC4FAEE246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016" y="0"/>
            <a:ext cx="9252520" cy="5609264"/>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4">
            <a:extLst>
              <a:ext uri="{FF2B5EF4-FFF2-40B4-BE49-F238E27FC236}">
                <a16:creationId xmlns:a16="http://schemas.microsoft.com/office/drawing/2014/main" id="{FD43930B-EB1C-A642-8067-119125DEC0E8}"/>
              </a:ext>
            </a:extLst>
          </p:cNvPr>
          <p:cNvSpPr txBox="1">
            <a:spLocks/>
          </p:cNvSpPr>
          <p:nvPr/>
        </p:nvSpPr>
        <p:spPr>
          <a:xfrm>
            <a:off x="-36512" y="990749"/>
            <a:ext cx="3384376" cy="3311525"/>
          </a:xfrm>
          <a:prstGeom prst="rect">
            <a:avLst/>
          </a:prstGeom>
        </p:spPr>
        <p:txBody>
          <a:bodyPr vert="horz" lIns="0" tIns="72000" rIns="0" bIns="0" rtlCol="0">
            <a:noAutofit/>
          </a:bodyPr>
          <a:lstStyle>
            <a:lvl1pPr marL="266700" indent="-266700" algn="l" defTabSz="914400" rtl="0" eaLnBrk="1" latinLnBrk="0" hangingPunct="1">
              <a:lnSpc>
                <a:spcPct val="90000"/>
              </a:lnSpc>
              <a:spcBef>
                <a:spcPts val="600"/>
              </a:spcBef>
              <a:buClr>
                <a:schemeClr val="tx2"/>
              </a:buClr>
              <a:buFont typeface="Wingdings 2" panose="05020102010507070707" pitchFamily="18" charset="2"/>
              <a:buChar char=""/>
              <a:defRPr sz="2000" kern="1200">
                <a:solidFill>
                  <a:schemeClr val="tx1"/>
                </a:solidFill>
                <a:latin typeface="+mn-lt"/>
                <a:ea typeface="+mn-ea"/>
                <a:cs typeface="+mn-cs"/>
              </a:defRPr>
            </a:lvl1pPr>
            <a:lvl2pPr marL="541338" indent="-274638" algn="l" defTabSz="914400" rtl="0" eaLnBrk="1" latinLnBrk="0" hangingPunct="1">
              <a:lnSpc>
                <a:spcPct val="90000"/>
              </a:lnSpc>
              <a:spcBef>
                <a:spcPts val="600"/>
              </a:spcBef>
              <a:buClr>
                <a:schemeClr val="accent6"/>
              </a:buClr>
              <a:buFont typeface="Wingdings 2" panose="05020102010507070707" pitchFamily="18" charset="2"/>
              <a:buChar char=""/>
              <a:defRPr sz="1800" kern="1200">
                <a:solidFill>
                  <a:schemeClr val="tx1"/>
                </a:solidFill>
                <a:latin typeface="+mn-lt"/>
                <a:ea typeface="+mn-ea"/>
                <a:cs typeface="+mn-cs"/>
              </a:defRPr>
            </a:lvl2pPr>
            <a:lvl3pPr marL="808038" indent="-266700" algn="l" defTabSz="914400" rtl="0" eaLnBrk="1" latinLnBrk="0" hangingPunct="1">
              <a:lnSpc>
                <a:spcPct val="90000"/>
              </a:lnSpc>
              <a:spcBef>
                <a:spcPts val="600"/>
              </a:spcBef>
              <a:buClr>
                <a:schemeClr val="accent6"/>
              </a:buClr>
              <a:buFont typeface="Wingdings 2" panose="05020102010507070707" pitchFamily="18" charset="2"/>
              <a:buChar char=""/>
              <a:defRPr sz="1600" kern="1200">
                <a:solidFill>
                  <a:schemeClr val="tx1"/>
                </a:solidFill>
                <a:latin typeface="+mn-lt"/>
                <a:ea typeface="+mn-ea"/>
                <a:cs typeface="+mn-cs"/>
              </a:defRPr>
            </a:lvl3pPr>
            <a:lvl4pPr marL="1074738" indent="-266700" algn="l" defTabSz="914400" rtl="0" eaLnBrk="1" latinLnBrk="0" hangingPunct="1">
              <a:lnSpc>
                <a:spcPct val="90000"/>
              </a:lnSpc>
              <a:spcBef>
                <a:spcPts val="600"/>
              </a:spcBef>
              <a:buClr>
                <a:schemeClr val="tx2"/>
              </a:buClr>
              <a:buFont typeface="Wingdings 2" panose="05020102010507070707" pitchFamily="18" charset="2"/>
              <a:buChar char=""/>
              <a:defRPr sz="1600" kern="1200">
                <a:solidFill>
                  <a:schemeClr val="tx1"/>
                </a:solidFill>
                <a:latin typeface="+mn-lt"/>
                <a:ea typeface="+mn-ea"/>
                <a:cs typeface="+mn-cs"/>
              </a:defRPr>
            </a:lvl4pPr>
            <a:lvl5pPr marL="1341438" indent="-266700" algn="l" defTabSz="914400" rtl="0" eaLnBrk="1" latinLnBrk="0" hangingPunct="1">
              <a:lnSpc>
                <a:spcPct val="90000"/>
              </a:lnSpc>
              <a:spcBef>
                <a:spcPts val="600"/>
              </a:spcBef>
              <a:buClr>
                <a:schemeClr val="tx2"/>
              </a:buClr>
              <a:buFont typeface="Wingdings 2" panose="05020102010507070707" pitchFamily="18" charset="2"/>
              <a:buChar char=""/>
              <a:defRPr sz="1600"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6pPr>
            <a:lvl7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7pPr>
            <a:lvl8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9pPr>
          </a:lstStyle>
          <a:p>
            <a:r>
              <a:rPr lang="en-DE"/>
              <a:t>Sprache ist </a:t>
            </a:r>
            <a:r>
              <a:rPr lang="en-DE" b="1"/>
              <a:t>perspektivisch</a:t>
            </a:r>
            <a:r>
              <a:rPr lang="en-DE"/>
              <a:t>: mit sprachlichen Mitteln können wir selektiv einzelne Aspekte hervorheben und andere ausblenden</a:t>
            </a:r>
          </a:p>
          <a:p>
            <a:r>
              <a:rPr lang="en-DE"/>
              <a:t>Dem trägt die KL mit der Unterscheidung von </a:t>
            </a:r>
            <a:r>
              <a:rPr lang="en-DE" b="1"/>
              <a:t>Figur und Grund </a:t>
            </a:r>
            <a:r>
              <a:rPr lang="en-DE"/>
              <a:t>(z.B. Ungerer &amp; Schmid 2006) bzw. </a:t>
            </a:r>
            <a:r>
              <a:rPr lang="en-DE" b="1"/>
              <a:t>Profil und Basis </a:t>
            </a:r>
            <a:r>
              <a:rPr lang="en-DE"/>
              <a:t>(Langacker 2008) Rechnung.</a:t>
            </a:r>
          </a:p>
          <a:p>
            <a:pPr marL="0" indent="0">
              <a:buNone/>
            </a:pPr>
            <a:endParaRPr lang="en-DE"/>
          </a:p>
        </p:txBody>
      </p:sp>
      <p:sp>
        <p:nvSpPr>
          <p:cNvPr id="9" name="Text Placeholder 5">
            <a:extLst>
              <a:ext uri="{FF2B5EF4-FFF2-40B4-BE49-F238E27FC236}">
                <a16:creationId xmlns:a16="http://schemas.microsoft.com/office/drawing/2014/main" id="{79FAC313-ADCD-F340-A360-2819ABF825A2}"/>
              </a:ext>
            </a:extLst>
          </p:cNvPr>
          <p:cNvSpPr txBox="1">
            <a:spLocks/>
          </p:cNvSpPr>
          <p:nvPr/>
        </p:nvSpPr>
        <p:spPr>
          <a:xfrm>
            <a:off x="35496" y="280642"/>
            <a:ext cx="8101013" cy="324250"/>
          </a:xfrm>
          <a:prstGeom prst="rect">
            <a:avLst/>
          </a:prstGeom>
          <a:noFill/>
          <a:ln/>
          <a:extLst>
            <a:ext uri="{909E8E84-426E-40DD-AFC4-6F175D3DCCD1}">
              <a14:hiddenFill xmlns:a14="http://schemas.microsoft.com/office/drawing/2010/main">
                <a:solidFill>
                  <a:srgbClr val="FFFFFF">
                    <a:lumMod val="100000"/>
                  </a:srgbClr>
                </a:solidFill>
              </a14:hiddenFill>
            </a:ext>
          </a:extLst>
        </p:spPr>
        <p:txBody>
          <a:bodyPr vert="horz" lIns="0" tIns="0" rIns="0" bIns="0" rtlCol="0" anchor="ctr">
            <a:noAutofit/>
          </a:bodyPr>
          <a:lstStyle>
            <a:lvl1pPr marL="0" indent="0" algn="l" defTabSz="914400" rtl="0" eaLnBrk="1" latinLnBrk="0" hangingPunct="1">
              <a:lnSpc>
                <a:spcPct val="90000"/>
              </a:lnSpc>
              <a:spcBef>
                <a:spcPts val="600"/>
              </a:spcBef>
              <a:buClr>
                <a:schemeClr val="tx2"/>
              </a:buClr>
              <a:buFont typeface="Wingdings 2" panose="05020102010507070707" pitchFamily="18" charset="2"/>
              <a:buNone/>
              <a:defRPr sz="2400" b="0" kern="1200">
                <a:solidFill>
                  <a:schemeClr val="tx2">
                    <a:lumMod val="100000"/>
                  </a:schemeClr>
                </a:solidFill>
                <a:latin typeface="Arial" panose="020B0604020202020204" pitchFamily="34" charset="0"/>
                <a:ea typeface="+mn-ea"/>
                <a:cs typeface="+mn-cs"/>
              </a:defRPr>
            </a:lvl1pPr>
            <a:lvl2pPr marL="541338" indent="-274638" algn="l" defTabSz="914400" rtl="0" eaLnBrk="1" latinLnBrk="0" hangingPunct="1">
              <a:lnSpc>
                <a:spcPct val="90000"/>
              </a:lnSpc>
              <a:spcBef>
                <a:spcPts val="600"/>
              </a:spcBef>
              <a:buClr>
                <a:schemeClr val="accent6"/>
              </a:buClr>
              <a:buFont typeface="Wingdings 2" panose="05020102010507070707" pitchFamily="18" charset="2"/>
              <a:buChar char=""/>
              <a:defRPr sz="1400" kern="1200">
                <a:solidFill>
                  <a:schemeClr val="tx1"/>
                </a:solidFill>
                <a:latin typeface="+mn-lt"/>
                <a:ea typeface="+mn-ea"/>
                <a:cs typeface="+mn-cs"/>
              </a:defRPr>
            </a:lvl2pPr>
            <a:lvl3pPr marL="808038" indent="-266700" algn="l" defTabSz="914400" rtl="0" eaLnBrk="1" latinLnBrk="0" hangingPunct="1">
              <a:lnSpc>
                <a:spcPct val="90000"/>
              </a:lnSpc>
              <a:spcBef>
                <a:spcPts val="600"/>
              </a:spcBef>
              <a:buClr>
                <a:schemeClr val="accent6"/>
              </a:buClr>
              <a:buFont typeface="Wingdings 2" panose="05020102010507070707" pitchFamily="18" charset="2"/>
              <a:buChar char=""/>
              <a:defRPr sz="1200" kern="1200">
                <a:solidFill>
                  <a:schemeClr val="tx1"/>
                </a:solidFill>
                <a:latin typeface="+mn-lt"/>
                <a:ea typeface="+mn-ea"/>
                <a:cs typeface="+mn-cs"/>
              </a:defRPr>
            </a:lvl3pPr>
            <a:lvl4pPr marL="1074738" indent="-266700" algn="l" defTabSz="914400" rtl="0" eaLnBrk="1" latinLnBrk="0" hangingPunct="1">
              <a:lnSpc>
                <a:spcPct val="90000"/>
              </a:lnSpc>
              <a:spcBef>
                <a:spcPts val="600"/>
              </a:spcBef>
              <a:buClr>
                <a:schemeClr val="tx2"/>
              </a:buClr>
              <a:buFont typeface="Wingdings 2" panose="05020102010507070707" pitchFamily="18" charset="2"/>
              <a:buChar char=""/>
              <a:defRPr sz="1200" kern="1200">
                <a:solidFill>
                  <a:schemeClr val="tx1"/>
                </a:solidFill>
                <a:latin typeface="+mn-lt"/>
                <a:ea typeface="+mn-ea"/>
                <a:cs typeface="+mn-cs"/>
              </a:defRPr>
            </a:lvl4pPr>
            <a:lvl5pPr marL="1341438" indent="-266700" algn="l" defTabSz="914400" rtl="0" eaLnBrk="1" latinLnBrk="0" hangingPunct="1">
              <a:lnSpc>
                <a:spcPct val="90000"/>
              </a:lnSpc>
              <a:spcBef>
                <a:spcPts val="600"/>
              </a:spcBef>
              <a:buClr>
                <a:schemeClr val="tx2"/>
              </a:buClr>
              <a:buFont typeface="Wingdings 2" panose="05020102010507070707" pitchFamily="18" charset="2"/>
              <a:buChar char=""/>
              <a:defRPr sz="1200"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6pPr>
            <a:lvl7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7pPr>
            <a:lvl8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9pPr>
          </a:lstStyle>
          <a:p>
            <a:r>
              <a:rPr lang="en-DE"/>
              <a:t>Sprache und </a:t>
            </a:r>
          </a:p>
          <a:p>
            <a:r>
              <a:rPr lang="en-DE"/>
              <a:t>Perspektivierung</a:t>
            </a:r>
          </a:p>
        </p:txBody>
      </p:sp>
      <p:sp>
        <p:nvSpPr>
          <p:cNvPr id="7" name="TextBox 6">
            <a:extLst>
              <a:ext uri="{FF2B5EF4-FFF2-40B4-BE49-F238E27FC236}">
                <a16:creationId xmlns:a16="http://schemas.microsoft.com/office/drawing/2014/main" id="{5E17CADD-02AA-4041-A55C-58669A482761}"/>
              </a:ext>
            </a:extLst>
          </p:cNvPr>
          <p:cNvSpPr txBox="1"/>
          <p:nvPr/>
        </p:nvSpPr>
        <p:spPr>
          <a:xfrm>
            <a:off x="5580112" y="969258"/>
            <a:ext cx="3528392" cy="3600986"/>
          </a:xfrm>
          <a:prstGeom prst="rect">
            <a:avLst/>
          </a:prstGeom>
          <a:noFill/>
        </p:spPr>
        <p:txBody>
          <a:bodyPr wrap="square" rtlCol="0">
            <a:spAutoFit/>
          </a:bodyPr>
          <a:lstStyle/>
          <a:p>
            <a:pPr algn="l"/>
            <a:r>
              <a:rPr lang="en-DE" sz="2000" i="1" dirty="0" err="1">
                <a:solidFill>
                  <a:srgbClr val="00B050"/>
                </a:solidFill>
              </a:rPr>
              <a:t>Köln</a:t>
            </a:r>
            <a:r>
              <a:rPr lang="en-DE" sz="2000" i="1" dirty="0" err="1"/>
              <a:t> ist größer als </a:t>
            </a:r>
            <a:r>
              <a:rPr lang="en-DE" sz="2000" i="1" dirty="0" err="1">
                <a:solidFill>
                  <a:srgbClr val="0070C0"/>
                </a:solidFill>
              </a:rPr>
              <a:t>Düsseldorf</a:t>
            </a:r>
            <a:r>
              <a:rPr lang="en-DE" sz="2000" i="1" dirty="0" err="1"/>
              <a:t>.</a:t>
            </a:r>
          </a:p>
          <a:p>
            <a:pPr algn="l"/>
            <a:endParaRPr lang="en-DE" sz="1600" i="1" dirty="0" err="1"/>
          </a:p>
          <a:p>
            <a:pPr algn="l"/>
            <a:r>
              <a:rPr lang="en-DE" sz="1600" dirty="0" err="1"/>
              <a:t>(Köln steht im Vordergrund, wird also profiliert – Düsseldorf dient als Vergleichsbasis)</a:t>
            </a:r>
          </a:p>
          <a:p>
            <a:pPr algn="l"/>
            <a:endParaRPr lang="en-DE" sz="1400" i="1" dirty="0" err="1"/>
          </a:p>
          <a:p>
            <a:pPr algn="l"/>
            <a:r>
              <a:rPr lang="en-DE" sz="2000" i="1" dirty="0" err="1">
                <a:solidFill>
                  <a:srgbClr val="0070C0"/>
                </a:solidFill>
              </a:rPr>
              <a:t>Düsseldorf</a:t>
            </a:r>
            <a:r>
              <a:rPr lang="en-DE" sz="2000" i="1" dirty="0" err="1"/>
              <a:t> ist kleiner als </a:t>
            </a:r>
            <a:r>
              <a:rPr lang="en-DE" sz="2000" i="1" dirty="0" err="1">
                <a:solidFill>
                  <a:srgbClr val="00B050"/>
                </a:solidFill>
              </a:rPr>
              <a:t>Köln</a:t>
            </a:r>
            <a:r>
              <a:rPr lang="en-DE" sz="2000" i="1" dirty="0" err="1"/>
              <a:t>.</a:t>
            </a:r>
          </a:p>
          <a:p>
            <a:endParaRPr lang="en-DE" sz="1600" dirty="0" err="1"/>
          </a:p>
          <a:p>
            <a:r>
              <a:rPr lang="en-DE" sz="1600" dirty="0" err="1"/>
              <a:t>(Düsseldorf steht im Vordergrund, wird also profiliert – Köln dient als Vergleichsbasis)</a:t>
            </a:r>
            <a:endParaRPr lang="en-DE" sz="2000" i="1" dirty="0" err="1"/>
          </a:p>
        </p:txBody>
      </p:sp>
    </p:spTree>
    <p:extLst>
      <p:ext uri="{BB962C8B-B14F-4D97-AF65-F5344CB8AC3E}">
        <p14:creationId xmlns:p14="http://schemas.microsoft.com/office/powerpoint/2010/main" val="1720638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6252D-B29C-384D-9186-FFC9791729DD}"/>
              </a:ext>
            </a:extLst>
          </p:cNvPr>
          <p:cNvSpPr>
            <a:spLocks noGrp="1"/>
          </p:cNvSpPr>
          <p:nvPr>
            <p:ph type="title"/>
          </p:nvPr>
        </p:nvSpPr>
        <p:spPr/>
        <p:txBody>
          <a:bodyPr/>
          <a:lstStyle/>
          <a:p>
            <a:r>
              <a:rPr lang="en-DE"/>
              <a:t>Kognitive Semantik</a:t>
            </a:r>
          </a:p>
        </p:txBody>
      </p:sp>
      <p:sp>
        <p:nvSpPr>
          <p:cNvPr id="3" name="Footer Placeholder 2">
            <a:extLst>
              <a:ext uri="{FF2B5EF4-FFF2-40B4-BE49-F238E27FC236}">
                <a16:creationId xmlns:a16="http://schemas.microsoft.com/office/drawing/2014/main" id="{5A13989D-55A1-BF45-B2AB-FEC718A02BA1}"/>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8C7F2B47-C6B5-8E4D-A03B-37B945FEA127}"/>
              </a:ext>
            </a:extLst>
          </p:cNvPr>
          <p:cNvSpPr>
            <a:spLocks noGrp="1"/>
          </p:cNvSpPr>
          <p:nvPr>
            <p:ph type="sldNum" sz="quarter" idx="12"/>
          </p:nvPr>
        </p:nvSpPr>
        <p:spPr/>
        <p:txBody>
          <a:bodyPr/>
          <a:lstStyle/>
          <a:p>
            <a:fld id="{9D195BCC-3514-4B1B-9C18-24F3D67EC549}" type="slidenum">
              <a:rPr lang="de-DE" smtClean="0"/>
              <a:t>44</a:t>
            </a:fld>
            <a:endParaRPr lang="de-DE"/>
          </a:p>
        </p:txBody>
      </p:sp>
      <p:sp>
        <p:nvSpPr>
          <p:cNvPr id="5" name="Text Placeholder 4">
            <a:extLst>
              <a:ext uri="{FF2B5EF4-FFF2-40B4-BE49-F238E27FC236}">
                <a16:creationId xmlns:a16="http://schemas.microsoft.com/office/drawing/2014/main" id="{E53F0852-68A8-0947-9F46-D2FC6C7BCB0B}"/>
              </a:ext>
            </a:extLst>
          </p:cNvPr>
          <p:cNvSpPr>
            <a:spLocks noGrp="1"/>
          </p:cNvSpPr>
          <p:nvPr>
            <p:ph type="body" sz="quarter" idx="14"/>
          </p:nvPr>
        </p:nvSpPr>
        <p:spPr/>
        <p:txBody>
          <a:bodyPr/>
          <a:lstStyle/>
          <a:p>
            <a:r>
              <a:rPr lang="en-DE"/>
              <a:t>Sprache ist </a:t>
            </a:r>
            <a:r>
              <a:rPr lang="en-DE" b="1"/>
              <a:t>perspektivisch</a:t>
            </a:r>
            <a:r>
              <a:rPr lang="en-DE"/>
              <a:t>: </a:t>
            </a:r>
          </a:p>
        </p:txBody>
      </p:sp>
      <p:sp>
        <p:nvSpPr>
          <p:cNvPr id="6" name="Text Placeholder 5">
            <a:extLst>
              <a:ext uri="{FF2B5EF4-FFF2-40B4-BE49-F238E27FC236}">
                <a16:creationId xmlns:a16="http://schemas.microsoft.com/office/drawing/2014/main" id="{2873A1EE-CFCE-2E4E-A77A-CF2A8D7378D6}"/>
              </a:ext>
            </a:extLst>
          </p:cNvPr>
          <p:cNvSpPr>
            <a:spLocks noGrp="1"/>
          </p:cNvSpPr>
          <p:nvPr>
            <p:ph type="body" sz="quarter" idx="15"/>
          </p:nvPr>
        </p:nvSpPr>
        <p:spPr/>
        <p:txBody>
          <a:bodyPr/>
          <a:lstStyle/>
          <a:p>
            <a:r>
              <a:rPr lang="en-DE"/>
              <a:t>Sprache und Perspektivierung</a:t>
            </a:r>
          </a:p>
        </p:txBody>
      </p:sp>
      <p:pic>
        <p:nvPicPr>
          <p:cNvPr id="1026" name="Picture 2" descr="Head, Brain, Thoughts, Human Body, Face, Psychology">
            <a:extLst>
              <a:ext uri="{FF2B5EF4-FFF2-40B4-BE49-F238E27FC236}">
                <a16:creationId xmlns:a16="http://schemas.microsoft.com/office/drawing/2014/main" id="{DB098885-CD8F-8D4A-A214-AC4FAEE246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016" y="0"/>
            <a:ext cx="9252520" cy="5609264"/>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4">
            <a:extLst>
              <a:ext uri="{FF2B5EF4-FFF2-40B4-BE49-F238E27FC236}">
                <a16:creationId xmlns:a16="http://schemas.microsoft.com/office/drawing/2014/main" id="{FD43930B-EB1C-A642-8067-119125DEC0E8}"/>
              </a:ext>
            </a:extLst>
          </p:cNvPr>
          <p:cNvSpPr txBox="1">
            <a:spLocks/>
          </p:cNvSpPr>
          <p:nvPr/>
        </p:nvSpPr>
        <p:spPr>
          <a:xfrm>
            <a:off x="-36512" y="990749"/>
            <a:ext cx="3384376" cy="3311525"/>
          </a:xfrm>
          <a:prstGeom prst="rect">
            <a:avLst/>
          </a:prstGeom>
        </p:spPr>
        <p:txBody>
          <a:bodyPr vert="horz" lIns="0" tIns="72000" rIns="0" bIns="0" rtlCol="0">
            <a:noAutofit/>
          </a:bodyPr>
          <a:lstStyle>
            <a:lvl1pPr marL="266700" indent="-266700" algn="l" defTabSz="914400" rtl="0" eaLnBrk="1" latinLnBrk="0" hangingPunct="1">
              <a:lnSpc>
                <a:spcPct val="90000"/>
              </a:lnSpc>
              <a:spcBef>
                <a:spcPts val="600"/>
              </a:spcBef>
              <a:buClr>
                <a:schemeClr val="tx2"/>
              </a:buClr>
              <a:buFont typeface="Wingdings 2" panose="05020102010507070707" pitchFamily="18" charset="2"/>
              <a:buChar char=""/>
              <a:defRPr sz="2000" kern="1200">
                <a:solidFill>
                  <a:schemeClr val="tx1"/>
                </a:solidFill>
                <a:latin typeface="+mn-lt"/>
                <a:ea typeface="+mn-ea"/>
                <a:cs typeface="+mn-cs"/>
              </a:defRPr>
            </a:lvl1pPr>
            <a:lvl2pPr marL="541338" indent="-274638" algn="l" defTabSz="914400" rtl="0" eaLnBrk="1" latinLnBrk="0" hangingPunct="1">
              <a:lnSpc>
                <a:spcPct val="90000"/>
              </a:lnSpc>
              <a:spcBef>
                <a:spcPts val="600"/>
              </a:spcBef>
              <a:buClr>
                <a:schemeClr val="accent6"/>
              </a:buClr>
              <a:buFont typeface="Wingdings 2" panose="05020102010507070707" pitchFamily="18" charset="2"/>
              <a:buChar char=""/>
              <a:defRPr sz="1800" kern="1200">
                <a:solidFill>
                  <a:schemeClr val="tx1"/>
                </a:solidFill>
                <a:latin typeface="+mn-lt"/>
                <a:ea typeface="+mn-ea"/>
                <a:cs typeface="+mn-cs"/>
              </a:defRPr>
            </a:lvl2pPr>
            <a:lvl3pPr marL="808038" indent="-266700" algn="l" defTabSz="914400" rtl="0" eaLnBrk="1" latinLnBrk="0" hangingPunct="1">
              <a:lnSpc>
                <a:spcPct val="90000"/>
              </a:lnSpc>
              <a:spcBef>
                <a:spcPts val="600"/>
              </a:spcBef>
              <a:buClr>
                <a:schemeClr val="accent6"/>
              </a:buClr>
              <a:buFont typeface="Wingdings 2" panose="05020102010507070707" pitchFamily="18" charset="2"/>
              <a:buChar char=""/>
              <a:defRPr sz="1600" kern="1200">
                <a:solidFill>
                  <a:schemeClr val="tx1"/>
                </a:solidFill>
                <a:latin typeface="+mn-lt"/>
                <a:ea typeface="+mn-ea"/>
                <a:cs typeface="+mn-cs"/>
              </a:defRPr>
            </a:lvl3pPr>
            <a:lvl4pPr marL="1074738" indent="-266700" algn="l" defTabSz="914400" rtl="0" eaLnBrk="1" latinLnBrk="0" hangingPunct="1">
              <a:lnSpc>
                <a:spcPct val="90000"/>
              </a:lnSpc>
              <a:spcBef>
                <a:spcPts val="600"/>
              </a:spcBef>
              <a:buClr>
                <a:schemeClr val="tx2"/>
              </a:buClr>
              <a:buFont typeface="Wingdings 2" panose="05020102010507070707" pitchFamily="18" charset="2"/>
              <a:buChar char=""/>
              <a:defRPr sz="1600" kern="1200">
                <a:solidFill>
                  <a:schemeClr val="tx1"/>
                </a:solidFill>
                <a:latin typeface="+mn-lt"/>
                <a:ea typeface="+mn-ea"/>
                <a:cs typeface="+mn-cs"/>
              </a:defRPr>
            </a:lvl4pPr>
            <a:lvl5pPr marL="1341438" indent="-266700" algn="l" defTabSz="914400" rtl="0" eaLnBrk="1" latinLnBrk="0" hangingPunct="1">
              <a:lnSpc>
                <a:spcPct val="90000"/>
              </a:lnSpc>
              <a:spcBef>
                <a:spcPts val="600"/>
              </a:spcBef>
              <a:buClr>
                <a:schemeClr val="tx2"/>
              </a:buClr>
              <a:buFont typeface="Wingdings 2" panose="05020102010507070707" pitchFamily="18" charset="2"/>
              <a:buChar char=""/>
              <a:defRPr sz="1600"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6pPr>
            <a:lvl7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7pPr>
            <a:lvl8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9pPr>
          </a:lstStyle>
          <a:p>
            <a:r>
              <a:rPr lang="en-DE"/>
              <a:t>Sprache ist </a:t>
            </a:r>
            <a:r>
              <a:rPr lang="en-DE" b="1"/>
              <a:t>perspektivisch</a:t>
            </a:r>
            <a:r>
              <a:rPr lang="en-DE"/>
              <a:t>: mit sprachlichen Mitteln können wir selektiv einzelne Aspekte hervorheben und andere ausblenden</a:t>
            </a:r>
          </a:p>
          <a:p>
            <a:r>
              <a:rPr lang="en-DE"/>
              <a:t>Dem trägt die KL mit der Unterscheidung von </a:t>
            </a:r>
            <a:r>
              <a:rPr lang="en-DE" b="1"/>
              <a:t>Figur und Grund </a:t>
            </a:r>
            <a:r>
              <a:rPr lang="en-DE"/>
              <a:t>(z.B. Ungerer &amp; Schmid 2006) bzw. </a:t>
            </a:r>
            <a:r>
              <a:rPr lang="en-DE" b="1"/>
              <a:t>Profil und Basis </a:t>
            </a:r>
            <a:r>
              <a:rPr lang="en-DE"/>
              <a:t>(Langacker 2008) Rechnung.</a:t>
            </a:r>
          </a:p>
          <a:p>
            <a:pPr marL="0" indent="0">
              <a:buNone/>
            </a:pPr>
            <a:endParaRPr lang="en-DE"/>
          </a:p>
        </p:txBody>
      </p:sp>
      <p:sp>
        <p:nvSpPr>
          <p:cNvPr id="9" name="Text Placeholder 5">
            <a:extLst>
              <a:ext uri="{FF2B5EF4-FFF2-40B4-BE49-F238E27FC236}">
                <a16:creationId xmlns:a16="http://schemas.microsoft.com/office/drawing/2014/main" id="{79FAC313-ADCD-F340-A360-2819ABF825A2}"/>
              </a:ext>
            </a:extLst>
          </p:cNvPr>
          <p:cNvSpPr txBox="1">
            <a:spLocks/>
          </p:cNvSpPr>
          <p:nvPr/>
        </p:nvSpPr>
        <p:spPr>
          <a:xfrm>
            <a:off x="35496" y="280642"/>
            <a:ext cx="8101013" cy="324250"/>
          </a:xfrm>
          <a:prstGeom prst="rect">
            <a:avLst/>
          </a:prstGeom>
          <a:noFill/>
          <a:ln/>
          <a:extLst>
            <a:ext uri="{909E8E84-426E-40DD-AFC4-6F175D3DCCD1}">
              <a14:hiddenFill xmlns:a14="http://schemas.microsoft.com/office/drawing/2010/main">
                <a:solidFill>
                  <a:srgbClr val="FFFFFF">
                    <a:lumMod val="100000"/>
                  </a:srgbClr>
                </a:solidFill>
              </a14:hiddenFill>
            </a:ext>
          </a:extLst>
        </p:spPr>
        <p:txBody>
          <a:bodyPr vert="horz" lIns="0" tIns="0" rIns="0" bIns="0" rtlCol="0" anchor="ctr">
            <a:noAutofit/>
          </a:bodyPr>
          <a:lstStyle>
            <a:lvl1pPr marL="0" indent="0" algn="l" defTabSz="914400" rtl="0" eaLnBrk="1" latinLnBrk="0" hangingPunct="1">
              <a:lnSpc>
                <a:spcPct val="90000"/>
              </a:lnSpc>
              <a:spcBef>
                <a:spcPts val="600"/>
              </a:spcBef>
              <a:buClr>
                <a:schemeClr val="tx2"/>
              </a:buClr>
              <a:buFont typeface="Wingdings 2" panose="05020102010507070707" pitchFamily="18" charset="2"/>
              <a:buNone/>
              <a:defRPr sz="2400" b="0" kern="1200">
                <a:solidFill>
                  <a:schemeClr val="tx2">
                    <a:lumMod val="100000"/>
                  </a:schemeClr>
                </a:solidFill>
                <a:latin typeface="Arial" panose="020B0604020202020204" pitchFamily="34" charset="0"/>
                <a:ea typeface="+mn-ea"/>
                <a:cs typeface="+mn-cs"/>
              </a:defRPr>
            </a:lvl1pPr>
            <a:lvl2pPr marL="541338" indent="-274638" algn="l" defTabSz="914400" rtl="0" eaLnBrk="1" latinLnBrk="0" hangingPunct="1">
              <a:lnSpc>
                <a:spcPct val="90000"/>
              </a:lnSpc>
              <a:spcBef>
                <a:spcPts val="600"/>
              </a:spcBef>
              <a:buClr>
                <a:schemeClr val="accent6"/>
              </a:buClr>
              <a:buFont typeface="Wingdings 2" panose="05020102010507070707" pitchFamily="18" charset="2"/>
              <a:buChar char=""/>
              <a:defRPr sz="1400" kern="1200">
                <a:solidFill>
                  <a:schemeClr val="tx1"/>
                </a:solidFill>
                <a:latin typeface="+mn-lt"/>
                <a:ea typeface="+mn-ea"/>
                <a:cs typeface="+mn-cs"/>
              </a:defRPr>
            </a:lvl2pPr>
            <a:lvl3pPr marL="808038" indent="-266700" algn="l" defTabSz="914400" rtl="0" eaLnBrk="1" latinLnBrk="0" hangingPunct="1">
              <a:lnSpc>
                <a:spcPct val="90000"/>
              </a:lnSpc>
              <a:spcBef>
                <a:spcPts val="600"/>
              </a:spcBef>
              <a:buClr>
                <a:schemeClr val="accent6"/>
              </a:buClr>
              <a:buFont typeface="Wingdings 2" panose="05020102010507070707" pitchFamily="18" charset="2"/>
              <a:buChar char=""/>
              <a:defRPr sz="1200" kern="1200">
                <a:solidFill>
                  <a:schemeClr val="tx1"/>
                </a:solidFill>
                <a:latin typeface="+mn-lt"/>
                <a:ea typeface="+mn-ea"/>
                <a:cs typeface="+mn-cs"/>
              </a:defRPr>
            </a:lvl3pPr>
            <a:lvl4pPr marL="1074738" indent="-266700" algn="l" defTabSz="914400" rtl="0" eaLnBrk="1" latinLnBrk="0" hangingPunct="1">
              <a:lnSpc>
                <a:spcPct val="90000"/>
              </a:lnSpc>
              <a:spcBef>
                <a:spcPts val="600"/>
              </a:spcBef>
              <a:buClr>
                <a:schemeClr val="tx2"/>
              </a:buClr>
              <a:buFont typeface="Wingdings 2" panose="05020102010507070707" pitchFamily="18" charset="2"/>
              <a:buChar char=""/>
              <a:defRPr sz="1200" kern="1200">
                <a:solidFill>
                  <a:schemeClr val="tx1"/>
                </a:solidFill>
                <a:latin typeface="+mn-lt"/>
                <a:ea typeface="+mn-ea"/>
                <a:cs typeface="+mn-cs"/>
              </a:defRPr>
            </a:lvl4pPr>
            <a:lvl5pPr marL="1341438" indent="-266700" algn="l" defTabSz="914400" rtl="0" eaLnBrk="1" latinLnBrk="0" hangingPunct="1">
              <a:lnSpc>
                <a:spcPct val="90000"/>
              </a:lnSpc>
              <a:spcBef>
                <a:spcPts val="600"/>
              </a:spcBef>
              <a:buClr>
                <a:schemeClr val="tx2"/>
              </a:buClr>
              <a:buFont typeface="Wingdings 2" panose="05020102010507070707" pitchFamily="18" charset="2"/>
              <a:buChar char=""/>
              <a:defRPr sz="1200"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6pPr>
            <a:lvl7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7pPr>
            <a:lvl8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9pPr>
          </a:lstStyle>
          <a:p>
            <a:r>
              <a:rPr lang="en-DE"/>
              <a:t>Sprache und </a:t>
            </a:r>
          </a:p>
          <a:p>
            <a:r>
              <a:rPr lang="en-DE"/>
              <a:t>Perspektivierung</a:t>
            </a:r>
          </a:p>
        </p:txBody>
      </p:sp>
      <p:sp>
        <p:nvSpPr>
          <p:cNvPr id="7" name="TextBox 6">
            <a:extLst>
              <a:ext uri="{FF2B5EF4-FFF2-40B4-BE49-F238E27FC236}">
                <a16:creationId xmlns:a16="http://schemas.microsoft.com/office/drawing/2014/main" id="{5E17CADD-02AA-4041-A55C-58669A482761}"/>
              </a:ext>
            </a:extLst>
          </p:cNvPr>
          <p:cNvSpPr txBox="1"/>
          <p:nvPr/>
        </p:nvSpPr>
        <p:spPr>
          <a:xfrm>
            <a:off x="5580112" y="969258"/>
            <a:ext cx="3528392" cy="2831544"/>
          </a:xfrm>
          <a:prstGeom prst="rect">
            <a:avLst/>
          </a:prstGeom>
          <a:noFill/>
        </p:spPr>
        <p:txBody>
          <a:bodyPr wrap="square" rtlCol="0">
            <a:spAutoFit/>
          </a:bodyPr>
          <a:lstStyle/>
          <a:p>
            <a:pPr algn="l"/>
            <a:r>
              <a:rPr lang="en-DE" sz="2000" i="1" dirty="0" err="1"/>
              <a:t>Der Junge zebricht die Vase.</a:t>
            </a:r>
          </a:p>
          <a:p>
            <a:pPr algn="l"/>
            <a:endParaRPr lang="en-DE" sz="2000" i="1" dirty="0" err="1"/>
          </a:p>
          <a:p>
            <a:pPr algn="l"/>
            <a:r>
              <a:rPr lang="en-DE" sz="2000" i="1" dirty="0" err="1"/>
              <a:t>Die Vase wird </a:t>
            </a:r>
            <a:r>
              <a:rPr lang="en-DE" sz="2000" dirty="0" err="1"/>
              <a:t>[</a:t>
            </a:r>
            <a:r>
              <a:rPr lang="en-DE" sz="2000" i="1" dirty="0" err="1"/>
              <a:t>von dem Jungen</a:t>
            </a:r>
            <a:r>
              <a:rPr lang="en-DE" sz="2000" dirty="0" err="1"/>
              <a:t>] </a:t>
            </a:r>
            <a:r>
              <a:rPr lang="en-DE" sz="2000" i="1" dirty="0" err="1"/>
              <a:t>zerbrochen.</a:t>
            </a:r>
          </a:p>
          <a:p>
            <a:pPr algn="l"/>
            <a:endParaRPr lang="en-DE" sz="2000" i="1" dirty="0" err="1"/>
          </a:p>
          <a:p>
            <a:pPr algn="l"/>
            <a:r>
              <a:rPr lang="en-DE" sz="2000" i="1" dirty="0" err="1"/>
              <a:t>Die Vase zerspringt in Stücke.</a:t>
            </a:r>
          </a:p>
          <a:p>
            <a:pPr algn="l"/>
            <a:endParaRPr lang="en-DE" sz="2000" i="1" dirty="0" err="1"/>
          </a:p>
          <a:p>
            <a:pPr algn="l"/>
            <a:r>
              <a:rPr lang="en-DE" sz="1600" dirty="0" err="1"/>
              <a:t>(nach Evans &amp; Green 2006: 41)</a:t>
            </a:r>
            <a:endParaRPr lang="en-DE" sz="1400" dirty="0" err="1"/>
          </a:p>
        </p:txBody>
      </p:sp>
    </p:spTree>
    <p:extLst>
      <p:ext uri="{BB962C8B-B14F-4D97-AF65-F5344CB8AC3E}">
        <p14:creationId xmlns:p14="http://schemas.microsoft.com/office/powerpoint/2010/main" val="3550548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A7310-4FB5-AC47-8CB9-BE5D3D84A49A}"/>
              </a:ext>
            </a:extLst>
          </p:cNvPr>
          <p:cNvSpPr>
            <a:spLocks noGrp="1"/>
          </p:cNvSpPr>
          <p:nvPr>
            <p:ph type="title"/>
          </p:nvPr>
        </p:nvSpPr>
        <p:spPr/>
        <p:txBody>
          <a:bodyPr/>
          <a:lstStyle/>
          <a:p>
            <a:r>
              <a:rPr lang="en-DE"/>
              <a:t>Kognitive Semantik</a:t>
            </a:r>
          </a:p>
        </p:txBody>
      </p:sp>
      <p:sp>
        <p:nvSpPr>
          <p:cNvPr id="3" name="Footer Placeholder 2">
            <a:extLst>
              <a:ext uri="{FF2B5EF4-FFF2-40B4-BE49-F238E27FC236}">
                <a16:creationId xmlns:a16="http://schemas.microsoft.com/office/drawing/2014/main" id="{D786B274-A0C2-7642-8E7A-038D5BDECB87}"/>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021D61EF-0214-3B41-B05F-EF45CB69887A}"/>
              </a:ext>
            </a:extLst>
          </p:cNvPr>
          <p:cNvSpPr>
            <a:spLocks noGrp="1"/>
          </p:cNvSpPr>
          <p:nvPr>
            <p:ph type="sldNum" sz="quarter" idx="12"/>
          </p:nvPr>
        </p:nvSpPr>
        <p:spPr/>
        <p:txBody>
          <a:bodyPr/>
          <a:lstStyle/>
          <a:p>
            <a:fld id="{9D195BCC-3514-4B1B-9C18-24F3D67EC549}" type="slidenum">
              <a:rPr lang="de-DE" smtClean="0"/>
              <a:t>45</a:t>
            </a:fld>
            <a:endParaRPr lang="de-DE"/>
          </a:p>
        </p:txBody>
      </p:sp>
      <p:sp>
        <p:nvSpPr>
          <p:cNvPr id="5" name="Text Placeholder 4">
            <a:extLst>
              <a:ext uri="{FF2B5EF4-FFF2-40B4-BE49-F238E27FC236}">
                <a16:creationId xmlns:a16="http://schemas.microsoft.com/office/drawing/2014/main" id="{294C42ED-167C-F446-A8C2-622C31CCFF7F}"/>
              </a:ext>
            </a:extLst>
          </p:cNvPr>
          <p:cNvSpPr>
            <a:spLocks noGrp="1"/>
          </p:cNvSpPr>
          <p:nvPr>
            <p:ph type="body" sz="quarter" idx="14"/>
          </p:nvPr>
        </p:nvSpPr>
        <p:spPr/>
        <p:txBody>
          <a:bodyPr/>
          <a:lstStyle/>
          <a:p>
            <a:r>
              <a:rPr lang="en-DE"/>
              <a:t>Grundannahme: sprachliche Zeichen evozieren </a:t>
            </a:r>
            <a:r>
              <a:rPr lang="en-DE" b="1"/>
              <a:t>mentale Simulationen</a:t>
            </a:r>
          </a:p>
          <a:p>
            <a:r>
              <a:rPr lang="en-DE"/>
              <a:t>Idee der verkörperten Kognition (</a:t>
            </a:r>
            <a:r>
              <a:rPr lang="en-DE" i="1"/>
              <a:t>embodied cognition</a:t>
            </a:r>
            <a:r>
              <a:rPr lang="en-DE"/>
              <a:t>): Wahrnehmung und Konzeptualisierung mit dem ganzen Körper</a:t>
            </a:r>
          </a:p>
          <a:p>
            <a:r>
              <a:rPr lang="en-DE"/>
              <a:t>Evidenz u.a. aus der Neurowissenschaft: Verben wie </a:t>
            </a:r>
            <a:r>
              <a:rPr lang="en-DE" i="1"/>
              <a:t>kick </a:t>
            </a:r>
            <a:r>
              <a:rPr lang="en-DE"/>
              <a:t>aktivieren die gleichen Gehirnareale wie die Vorgänge, die sie denotieren (Pulvermüller 1999)</a:t>
            </a:r>
          </a:p>
          <a:p>
            <a:r>
              <a:rPr lang="en-DE"/>
              <a:t>auch das Phänomen der (konzeptuellen) </a:t>
            </a:r>
            <a:r>
              <a:rPr lang="en-DE" b="1"/>
              <a:t>Metapher </a:t>
            </a:r>
            <a:r>
              <a:rPr lang="en-DE"/>
              <a:t>wird z.T. als Evidenz für Embodiment gesehen</a:t>
            </a:r>
          </a:p>
          <a:p>
            <a:endParaRPr lang="en-DE"/>
          </a:p>
        </p:txBody>
      </p:sp>
      <p:sp>
        <p:nvSpPr>
          <p:cNvPr id="6" name="Text Placeholder 5">
            <a:extLst>
              <a:ext uri="{FF2B5EF4-FFF2-40B4-BE49-F238E27FC236}">
                <a16:creationId xmlns:a16="http://schemas.microsoft.com/office/drawing/2014/main" id="{8CBA1562-A058-DA41-907F-22AE9CF8DA19}"/>
              </a:ext>
            </a:extLst>
          </p:cNvPr>
          <p:cNvSpPr>
            <a:spLocks noGrp="1"/>
          </p:cNvSpPr>
          <p:nvPr>
            <p:ph type="body" sz="quarter" idx="15"/>
          </p:nvPr>
        </p:nvSpPr>
        <p:spPr/>
        <p:txBody>
          <a:bodyPr/>
          <a:lstStyle/>
          <a:p>
            <a:r>
              <a:rPr lang="en-DE"/>
              <a:t>Embodiment: Bedeutung als mentale Simulation</a:t>
            </a:r>
          </a:p>
        </p:txBody>
      </p:sp>
    </p:spTree>
    <p:extLst>
      <p:ext uri="{BB962C8B-B14F-4D97-AF65-F5344CB8AC3E}">
        <p14:creationId xmlns:p14="http://schemas.microsoft.com/office/powerpoint/2010/main" val="7059785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49D97-5FC3-3A47-82A2-9FECF4F59313}"/>
              </a:ext>
            </a:extLst>
          </p:cNvPr>
          <p:cNvSpPr>
            <a:spLocks noGrp="1"/>
          </p:cNvSpPr>
          <p:nvPr>
            <p:ph type="title"/>
          </p:nvPr>
        </p:nvSpPr>
        <p:spPr/>
        <p:txBody>
          <a:bodyPr/>
          <a:lstStyle/>
          <a:p>
            <a:r>
              <a:rPr lang="en-DE"/>
              <a:t>Kognitive Semantik</a:t>
            </a:r>
          </a:p>
        </p:txBody>
      </p:sp>
      <p:sp>
        <p:nvSpPr>
          <p:cNvPr id="3" name="Footer Placeholder 2">
            <a:extLst>
              <a:ext uri="{FF2B5EF4-FFF2-40B4-BE49-F238E27FC236}">
                <a16:creationId xmlns:a16="http://schemas.microsoft.com/office/drawing/2014/main" id="{D835772A-70F4-254F-BBE1-B939AD1382B1}"/>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B05B8804-9179-2C48-B604-A54A318DBC4A}"/>
              </a:ext>
            </a:extLst>
          </p:cNvPr>
          <p:cNvSpPr>
            <a:spLocks noGrp="1"/>
          </p:cNvSpPr>
          <p:nvPr>
            <p:ph type="sldNum" sz="quarter" idx="12"/>
          </p:nvPr>
        </p:nvSpPr>
        <p:spPr/>
        <p:txBody>
          <a:bodyPr/>
          <a:lstStyle/>
          <a:p>
            <a:fld id="{9D195BCC-3514-4B1B-9C18-24F3D67EC549}" type="slidenum">
              <a:rPr lang="de-DE" smtClean="0"/>
              <a:t>46</a:t>
            </a:fld>
            <a:endParaRPr lang="de-DE"/>
          </a:p>
        </p:txBody>
      </p:sp>
      <p:sp>
        <p:nvSpPr>
          <p:cNvPr id="5" name="Text Placeholder 4">
            <a:extLst>
              <a:ext uri="{FF2B5EF4-FFF2-40B4-BE49-F238E27FC236}">
                <a16:creationId xmlns:a16="http://schemas.microsoft.com/office/drawing/2014/main" id="{347F43EF-CFE3-ED4D-8B70-E99A9BCB42A7}"/>
              </a:ext>
            </a:extLst>
          </p:cNvPr>
          <p:cNvSpPr>
            <a:spLocks noGrp="1"/>
          </p:cNvSpPr>
          <p:nvPr>
            <p:ph type="body" sz="quarter" idx="14"/>
          </p:nvPr>
        </p:nvSpPr>
        <p:spPr/>
        <p:txBody>
          <a:bodyPr/>
          <a:lstStyle/>
          <a:p>
            <a:r>
              <a:rPr lang="en-DE"/>
              <a:t>Figurative Sprache als Herausforderung für die Semantik</a:t>
            </a:r>
          </a:p>
          <a:p>
            <a:pPr marL="0" indent="0">
              <a:buNone/>
            </a:pPr>
            <a:endParaRPr lang="en-DE" sz="1100"/>
          </a:p>
          <a:p>
            <a:pPr marL="0" indent="0" algn="ctr">
              <a:buNone/>
            </a:pPr>
            <a:r>
              <a:rPr lang="en-DE" i="1"/>
              <a:t>Du bist ein </a:t>
            </a:r>
            <a:r>
              <a:rPr lang="en-DE" b="1" i="1"/>
              <a:t>Goldschatz!</a:t>
            </a:r>
          </a:p>
          <a:p>
            <a:pPr marL="0" indent="0" algn="ctr">
              <a:buNone/>
            </a:pPr>
            <a:r>
              <a:rPr lang="en-DE" i="1"/>
              <a:t>Wenn man sie um etwas bittet, </a:t>
            </a:r>
            <a:r>
              <a:rPr lang="en-DE" b="1" i="1"/>
              <a:t>beißt man auf Granit</a:t>
            </a:r>
            <a:r>
              <a:rPr lang="en-DE" i="1"/>
              <a:t>.</a:t>
            </a:r>
          </a:p>
          <a:p>
            <a:pPr marL="0" indent="0" algn="ctr">
              <a:buNone/>
            </a:pPr>
            <a:r>
              <a:rPr lang="en-DE" i="1"/>
              <a:t>Wir müssen das Treffen </a:t>
            </a:r>
            <a:r>
              <a:rPr lang="en-DE" b="1" i="1"/>
              <a:t>nach hinten </a:t>
            </a:r>
            <a:r>
              <a:rPr lang="en-DE" i="1"/>
              <a:t>verschieben.</a:t>
            </a:r>
          </a:p>
          <a:p>
            <a:pPr marL="0" indent="0" algn="ctr">
              <a:buNone/>
            </a:pPr>
            <a:endParaRPr lang="en-DE" i="1"/>
          </a:p>
          <a:p>
            <a:r>
              <a:rPr lang="en-DE"/>
              <a:t>Sehr viele Alltagsausdrücke lassen sich über </a:t>
            </a:r>
            <a:r>
              <a:rPr lang="en-DE" b="1"/>
              <a:t>Metapher </a:t>
            </a:r>
            <a:r>
              <a:rPr lang="en-DE"/>
              <a:t>und </a:t>
            </a:r>
            <a:r>
              <a:rPr lang="en-DE" b="1"/>
              <a:t>Metonymie </a:t>
            </a:r>
            <a:r>
              <a:rPr lang="en-DE"/>
              <a:t>erklären.</a:t>
            </a:r>
          </a:p>
        </p:txBody>
      </p:sp>
      <p:sp>
        <p:nvSpPr>
          <p:cNvPr id="6" name="Text Placeholder 5">
            <a:extLst>
              <a:ext uri="{FF2B5EF4-FFF2-40B4-BE49-F238E27FC236}">
                <a16:creationId xmlns:a16="http://schemas.microsoft.com/office/drawing/2014/main" id="{107458BD-BB12-E14C-BDD2-D818EABDAAC5}"/>
              </a:ext>
            </a:extLst>
          </p:cNvPr>
          <p:cNvSpPr>
            <a:spLocks noGrp="1"/>
          </p:cNvSpPr>
          <p:nvPr>
            <p:ph type="body" sz="quarter" idx="15"/>
          </p:nvPr>
        </p:nvSpPr>
        <p:spPr/>
        <p:txBody>
          <a:bodyPr/>
          <a:lstStyle/>
          <a:p>
            <a:r>
              <a:rPr lang="en-DE"/>
              <a:t>Metapher und Metonymie</a:t>
            </a:r>
          </a:p>
        </p:txBody>
      </p:sp>
    </p:spTree>
    <p:extLst>
      <p:ext uri="{BB962C8B-B14F-4D97-AF65-F5344CB8AC3E}">
        <p14:creationId xmlns:p14="http://schemas.microsoft.com/office/powerpoint/2010/main" val="17908183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C5004-0D0E-104F-800F-C9230893233F}"/>
              </a:ext>
            </a:extLst>
          </p:cNvPr>
          <p:cNvSpPr>
            <a:spLocks noGrp="1"/>
          </p:cNvSpPr>
          <p:nvPr>
            <p:ph type="title"/>
          </p:nvPr>
        </p:nvSpPr>
        <p:spPr/>
        <p:txBody>
          <a:bodyPr/>
          <a:lstStyle/>
          <a:p>
            <a:r>
              <a:rPr lang="en-DE"/>
              <a:t>Leben in Metaphern</a:t>
            </a:r>
          </a:p>
        </p:txBody>
      </p:sp>
      <p:sp>
        <p:nvSpPr>
          <p:cNvPr id="3" name="Footer Placeholder 2">
            <a:extLst>
              <a:ext uri="{FF2B5EF4-FFF2-40B4-BE49-F238E27FC236}">
                <a16:creationId xmlns:a16="http://schemas.microsoft.com/office/drawing/2014/main" id="{64B85902-8F1B-AC48-B618-41DBBADD2234}"/>
              </a:ext>
            </a:extLst>
          </p:cNvPr>
          <p:cNvSpPr>
            <a:spLocks noGrp="1"/>
          </p:cNvSpPr>
          <p:nvPr>
            <p:ph type="ftr" sz="quarter" idx="11"/>
          </p:nvPr>
        </p:nvSpPr>
        <p:spPr/>
        <p:txBody>
          <a:bodyPr/>
          <a:lstStyle/>
          <a:p>
            <a:pPr>
              <a:defRPr/>
            </a:pPr>
            <a:endParaRPr lang="de-DE"/>
          </a:p>
        </p:txBody>
      </p:sp>
      <p:sp>
        <p:nvSpPr>
          <p:cNvPr id="4" name="Slide Number Placeholder 3">
            <a:extLst>
              <a:ext uri="{FF2B5EF4-FFF2-40B4-BE49-F238E27FC236}">
                <a16:creationId xmlns:a16="http://schemas.microsoft.com/office/drawing/2014/main" id="{D55BC8FF-CCDC-C24B-B8A9-3D6595BFDF53}"/>
              </a:ext>
            </a:extLst>
          </p:cNvPr>
          <p:cNvSpPr>
            <a:spLocks noGrp="1"/>
          </p:cNvSpPr>
          <p:nvPr>
            <p:ph type="sldNum" sz="quarter" idx="12"/>
          </p:nvPr>
        </p:nvSpPr>
        <p:spPr/>
        <p:txBody>
          <a:bodyPr/>
          <a:lstStyle/>
          <a:p>
            <a:pPr>
              <a:defRPr/>
            </a:pPr>
            <a:fld id="{9D195BCC-3514-4B1B-9C18-24F3D67EC549}" type="slidenum">
              <a:rPr lang="de-DE"/>
              <a:t>47</a:t>
            </a:fld>
            <a:endParaRPr lang="de-DE"/>
          </a:p>
        </p:txBody>
      </p:sp>
      <p:sp>
        <p:nvSpPr>
          <p:cNvPr id="5" name="Text Placeholder 4">
            <a:extLst>
              <a:ext uri="{FF2B5EF4-FFF2-40B4-BE49-F238E27FC236}">
                <a16:creationId xmlns:a16="http://schemas.microsoft.com/office/drawing/2014/main" id="{D491DDF0-D768-DC48-B247-99B0E6321ABF}"/>
              </a:ext>
            </a:extLst>
          </p:cNvPr>
          <p:cNvSpPr>
            <a:spLocks noGrp="1"/>
          </p:cNvSpPr>
          <p:nvPr>
            <p:ph type="body" sz="quarter" idx="14"/>
          </p:nvPr>
        </p:nvSpPr>
        <p:spPr/>
        <p:txBody>
          <a:bodyPr/>
          <a:lstStyle/>
          <a:p>
            <a:r>
              <a:rPr lang="en-DE"/>
              <a:t>Metapher: Konzeptualisierung einer Domäne mit Hilfe einer anderen Domäne</a:t>
            </a:r>
          </a:p>
          <a:p>
            <a:endParaRPr lang="en-DE"/>
          </a:p>
          <a:p>
            <a:endParaRPr lang="en-DE"/>
          </a:p>
          <a:p>
            <a:endParaRPr lang="en-DE"/>
          </a:p>
          <a:p>
            <a:endParaRPr lang="en-DE"/>
          </a:p>
          <a:p>
            <a:endParaRPr lang="en-DE"/>
          </a:p>
          <a:p>
            <a:endParaRPr lang="en-DE"/>
          </a:p>
        </p:txBody>
      </p:sp>
      <p:sp>
        <p:nvSpPr>
          <p:cNvPr id="6" name="Text Placeholder 5">
            <a:extLst>
              <a:ext uri="{FF2B5EF4-FFF2-40B4-BE49-F238E27FC236}">
                <a16:creationId xmlns:a16="http://schemas.microsoft.com/office/drawing/2014/main" id="{E7AE4075-54C9-B640-A948-A3AE1DB84556}"/>
              </a:ext>
            </a:extLst>
          </p:cNvPr>
          <p:cNvSpPr>
            <a:spLocks noGrp="1"/>
          </p:cNvSpPr>
          <p:nvPr>
            <p:ph type="body" sz="quarter" idx="15"/>
          </p:nvPr>
        </p:nvSpPr>
        <p:spPr/>
        <p:txBody>
          <a:bodyPr/>
          <a:lstStyle/>
          <a:p>
            <a:endParaRPr lang="en-DE"/>
          </a:p>
        </p:txBody>
      </p:sp>
      <p:sp>
        <p:nvSpPr>
          <p:cNvPr id="7" name="Oval 6">
            <a:extLst>
              <a:ext uri="{FF2B5EF4-FFF2-40B4-BE49-F238E27FC236}">
                <a16:creationId xmlns:a16="http://schemas.microsoft.com/office/drawing/2014/main" id="{66C2583E-ED1E-2B47-ABF4-069636FE8FFB}"/>
              </a:ext>
            </a:extLst>
          </p:cNvPr>
          <p:cNvSpPr/>
          <p:nvPr/>
        </p:nvSpPr>
        <p:spPr bwMode="auto">
          <a:xfrm>
            <a:off x="2177734" y="2358901"/>
            <a:ext cx="1440160" cy="13681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a:t>QUELL-DOMÄNE</a:t>
            </a:r>
          </a:p>
        </p:txBody>
      </p:sp>
      <p:sp>
        <p:nvSpPr>
          <p:cNvPr id="8" name="Oval 7">
            <a:extLst>
              <a:ext uri="{FF2B5EF4-FFF2-40B4-BE49-F238E27FC236}">
                <a16:creationId xmlns:a16="http://schemas.microsoft.com/office/drawing/2014/main" id="{77B83B94-62D3-6942-B70C-1FEE7E33C156}"/>
              </a:ext>
            </a:extLst>
          </p:cNvPr>
          <p:cNvSpPr/>
          <p:nvPr/>
        </p:nvSpPr>
        <p:spPr bwMode="auto">
          <a:xfrm>
            <a:off x="5076056" y="2358901"/>
            <a:ext cx="1440160" cy="13681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a:t>ZIEL-DOMÄNE</a:t>
            </a:r>
          </a:p>
        </p:txBody>
      </p:sp>
      <p:cxnSp>
        <p:nvCxnSpPr>
          <p:cNvPr id="10" name="Straight Arrow Connector 9">
            <a:extLst>
              <a:ext uri="{FF2B5EF4-FFF2-40B4-BE49-F238E27FC236}">
                <a16:creationId xmlns:a16="http://schemas.microsoft.com/office/drawing/2014/main" id="{C9D342CE-8025-2042-AAB8-DBC943E0C0D5}"/>
              </a:ext>
            </a:extLst>
          </p:cNvPr>
          <p:cNvCxnSpPr>
            <a:endCxn id="8" idx="2"/>
          </p:cNvCxnSpPr>
          <p:nvPr/>
        </p:nvCxnSpPr>
        <p:spPr bwMode="auto">
          <a:xfrm>
            <a:off x="3617894" y="3042977"/>
            <a:ext cx="1458162" cy="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0272020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74917-E454-8744-8B02-73CBF9E31E81}"/>
              </a:ext>
            </a:extLst>
          </p:cNvPr>
          <p:cNvSpPr>
            <a:spLocks noGrp="1"/>
          </p:cNvSpPr>
          <p:nvPr>
            <p:ph type="title"/>
          </p:nvPr>
        </p:nvSpPr>
        <p:spPr/>
        <p:txBody>
          <a:bodyPr/>
          <a:lstStyle/>
          <a:p>
            <a:r>
              <a:rPr lang="en-DE"/>
              <a:t>Beispiele für Metaphern</a:t>
            </a:r>
          </a:p>
        </p:txBody>
      </p:sp>
      <p:sp>
        <p:nvSpPr>
          <p:cNvPr id="3" name="Footer Placeholder 2">
            <a:extLst>
              <a:ext uri="{FF2B5EF4-FFF2-40B4-BE49-F238E27FC236}">
                <a16:creationId xmlns:a16="http://schemas.microsoft.com/office/drawing/2014/main" id="{53FC3760-3ED1-B543-B263-B0DA08BBEC73}"/>
              </a:ext>
            </a:extLst>
          </p:cNvPr>
          <p:cNvSpPr>
            <a:spLocks noGrp="1"/>
          </p:cNvSpPr>
          <p:nvPr>
            <p:ph type="ftr" sz="quarter" idx="11"/>
          </p:nvPr>
        </p:nvSpPr>
        <p:spPr/>
        <p:txBody>
          <a:bodyPr/>
          <a:lstStyle/>
          <a:p>
            <a:pPr>
              <a:defRPr/>
            </a:pPr>
            <a:endParaRPr lang="de-DE"/>
          </a:p>
        </p:txBody>
      </p:sp>
      <p:sp>
        <p:nvSpPr>
          <p:cNvPr id="4" name="Slide Number Placeholder 3">
            <a:extLst>
              <a:ext uri="{FF2B5EF4-FFF2-40B4-BE49-F238E27FC236}">
                <a16:creationId xmlns:a16="http://schemas.microsoft.com/office/drawing/2014/main" id="{A8C3116E-CEB0-3841-9DBD-E2AAAA3468FF}"/>
              </a:ext>
            </a:extLst>
          </p:cNvPr>
          <p:cNvSpPr>
            <a:spLocks noGrp="1"/>
          </p:cNvSpPr>
          <p:nvPr>
            <p:ph type="sldNum" sz="quarter" idx="12"/>
          </p:nvPr>
        </p:nvSpPr>
        <p:spPr/>
        <p:txBody>
          <a:bodyPr/>
          <a:lstStyle/>
          <a:p>
            <a:pPr>
              <a:defRPr/>
            </a:pPr>
            <a:fld id="{9D195BCC-3514-4B1B-9C18-24F3D67EC549}" type="slidenum">
              <a:rPr lang="de-DE"/>
              <a:t>48</a:t>
            </a:fld>
            <a:endParaRPr lang="de-DE"/>
          </a:p>
        </p:txBody>
      </p:sp>
      <p:sp>
        <p:nvSpPr>
          <p:cNvPr id="5" name="Text Placeholder 4">
            <a:extLst>
              <a:ext uri="{FF2B5EF4-FFF2-40B4-BE49-F238E27FC236}">
                <a16:creationId xmlns:a16="http://schemas.microsoft.com/office/drawing/2014/main" id="{CA5F237B-AE9E-6E47-B82E-3B5148C13487}"/>
              </a:ext>
            </a:extLst>
          </p:cNvPr>
          <p:cNvSpPr>
            <a:spLocks noGrp="1"/>
          </p:cNvSpPr>
          <p:nvPr>
            <p:ph type="body" sz="quarter" idx="14"/>
          </p:nvPr>
        </p:nvSpPr>
        <p:spPr/>
        <p:txBody>
          <a:bodyPr/>
          <a:lstStyle/>
          <a:p>
            <a:r>
              <a:rPr lang="en-DE">
                <a:solidFill>
                  <a:srgbClr val="00B050"/>
                </a:solidFill>
              </a:rPr>
              <a:t>ZEIT</a:t>
            </a:r>
            <a:r>
              <a:rPr lang="en-DE"/>
              <a:t> IST </a:t>
            </a:r>
            <a:r>
              <a:rPr lang="en-DE">
                <a:solidFill>
                  <a:srgbClr val="0070C0"/>
                </a:solidFill>
              </a:rPr>
              <a:t>RAUM</a:t>
            </a:r>
            <a:r>
              <a:rPr lang="en-DE"/>
              <a:t>: </a:t>
            </a:r>
            <a:r>
              <a:rPr lang="en-DE" i="1"/>
              <a:t>vor dem Treffen, nach dem Treffen, das Treffen nach vorne/hinten verlegen, Weihnachten naht, ...</a:t>
            </a:r>
          </a:p>
          <a:p>
            <a:r>
              <a:rPr lang="en-DE">
                <a:solidFill>
                  <a:srgbClr val="00B050"/>
                </a:solidFill>
              </a:rPr>
              <a:t>ZEIT</a:t>
            </a:r>
            <a:r>
              <a:rPr lang="en-DE"/>
              <a:t> IST </a:t>
            </a:r>
            <a:r>
              <a:rPr lang="en-DE">
                <a:solidFill>
                  <a:srgbClr val="0070C0"/>
                </a:solidFill>
              </a:rPr>
              <a:t>GELD</a:t>
            </a:r>
            <a:r>
              <a:rPr lang="en-DE"/>
              <a:t> / </a:t>
            </a:r>
            <a:r>
              <a:rPr lang="en-DE">
                <a:solidFill>
                  <a:srgbClr val="0070C0"/>
                </a:solidFill>
              </a:rPr>
              <a:t>EINE RESSOURCE</a:t>
            </a:r>
            <a:r>
              <a:rPr lang="en-DE"/>
              <a:t>: </a:t>
            </a:r>
            <a:r>
              <a:rPr lang="en-DE" i="1"/>
              <a:t>Zeit sparen, Zeit verschwenden </a:t>
            </a:r>
          </a:p>
          <a:p>
            <a:r>
              <a:rPr lang="en-DE">
                <a:solidFill>
                  <a:srgbClr val="00B050"/>
                </a:solidFill>
              </a:rPr>
              <a:t>IDEEN</a:t>
            </a:r>
            <a:r>
              <a:rPr lang="en-DE"/>
              <a:t> SIND </a:t>
            </a:r>
            <a:r>
              <a:rPr lang="en-DE">
                <a:solidFill>
                  <a:srgbClr val="0070C0"/>
                </a:solidFill>
              </a:rPr>
              <a:t>OBJEKTE</a:t>
            </a:r>
            <a:r>
              <a:rPr lang="en-DE"/>
              <a:t>: </a:t>
            </a:r>
            <a:r>
              <a:rPr lang="en-DE" i="1"/>
              <a:t>ein Argument zerlegen/ auseinandernehmen, einen Plan verwerfen</a:t>
            </a:r>
          </a:p>
          <a:p>
            <a:r>
              <a:rPr lang="en-DE">
                <a:solidFill>
                  <a:srgbClr val="00B050"/>
                </a:solidFill>
              </a:rPr>
              <a:t>DAS LEBEN</a:t>
            </a:r>
            <a:r>
              <a:rPr lang="en-DE"/>
              <a:t> IST </a:t>
            </a:r>
            <a:r>
              <a:rPr lang="en-DE">
                <a:solidFill>
                  <a:srgbClr val="0070C0"/>
                </a:solidFill>
              </a:rPr>
              <a:t>EINE REISE</a:t>
            </a:r>
            <a:r>
              <a:rPr lang="en-DE"/>
              <a:t>: </a:t>
            </a:r>
            <a:r>
              <a:rPr lang="en-DE" i="1"/>
              <a:t>der weitere Lebensweg; eine neue Etappe ihres Lebens</a:t>
            </a:r>
          </a:p>
          <a:p>
            <a:r>
              <a:rPr lang="en-DE">
                <a:solidFill>
                  <a:srgbClr val="00B050"/>
                </a:solidFill>
              </a:rPr>
              <a:t>ARGUMENTIEREN</a:t>
            </a:r>
            <a:r>
              <a:rPr lang="en-DE"/>
              <a:t> IST </a:t>
            </a:r>
            <a:r>
              <a:rPr lang="en-DE">
                <a:solidFill>
                  <a:srgbClr val="0070C0"/>
                </a:solidFill>
              </a:rPr>
              <a:t>KÄMPFEN / KRIEG FÜHREN</a:t>
            </a:r>
            <a:r>
              <a:rPr lang="en-DE"/>
              <a:t>: </a:t>
            </a:r>
            <a:r>
              <a:rPr lang="en-DE" i="1"/>
              <a:t>einem Argument entgegentreten, eine Position verteidigen</a:t>
            </a:r>
          </a:p>
          <a:p>
            <a:endParaRPr lang="en-DE"/>
          </a:p>
        </p:txBody>
      </p:sp>
      <p:sp>
        <p:nvSpPr>
          <p:cNvPr id="6" name="Text Placeholder 5">
            <a:extLst>
              <a:ext uri="{FF2B5EF4-FFF2-40B4-BE49-F238E27FC236}">
                <a16:creationId xmlns:a16="http://schemas.microsoft.com/office/drawing/2014/main" id="{3E24B833-85FA-B649-9252-EFD53054E617}"/>
              </a:ext>
            </a:extLst>
          </p:cNvPr>
          <p:cNvSpPr>
            <a:spLocks noGrp="1"/>
          </p:cNvSpPr>
          <p:nvPr>
            <p:ph type="body" sz="quarter" idx="15"/>
          </p:nvPr>
        </p:nvSpPr>
        <p:spPr/>
        <p:txBody>
          <a:bodyPr/>
          <a:lstStyle/>
          <a:p>
            <a:endParaRPr lang="en-DE"/>
          </a:p>
        </p:txBody>
      </p:sp>
    </p:spTree>
    <p:extLst>
      <p:ext uri="{BB962C8B-B14F-4D97-AF65-F5344CB8AC3E}">
        <p14:creationId xmlns:p14="http://schemas.microsoft.com/office/powerpoint/2010/main" val="82342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15DD6-A26B-6641-84E2-B552A0A3363C}"/>
              </a:ext>
            </a:extLst>
          </p:cNvPr>
          <p:cNvSpPr>
            <a:spLocks noGrp="1"/>
          </p:cNvSpPr>
          <p:nvPr>
            <p:ph type="title"/>
          </p:nvPr>
        </p:nvSpPr>
        <p:spPr/>
        <p:txBody>
          <a:bodyPr/>
          <a:lstStyle/>
          <a:p>
            <a:r>
              <a:rPr lang="en-DE"/>
              <a:t>Leben in Metaphern</a:t>
            </a:r>
          </a:p>
        </p:txBody>
      </p:sp>
      <p:sp>
        <p:nvSpPr>
          <p:cNvPr id="3" name="Footer Placeholder 2">
            <a:extLst>
              <a:ext uri="{FF2B5EF4-FFF2-40B4-BE49-F238E27FC236}">
                <a16:creationId xmlns:a16="http://schemas.microsoft.com/office/drawing/2014/main" id="{75B1A20F-0BC8-3948-9D4A-B5890A2F1089}"/>
              </a:ext>
            </a:extLst>
          </p:cNvPr>
          <p:cNvSpPr>
            <a:spLocks noGrp="1"/>
          </p:cNvSpPr>
          <p:nvPr>
            <p:ph type="ftr" sz="quarter" idx="11"/>
          </p:nvPr>
        </p:nvSpPr>
        <p:spPr/>
        <p:txBody>
          <a:bodyPr/>
          <a:lstStyle/>
          <a:p>
            <a:pPr>
              <a:defRPr/>
            </a:pPr>
            <a:endParaRPr lang="de-DE"/>
          </a:p>
        </p:txBody>
      </p:sp>
      <p:sp>
        <p:nvSpPr>
          <p:cNvPr id="4" name="Slide Number Placeholder 3">
            <a:extLst>
              <a:ext uri="{FF2B5EF4-FFF2-40B4-BE49-F238E27FC236}">
                <a16:creationId xmlns:a16="http://schemas.microsoft.com/office/drawing/2014/main" id="{EA4DAED0-DA09-4F40-AA49-8F8163C76672}"/>
              </a:ext>
            </a:extLst>
          </p:cNvPr>
          <p:cNvSpPr>
            <a:spLocks noGrp="1"/>
          </p:cNvSpPr>
          <p:nvPr>
            <p:ph type="sldNum" sz="quarter" idx="12"/>
          </p:nvPr>
        </p:nvSpPr>
        <p:spPr/>
        <p:txBody>
          <a:bodyPr/>
          <a:lstStyle/>
          <a:p>
            <a:pPr>
              <a:defRPr/>
            </a:pPr>
            <a:fld id="{9D195BCC-3514-4B1B-9C18-24F3D67EC549}" type="slidenum">
              <a:rPr lang="de-DE"/>
              <a:t>49</a:t>
            </a:fld>
            <a:endParaRPr lang="de-DE"/>
          </a:p>
        </p:txBody>
      </p:sp>
      <p:sp>
        <p:nvSpPr>
          <p:cNvPr id="5" name="Text Placeholder 4">
            <a:extLst>
              <a:ext uri="{FF2B5EF4-FFF2-40B4-BE49-F238E27FC236}">
                <a16:creationId xmlns:a16="http://schemas.microsoft.com/office/drawing/2014/main" id="{6FB00422-C52E-3D45-AC90-451E606C278F}"/>
              </a:ext>
            </a:extLst>
          </p:cNvPr>
          <p:cNvSpPr>
            <a:spLocks noGrp="1"/>
          </p:cNvSpPr>
          <p:nvPr>
            <p:ph type="body" sz="quarter" idx="14"/>
          </p:nvPr>
        </p:nvSpPr>
        <p:spPr/>
        <p:txBody>
          <a:bodyPr/>
          <a:lstStyle/>
          <a:p>
            <a:r>
              <a:rPr lang="en-DE"/>
              <a:t>kognitive Konzeptualisierung geschieht nach L&amp;J (häufig) über Metaphern</a:t>
            </a:r>
          </a:p>
          <a:p>
            <a:r>
              <a:rPr lang="en-DE"/>
              <a:t>meist erfolgt eine Übertragung (Mapping) von einer konkreten Quelldomäne auf eine abstrakte Zieldomäne</a:t>
            </a:r>
          </a:p>
          <a:p>
            <a:endParaRPr lang="en-DE"/>
          </a:p>
        </p:txBody>
      </p:sp>
      <p:sp>
        <p:nvSpPr>
          <p:cNvPr id="6" name="Text Placeholder 5">
            <a:extLst>
              <a:ext uri="{FF2B5EF4-FFF2-40B4-BE49-F238E27FC236}">
                <a16:creationId xmlns:a16="http://schemas.microsoft.com/office/drawing/2014/main" id="{1967D6CB-5581-F840-9FFD-08A87A103528}"/>
              </a:ext>
            </a:extLst>
          </p:cNvPr>
          <p:cNvSpPr>
            <a:spLocks noGrp="1"/>
          </p:cNvSpPr>
          <p:nvPr>
            <p:ph type="body" sz="quarter" idx="15"/>
          </p:nvPr>
        </p:nvSpPr>
        <p:spPr/>
        <p:txBody>
          <a:bodyPr/>
          <a:lstStyle/>
          <a:p>
            <a:endParaRPr lang="en-DE"/>
          </a:p>
        </p:txBody>
      </p:sp>
      <p:pic>
        <p:nvPicPr>
          <p:cNvPr id="3074" name="Picture 2" descr="Love, Valentine, Heart, In Love, Romantic, Wallpaper">
            <a:extLst>
              <a:ext uri="{FF2B5EF4-FFF2-40B4-BE49-F238E27FC236}">
                <a16:creationId xmlns:a16="http://schemas.microsoft.com/office/drawing/2014/main" id="{F8D47978-9963-4540-9ADD-280C5E408C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253"/>
          <a:stretch/>
        </p:blipFill>
        <p:spPr bwMode="auto">
          <a:xfrm>
            <a:off x="4780773" y="3066931"/>
            <a:ext cx="2239499" cy="132282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ather And Son, Walking, Love, Child, Joy, Childhood">
            <a:extLst>
              <a:ext uri="{FF2B5EF4-FFF2-40B4-BE49-F238E27FC236}">
                <a16:creationId xmlns:a16="http://schemas.microsoft.com/office/drawing/2014/main" id="{4C30EA24-477E-2642-A786-B4FBC63D73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2927" y="3066931"/>
            <a:ext cx="2239499" cy="132282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E1EDCB4-40D0-7E4F-99B8-256ACC911BA2}"/>
              </a:ext>
            </a:extLst>
          </p:cNvPr>
          <p:cNvSpPr txBox="1"/>
          <p:nvPr/>
        </p:nvSpPr>
        <p:spPr bwMode="auto">
          <a:xfrm>
            <a:off x="1979712" y="4435083"/>
            <a:ext cx="2239499" cy="300082"/>
          </a:xfrm>
          <a:prstGeom prst="rect">
            <a:avLst/>
          </a:prstGeom>
          <a:noFill/>
        </p:spPr>
        <p:txBody>
          <a:bodyPr wrap="square" rtlCol="0">
            <a:spAutoFit/>
          </a:bodyPr>
          <a:lstStyle/>
          <a:p>
            <a:r>
              <a:rPr lang="en-DE">
                <a:solidFill>
                  <a:schemeClr val="tx2"/>
                </a:solidFill>
              </a:rPr>
              <a:t>QUELLDOMÄNE: Reise</a:t>
            </a:r>
          </a:p>
        </p:txBody>
      </p:sp>
      <p:sp>
        <p:nvSpPr>
          <p:cNvPr id="11" name="TextBox 10">
            <a:extLst>
              <a:ext uri="{FF2B5EF4-FFF2-40B4-BE49-F238E27FC236}">
                <a16:creationId xmlns:a16="http://schemas.microsoft.com/office/drawing/2014/main" id="{2ADF0063-571F-BD43-8C16-B47BF4906462}"/>
              </a:ext>
            </a:extLst>
          </p:cNvPr>
          <p:cNvSpPr txBox="1"/>
          <p:nvPr/>
        </p:nvSpPr>
        <p:spPr bwMode="auto">
          <a:xfrm>
            <a:off x="4780773" y="4435083"/>
            <a:ext cx="2239499" cy="300082"/>
          </a:xfrm>
          <a:prstGeom prst="rect">
            <a:avLst/>
          </a:prstGeom>
          <a:noFill/>
        </p:spPr>
        <p:txBody>
          <a:bodyPr wrap="square" rtlCol="0">
            <a:spAutoFit/>
          </a:bodyPr>
          <a:lstStyle/>
          <a:p>
            <a:r>
              <a:rPr lang="en-DE">
                <a:solidFill>
                  <a:srgbClr val="00B050"/>
                </a:solidFill>
              </a:rPr>
              <a:t>ZIELDOMÄNE: Liebe</a:t>
            </a:r>
          </a:p>
        </p:txBody>
      </p:sp>
    </p:spTree>
    <p:extLst>
      <p:ext uri="{BB962C8B-B14F-4D97-AF65-F5344CB8AC3E}">
        <p14:creationId xmlns:p14="http://schemas.microsoft.com/office/powerpoint/2010/main" val="1918251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C2284-A1A1-B74E-80E2-E0A74C863DA7}"/>
              </a:ext>
            </a:extLst>
          </p:cNvPr>
          <p:cNvSpPr>
            <a:spLocks noGrp="1"/>
          </p:cNvSpPr>
          <p:nvPr>
            <p:ph type="title"/>
          </p:nvPr>
        </p:nvSpPr>
        <p:spPr/>
        <p:txBody>
          <a:bodyPr/>
          <a:lstStyle/>
          <a:p>
            <a:r>
              <a:rPr lang="en-US"/>
              <a:t>Sprache und Kognition</a:t>
            </a:r>
          </a:p>
        </p:txBody>
      </p:sp>
      <p:sp>
        <p:nvSpPr>
          <p:cNvPr id="3" name="Content Placeholder 2">
            <a:extLst>
              <a:ext uri="{FF2B5EF4-FFF2-40B4-BE49-F238E27FC236}">
                <a16:creationId xmlns:a16="http://schemas.microsoft.com/office/drawing/2014/main" id="{44C42C4D-5D4F-554E-A4D0-048F1A2326A9}"/>
              </a:ext>
            </a:extLst>
          </p:cNvPr>
          <p:cNvSpPr>
            <a:spLocks noGrp="1"/>
          </p:cNvSpPr>
          <p:nvPr>
            <p:ph idx="1"/>
          </p:nvPr>
        </p:nvSpPr>
        <p:spPr/>
        <p:txBody>
          <a:bodyPr/>
          <a:lstStyle/>
          <a:p>
            <a:pPr marL="0" indent="0">
              <a:buNone/>
            </a:pPr>
            <a:r>
              <a:rPr lang="en-US" sz="1800"/>
              <a:t>Grob vereinfachend:</a:t>
            </a:r>
          </a:p>
          <a:p>
            <a:endParaRPr lang="en-US" sz="1800"/>
          </a:p>
          <a:p>
            <a:r>
              <a:rPr lang="en-US" sz="1800"/>
              <a:t>Modularistische Ansätze, insbes. Generative Linguistik – Sprache als eigenständiges kognitives "Modul"</a:t>
            </a:r>
          </a:p>
          <a:p>
            <a:endParaRPr lang="en-US" sz="1800"/>
          </a:p>
          <a:p>
            <a:r>
              <a:rPr lang="en-US" sz="1800"/>
              <a:t>Holistische Ansätze, insbes. Kognitive Linguistik – Sprache eng mit anderen Bereichen der Kognition verwoben.</a:t>
            </a:r>
          </a:p>
        </p:txBody>
      </p:sp>
    </p:spTree>
    <p:extLst>
      <p:ext uri="{BB962C8B-B14F-4D97-AF65-F5344CB8AC3E}">
        <p14:creationId xmlns:p14="http://schemas.microsoft.com/office/powerpoint/2010/main" val="346150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15DD6-A26B-6641-84E2-B552A0A3363C}"/>
              </a:ext>
            </a:extLst>
          </p:cNvPr>
          <p:cNvSpPr>
            <a:spLocks noGrp="1"/>
          </p:cNvSpPr>
          <p:nvPr>
            <p:ph type="title"/>
          </p:nvPr>
        </p:nvSpPr>
        <p:spPr/>
        <p:txBody>
          <a:bodyPr/>
          <a:lstStyle/>
          <a:p>
            <a:r>
              <a:rPr lang="en-DE"/>
              <a:t>Leben in Metaphern</a:t>
            </a:r>
          </a:p>
        </p:txBody>
      </p:sp>
      <p:sp>
        <p:nvSpPr>
          <p:cNvPr id="3" name="Footer Placeholder 2">
            <a:extLst>
              <a:ext uri="{FF2B5EF4-FFF2-40B4-BE49-F238E27FC236}">
                <a16:creationId xmlns:a16="http://schemas.microsoft.com/office/drawing/2014/main" id="{75B1A20F-0BC8-3948-9D4A-B5890A2F1089}"/>
              </a:ext>
            </a:extLst>
          </p:cNvPr>
          <p:cNvSpPr>
            <a:spLocks noGrp="1"/>
          </p:cNvSpPr>
          <p:nvPr>
            <p:ph type="ftr" sz="quarter" idx="11"/>
          </p:nvPr>
        </p:nvSpPr>
        <p:spPr/>
        <p:txBody>
          <a:bodyPr/>
          <a:lstStyle/>
          <a:p>
            <a:pPr>
              <a:defRPr/>
            </a:pPr>
            <a:endParaRPr lang="de-DE"/>
          </a:p>
        </p:txBody>
      </p:sp>
      <p:sp>
        <p:nvSpPr>
          <p:cNvPr id="4" name="Slide Number Placeholder 3">
            <a:extLst>
              <a:ext uri="{FF2B5EF4-FFF2-40B4-BE49-F238E27FC236}">
                <a16:creationId xmlns:a16="http://schemas.microsoft.com/office/drawing/2014/main" id="{EA4DAED0-DA09-4F40-AA49-8F8163C76672}"/>
              </a:ext>
            </a:extLst>
          </p:cNvPr>
          <p:cNvSpPr>
            <a:spLocks noGrp="1"/>
          </p:cNvSpPr>
          <p:nvPr>
            <p:ph type="sldNum" sz="quarter" idx="12"/>
          </p:nvPr>
        </p:nvSpPr>
        <p:spPr/>
        <p:txBody>
          <a:bodyPr/>
          <a:lstStyle/>
          <a:p>
            <a:pPr>
              <a:defRPr/>
            </a:pPr>
            <a:fld id="{9D195BCC-3514-4B1B-9C18-24F3D67EC549}" type="slidenum">
              <a:rPr lang="de-DE"/>
              <a:t>50</a:t>
            </a:fld>
            <a:endParaRPr lang="de-DE"/>
          </a:p>
        </p:txBody>
      </p:sp>
      <p:pic>
        <p:nvPicPr>
          <p:cNvPr id="3074" name="Picture 2" descr="Love, Valentine, Heart, In Love, Romantic, Wallpaper">
            <a:extLst>
              <a:ext uri="{FF2B5EF4-FFF2-40B4-BE49-F238E27FC236}">
                <a16:creationId xmlns:a16="http://schemas.microsoft.com/office/drawing/2014/main" id="{F8D47978-9963-4540-9ADD-280C5E408C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253"/>
          <a:stretch/>
        </p:blipFill>
        <p:spPr bwMode="auto">
          <a:xfrm>
            <a:off x="4780773" y="1062757"/>
            <a:ext cx="2239499" cy="132282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ather And Son, Walking, Love, Child, Joy, Childhood">
            <a:extLst>
              <a:ext uri="{FF2B5EF4-FFF2-40B4-BE49-F238E27FC236}">
                <a16:creationId xmlns:a16="http://schemas.microsoft.com/office/drawing/2014/main" id="{4C30EA24-477E-2642-A786-B4FBC63D73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2927" y="1062757"/>
            <a:ext cx="2239499" cy="132282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E1EDCB4-40D0-7E4F-99B8-256ACC911BA2}"/>
              </a:ext>
            </a:extLst>
          </p:cNvPr>
          <p:cNvSpPr txBox="1"/>
          <p:nvPr/>
        </p:nvSpPr>
        <p:spPr bwMode="auto">
          <a:xfrm>
            <a:off x="1979712" y="2430909"/>
            <a:ext cx="2239499" cy="300082"/>
          </a:xfrm>
          <a:prstGeom prst="rect">
            <a:avLst/>
          </a:prstGeom>
          <a:noFill/>
        </p:spPr>
        <p:txBody>
          <a:bodyPr wrap="square" rtlCol="0">
            <a:spAutoFit/>
          </a:bodyPr>
          <a:lstStyle/>
          <a:p>
            <a:r>
              <a:rPr lang="en-DE">
                <a:solidFill>
                  <a:schemeClr val="tx2"/>
                </a:solidFill>
              </a:rPr>
              <a:t>QUELLDOMÄNE: Reise</a:t>
            </a:r>
          </a:p>
        </p:txBody>
      </p:sp>
      <p:sp>
        <p:nvSpPr>
          <p:cNvPr id="11" name="TextBox 10">
            <a:extLst>
              <a:ext uri="{FF2B5EF4-FFF2-40B4-BE49-F238E27FC236}">
                <a16:creationId xmlns:a16="http://schemas.microsoft.com/office/drawing/2014/main" id="{2ADF0063-571F-BD43-8C16-B47BF4906462}"/>
              </a:ext>
            </a:extLst>
          </p:cNvPr>
          <p:cNvSpPr txBox="1"/>
          <p:nvPr/>
        </p:nvSpPr>
        <p:spPr bwMode="auto">
          <a:xfrm>
            <a:off x="4780773" y="2430909"/>
            <a:ext cx="2239499" cy="300082"/>
          </a:xfrm>
          <a:prstGeom prst="rect">
            <a:avLst/>
          </a:prstGeom>
          <a:noFill/>
        </p:spPr>
        <p:txBody>
          <a:bodyPr wrap="square" rtlCol="0">
            <a:spAutoFit/>
          </a:bodyPr>
          <a:lstStyle/>
          <a:p>
            <a:r>
              <a:rPr lang="en-DE">
                <a:solidFill>
                  <a:srgbClr val="00B050"/>
                </a:solidFill>
              </a:rPr>
              <a:t>ZIELDOMÄNE: Liebe</a:t>
            </a:r>
          </a:p>
        </p:txBody>
      </p:sp>
      <p:graphicFrame>
        <p:nvGraphicFramePr>
          <p:cNvPr id="10" name="Table 11">
            <a:extLst>
              <a:ext uri="{FF2B5EF4-FFF2-40B4-BE49-F238E27FC236}">
                <a16:creationId xmlns:a16="http://schemas.microsoft.com/office/drawing/2014/main" id="{28EB3A76-7723-724B-91C5-6EB993FA07C5}"/>
              </a:ext>
            </a:extLst>
          </p:cNvPr>
          <p:cNvGraphicFramePr>
            <a:graphicFrameLocks noGrp="1"/>
          </p:cNvGraphicFramePr>
          <p:nvPr/>
        </p:nvGraphicFramePr>
        <p:xfrm>
          <a:off x="1259632" y="2880965"/>
          <a:ext cx="6610454" cy="1854200"/>
        </p:xfrm>
        <a:graphic>
          <a:graphicData uri="http://schemas.openxmlformats.org/drawingml/2006/table">
            <a:tbl>
              <a:tblPr bandRow="1"/>
              <a:tblGrid>
                <a:gridCol w="3305227">
                  <a:extLst>
                    <a:ext uri="{9D8B030D-6E8A-4147-A177-3AD203B41FA5}">
                      <a16:colId xmlns:a16="http://schemas.microsoft.com/office/drawing/2014/main" val="1713644258"/>
                    </a:ext>
                  </a:extLst>
                </a:gridCol>
                <a:gridCol w="3305227">
                  <a:extLst>
                    <a:ext uri="{9D8B030D-6E8A-4147-A177-3AD203B41FA5}">
                      <a16:colId xmlns:a16="http://schemas.microsoft.com/office/drawing/2014/main" val="1782328898"/>
                    </a:ext>
                  </a:extLst>
                </a:gridCol>
              </a:tblGrid>
              <a:tr h="370840">
                <a:tc>
                  <a:txBody>
                    <a:bodyPr/>
                    <a:lstStyle/>
                    <a:p>
                      <a:r>
                        <a:rPr lang="en-DE"/>
                        <a:t>REISENDE</a:t>
                      </a:r>
                    </a:p>
                  </a:txBody>
                  <a:tcPr/>
                </a:tc>
                <a:tc>
                  <a:txBody>
                    <a:bodyPr/>
                    <a:lstStyle/>
                    <a:p>
                      <a:r>
                        <a:rPr lang="en-DE"/>
                        <a:t>LIEBENDE</a:t>
                      </a:r>
                    </a:p>
                  </a:txBody>
                  <a:tcPr/>
                </a:tc>
                <a:extLst>
                  <a:ext uri="{0D108BD9-81ED-4DB2-BD59-A6C34878D82A}">
                    <a16:rowId xmlns:a16="http://schemas.microsoft.com/office/drawing/2014/main" val="833462632"/>
                  </a:ext>
                </a:extLst>
              </a:tr>
              <a:tr h="370840">
                <a:tc>
                  <a:txBody>
                    <a:bodyPr/>
                    <a:lstStyle/>
                    <a:p>
                      <a:r>
                        <a:rPr lang="en-DE"/>
                        <a:t>TRANSPORTMITTEL</a:t>
                      </a:r>
                    </a:p>
                  </a:txBody>
                  <a:tcPr/>
                </a:tc>
                <a:tc>
                  <a:txBody>
                    <a:bodyPr/>
                    <a:lstStyle/>
                    <a:p>
                      <a:r>
                        <a:rPr lang="en-DE"/>
                        <a:t>BEZIEHUNG</a:t>
                      </a:r>
                    </a:p>
                  </a:txBody>
                  <a:tcPr/>
                </a:tc>
                <a:extLst>
                  <a:ext uri="{0D108BD9-81ED-4DB2-BD59-A6C34878D82A}">
                    <a16:rowId xmlns:a16="http://schemas.microsoft.com/office/drawing/2014/main" val="3213532976"/>
                  </a:ext>
                </a:extLst>
              </a:tr>
              <a:tr h="370840">
                <a:tc>
                  <a:txBody>
                    <a:bodyPr/>
                    <a:lstStyle/>
                    <a:p>
                      <a:r>
                        <a:rPr lang="en-DE"/>
                        <a:t>REISE</a:t>
                      </a:r>
                    </a:p>
                  </a:txBody>
                  <a:tcPr/>
                </a:tc>
                <a:tc>
                  <a:txBody>
                    <a:bodyPr/>
                    <a:lstStyle/>
                    <a:p>
                      <a:r>
                        <a:rPr lang="en-DE"/>
                        <a:t>EREIGNISSE IN BEZIEHUNG</a:t>
                      </a:r>
                    </a:p>
                  </a:txBody>
                  <a:tcPr/>
                </a:tc>
                <a:extLst>
                  <a:ext uri="{0D108BD9-81ED-4DB2-BD59-A6C34878D82A}">
                    <a16:rowId xmlns:a16="http://schemas.microsoft.com/office/drawing/2014/main" val="912029144"/>
                  </a:ext>
                </a:extLst>
              </a:tr>
              <a:tr h="370840">
                <a:tc>
                  <a:txBody>
                    <a:bodyPr/>
                    <a:lstStyle/>
                    <a:p>
                      <a:r>
                        <a:rPr lang="en-DE"/>
                        <a:t>HINDERNISSE</a:t>
                      </a:r>
                    </a:p>
                  </a:txBody>
                  <a:tcPr/>
                </a:tc>
                <a:tc>
                  <a:txBody>
                    <a:bodyPr/>
                    <a:lstStyle/>
                    <a:p>
                      <a:r>
                        <a:rPr lang="en-DE"/>
                        <a:t>SCHWIERIGKEITEN</a:t>
                      </a:r>
                    </a:p>
                  </a:txBody>
                  <a:tcPr/>
                </a:tc>
                <a:extLst>
                  <a:ext uri="{0D108BD9-81ED-4DB2-BD59-A6C34878D82A}">
                    <a16:rowId xmlns:a16="http://schemas.microsoft.com/office/drawing/2014/main" val="3133617686"/>
                  </a:ext>
                </a:extLst>
              </a:tr>
              <a:tr h="370840">
                <a:tc>
                  <a:txBody>
                    <a:bodyPr/>
                    <a:lstStyle/>
                    <a:p>
                      <a:r>
                        <a:rPr lang="en-DE"/>
                        <a:t>ZIEL DER REISE</a:t>
                      </a:r>
                    </a:p>
                  </a:txBody>
                  <a:tcPr/>
                </a:tc>
                <a:tc>
                  <a:txBody>
                    <a:bodyPr/>
                    <a:lstStyle/>
                    <a:p>
                      <a:r>
                        <a:rPr lang="en-DE"/>
                        <a:t>ZIELE DER BEZIEHUNG</a:t>
                      </a:r>
                    </a:p>
                  </a:txBody>
                  <a:tcPr/>
                </a:tc>
                <a:extLst>
                  <a:ext uri="{0D108BD9-81ED-4DB2-BD59-A6C34878D82A}">
                    <a16:rowId xmlns:a16="http://schemas.microsoft.com/office/drawing/2014/main" val="3476416951"/>
                  </a:ext>
                </a:extLst>
              </a:tr>
            </a:tbl>
          </a:graphicData>
        </a:graphic>
      </p:graphicFrame>
    </p:spTree>
    <p:extLst>
      <p:ext uri="{BB962C8B-B14F-4D97-AF65-F5344CB8AC3E}">
        <p14:creationId xmlns:p14="http://schemas.microsoft.com/office/powerpoint/2010/main" val="19905768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6201C-04EE-DC4E-B288-709D34843B13}"/>
              </a:ext>
            </a:extLst>
          </p:cNvPr>
          <p:cNvSpPr>
            <a:spLocks noGrp="1"/>
          </p:cNvSpPr>
          <p:nvPr>
            <p:ph type="title"/>
          </p:nvPr>
        </p:nvSpPr>
        <p:spPr/>
        <p:txBody>
          <a:bodyPr/>
          <a:lstStyle/>
          <a:p>
            <a:r>
              <a:rPr lang="en-DE"/>
              <a:t>Woher kommen Metaphern?</a:t>
            </a:r>
          </a:p>
        </p:txBody>
      </p:sp>
      <p:sp>
        <p:nvSpPr>
          <p:cNvPr id="3" name="Footer Placeholder 2">
            <a:extLst>
              <a:ext uri="{FF2B5EF4-FFF2-40B4-BE49-F238E27FC236}">
                <a16:creationId xmlns:a16="http://schemas.microsoft.com/office/drawing/2014/main" id="{94A63584-51F2-9E40-AB68-EC4391CA0476}"/>
              </a:ext>
            </a:extLst>
          </p:cNvPr>
          <p:cNvSpPr>
            <a:spLocks noGrp="1"/>
          </p:cNvSpPr>
          <p:nvPr>
            <p:ph type="ftr" sz="quarter" idx="11"/>
          </p:nvPr>
        </p:nvSpPr>
        <p:spPr/>
        <p:txBody>
          <a:bodyPr/>
          <a:lstStyle/>
          <a:p>
            <a:pPr>
              <a:defRPr/>
            </a:pPr>
            <a:endParaRPr lang="de-DE"/>
          </a:p>
        </p:txBody>
      </p:sp>
      <p:sp>
        <p:nvSpPr>
          <p:cNvPr id="4" name="Slide Number Placeholder 3">
            <a:extLst>
              <a:ext uri="{FF2B5EF4-FFF2-40B4-BE49-F238E27FC236}">
                <a16:creationId xmlns:a16="http://schemas.microsoft.com/office/drawing/2014/main" id="{5BD9B475-2F1D-6446-B77D-C65233A61EA8}"/>
              </a:ext>
            </a:extLst>
          </p:cNvPr>
          <p:cNvSpPr>
            <a:spLocks noGrp="1"/>
          </p:cNvSpPr>
          <p:nvPr>
            <p:ph type="sldNum" sz="quarter" idx="12"/>
          </p:nvPr>
        </p:nvSpPr>
        <p:spPr/>
        <p:txBody>
          <a:bodyPr/>
          <a:lstStyle/>
          <a:p>
            <a:pPr>
              <a:defRPr/>
            </a:pPr>
            <a:fld id="{9D195BCC-3514-4B1B-9C18-24F3D67EC549}" type="slidenum">
              <a:rPr lang="de-DE"/>
              <a:t>51</a:t>
            </a:fld>
            <a:endParaRPr lang="de-DE"/>
          </a:p>
        </p:txBody>
      </p:sp>
      <p:sp>
        <p:nvSpPr>
          <p:cNvPr id="5" name="Text Placeholder 4">
            <a:extLst>
              <a:ext uri="{FF2B5EF4-FFF2-40B4-BE49-F238E27FC236}">
                <a16:creationId xmlns:a16="http://schemas.microsoft.com/office/drawing/2014/main" id="{86DFCFF5-0529-2D4F-B80A-15E66FE4B594}"/>
              </a:ext>
            </a:extLst>
          </p:cNvPr>
          <p:cNvSpPr>
            <a:spLocks noGrp="1"/>
          </p:cNvSpPr>
          <p:nvPr>
            <p:ph type="body" sz="quarter" idx="14"/>
          </p:nvPr>
        </p:nvSpPr>
        <p:spPr/>
        <p:txBody>
          <a:bodyPr/>
          <a:lstStyle/>
          <a:p>
            <a:r>
              <a:rPr lang="en-DE"/>
              <a:t>L&amp;J: Konzeptuelle Metaphern sind erfahrungsbasiert</a:t>
            </a:r>
          </a:p>
          <a:p>
            <a:r>
              <a:rPr lang="en-DE"/>
              <a:t>genauer: </a:t>
            </a:r>
            <a:r>
              <a:rPr lang="en-DE" b="1"/>
              <a:t>primäre </a:t>
            </a:r>
            <a:r>
              <a:rPr lang="en-DE"/>
              <a:t>Metaphern sind erfahrungsbasiert – sekundäre Metaphern leiten sich aus primären Metaphern ab</a:t>
            </a:r>
          </a:p>
          <a:p>
            <a:r>
              <a:rPr lang="en-DE"/>
              <a:t>Beispiel: ZUNEIGUNG IST WÄRME als primäre Metapher</a:t>
            </a:r>
          </a:p>
          <a:p>
            <a:r>
              <a:rPr lang="en-DE"/>
              <a:t>komplexe Metaphern wie THEORIEN SIND GEBÄUDE lassen sich in einfachere Metaphern zerlegen (Grady 1997) </a:t>
            </a:r>
          </a:p>
        </p:txBody>
      </p:sp>
      <p:sp>
        <p:nvSpPr>
          <p:cNvPr id="6" name="Text Placeholder 5">
            <a:extLst>
              <a:ext uri="{FF2B5EF4-FFF2-40B4-BE49-F238E27FC236}">
                <a16:creationId xmlns:a16="http://schemas.microsoft.com/office/drawing/2014/main" id="{5A4CA215-9EBF-9144-A55B-490BD9F06ECF}"/>
              </a:ext>
            </a:extLst>
          </p:cNvPr>
          <p:cNvSpPr>
            <a:spLocks noGrp="1"/>
          </p:cNvSpPr>
          <p:nvPr>
            <p:ph type="body" sz="quarter" idx="15"/>
          </p:nvPr>
        </p:nvSpPr>
        <p:spPr/>
        <p:txBody>
          <a:bodyPr/>
          <a:lstStyle/>
          <a:p>
            <a:r>
              <a:rPr lang="en-DE"/>
              <a:t>Experientielle Basis von Metaphern</a:t>
            </a:r>
          </a:p>
        </p:txBody>
      </p:sp>
    </p:spTree>
    <p:extLst>
      <p:ext uri="{BB962C8B-B14F-4D97-AF65-F5344CB8AC3E}">
        <p14:creationId xmlns:p14="http://schemas.microsoft.com/office/powerpoint/2010/main" val="19133047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4F452-E35E-6C46-8E0F-9E3E34D598CE}"/>
              </a:ext>
            </a:extLst>
          </p:cNvPr>
          <p:cNvSpPr>
            <a:spLocks noGrp="1"/>
          </p:cNvSpPr>
          <p:nvPr>
            <p:ph type="title"/>
          </p:nvPr>
        </p:nvSpPr>
        <p:spPr/>
        <p:txBody>
          <a:bodyPr/>
          <a:lstStyle/>
          <a:p>
            <a:r>
              <a:rPr lang="en-DE"/>
              <a:t>Metonymie</a:t>
            </a:r>
          </a:p>
        </p:txBody>
      </p:sp>
      <p:sp>
        <p:nvSpPr>
          <p:cNvPr id="3" name="Footer Placeholder 2">
            <a:extLst>
              <a:ext uri="{FF2B5EF4-FFF2-40B4-BE49-F238E27FC236}">
                <a16:creationId xmlns:a16="http://schemas.microsoft.com/office/drawing/2014/main" id="{EBE0DA48-39FE-DA46-B1A8-8FF21A495C13}"/>
              </a:ext>
            </a:extLst>
          </p:cNvPr>
          <p:cNvSpPr>
            <a:spLocks noGrp="1"/>
          </p:cNvSpPr>
          <p:nvPr>
            <p:ph type="ftr" sz="quarter" idx="11"/>
          </p:nvPr>
        </p:nvSpPr>
        <p:spPr/>
        <p:txBody>
          <a:bodyPr/>
          <a:lstStyle/>
          <a:p>
            <a:pPr>
              <a:defRPr/>
            </a:pPr>
            <a:r>
              <a:rPr lang="de-DE"/>
              <a:t>(Evans 2019: 338)</a:t>
            </a:r>
          </a:p>
        </p:txBody>
      </p:sp>
      <p:sp>
        <p:nvSpPr>
          <p:cNvPr id="4" name="Slide Number Placeholder 3">
            <a:extLst>
              <a:ext uri="{FF2B5EF4-FFF2-40B4-BE49-F238E27FC236}">
                <a16:creationId xmlns:a16="http://schemas.microsoft.com/office/drawing/2014/main" id="{B4369A09-6802-C744-B803-778CD10A5AA7}"/>
              </a:ext>
            </a:extLst>
          </p:cNvPr>
          <p:cNvSpPr>
            <a:spLocks noGrp="1"/>
          </p:cNvSpPr>
          <p:nvPr>
            <p:ph type="sldNum" sz="quarter" idx="12"/>
          </p:nvPr>
        </p:nvSpPr>
        <p:spPr/>
        <p:txBody>
          <a:bodyPr/>
          <a:lstStyle/>
          <a:p>
            <a:pPr>
              <a:defRPr/>
            </a:pPr>
            <a:fld id="{9D195BCC-3514-4B1B-9C18-24F3D67EC549}" type="slidenum">
              <a:rPr lang="de-DE"/>
              <a:t>52</a:t>
            </a:fld>
            <a:endParaRPr lang="de-DE"/>
          </a:p>
        </p:txBody>
      </p:sp>
      <p:sp>
        <p:nvSpPr>
          <p:cNvPr id="5" name="Text Placeholder 4">
            <a:extLst>
              <a:ext uri="{FF2B5EF4-FFF2-40B4-BE49-F238E27FC236}">
                <a16:creationId xmlns:a16="http://schemas.microsoft.com/office/drawing/2014/main" id="{4CEFC14B-A818-7748-AEFB-99C8903D618F}"/>
              </a:ext>
            </a:extLst>
          </p:cNvPr>
          <p:cNvSpPr>
            <a:spLocks noGrp="1"/>
          </p:cNvSpPr>
          <p:nvPr>
            <p:ph type="body" sz="quarter" idx="14"/>
          </p:nvPr>
        </p:nvSpPr>
        <p:spPr/>
        <p:txBody>
          <a:bodyPr/>
          <a:lstStyle/>
          <a:p>
            <a:r>
              <a:rPr lang="en-DE"/>
              <a:t>Übertragung (</a:t>
            </a:r>
            <a:r>
              <a:rPr lang="en-DE" i="1"/>
              <a:t>mapping</a:t>
            </a:r>
            <a:r>
              <a:rPr lang="en-DE"/>
              <a:t>) innerhalb einer konzeptuellen Domäne bzw. Hervorhebung von Elementen innerhalb einer Domäne (</a:t>
            </a:r>
            <a:r>
              <a:rPr lang="en-DE" i="1"/>
              <a:t>domain highlighting</a:t>
            </a:r>
            <a:r>
              <a:rPr lang="en-DE"/>
              <a:t>, Croft 1993)</a:t>
            </a:r>
          </a:p>
          <a:p>
            <a:endParaRPr lang="en-DE"/>
          </a:p>
          <a:p>
            <a:pPr marL="0" indent="0">
              <a:buNone/>
            </a:pPr>
            <a:r>
              <a:rPr lang="en-DE">
                <a:solidFill>
                  <a:schemeClr val="tx2"/>
                </a:solidFill>
              </a:rPr>
              <a:t>TEIL FÜR GANZES</a:t>
            </a:r>
            <a:r>
              <a:rPr lang="en-DE"/>
              <a:t> (</a:t>
            </a:r>
            <a:r>
              <a:rPr lang="en-DE" i="1"/>
              <a:t>pars pro toto</a:t>
            </a:r>
            <a:r>
              <a:rPr lang="en-DE"/>
              <a:t>)</a:t>
            </a:r>
          </a:p>
          <a:p>
            <a:pPr marL="0" indent="0">
              <a:buNone/>
            </a:pPr>
            <a:r>
              <a:rPr lang="en-DE" i="1"/>
              <a:t>1000-Seelen-Dorf, zweiköpfiges Team</a:t>
            </a:r>
          </a:p>
          <a:p>
            <a:pPr marL="0" indent="0">
              <a:buNone/>
            </a:pPr>
            <a:endParaRPr lang="en-DE" i="1"/>
          </a:p>
          <a:p>
            <a:pPr marL="0" indent="0">
              <a:buNone/>
            </a:pPr>
            <a:r>
              <a:rPr lang="en-DE">
                <a:solidFill>
                  <a:schemeClr val="tx2"/>
                </a:solidFill>
              </a:rPr>
              <a:t>GANZES FÜR EINEN TEIL</a:t>
            </a:r>
            <a:r>
              <a:rPr lang="en-DE"/>
              <a:t> (</a:t>
            </a:r>
            <a:r>
              <a:rPr lang="en-DE" i="1"/>
              <a:t>totum pro parte</a:t>
            </a:r>
            <a:r>
              <a:rPr lang="en-DE"/>
              <a:t>)</a:t>
            </a:r>
          </a:p>
          <a:p>
            <a:pPr marL="0" indent="0">
              <a:buNone/>
            </a:pPr>
            <a:r>
              <a:rPr lang="en-DE" i="1"/>
              <a:t>Italien hat Deutschland 2:0 geschlagen</a:t>
            </a:r>
          </a:p>
          <a:p>
            <a:pPr marL="0" indent="0">
              <a:buNone/>
            </a:pPr>
            <a:endParaRPr lang="en-DE" i="1"/>
          </a:p>
          <a:p>
            <a:pPr marL="0" indent="0">
              <a:buNone/>
            </a:pPr>
            <a:endParaRPr lang="en-DE" i="1"/>
          </a:p>
        </p:txBody>
      </p:sp>
      <p:sp>
        <p:nvSpPr>
          <p:cNvPr id="6" name="Text Placeholder 5">
            <a:extLst>
              <a:ext uri="{FF2B5EF4-FFF2-40B4-BE49-F238E27FC236}">
                <a16:creationId xmlns:a16="http://schemas.microsoft.com/office/drawing/2014/main" id="{748C8869-1FAA-964B-824A-750E8EE67E6F}"/>
              </a:ext>
            </a:extLst>
          </p:cNvPr>
          <p:cNvSpPr>
            <a:spLocks noGrp="1"/>
          </p:cNvSpPr>
          <p:nvPr>
            <p:ph type="body" sz="quarter" idx="15"/>
          </p:nvPr>
        </p:nvSpPr>
        <p:spPr/>
        <p:txBody>
          <a:bodyPr/>
          <a:lstStyle/>
          <a:p>
            <a:endParaRPr lang="en-DE"/>
          </a:p>
        </p:txBody>
      </p:sp>
      <p:pic>
        <p:nvPicPr>
          <p:cNvPr id="5124" name="Picture 4" descr="Africa, African, Animal, Couple, Forest, Giraffe, Head">
            <a:extLst>
              <a:ext uri="{FF2B5EF4-FFF2-40B4-BE49-F238E27FC236}">
                <a16:creationId xmlns:a16="http://schemas.microsoft.com/office/drawing/2014/main" id="{1463F54C-2BCE-B34E-AE25-D44FF98A00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2358901"/>
            <a:ext cx="2545980" cy="169732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Football, Ball, Sport, Grass, Field, Soccer Field">
            <a:extLst>
              <a:ext uri="{FF2B5EF4-FFF2-40B4-BE49-F238E27FC236}">
                <a16:creationId xmlns:a16="http://schemas.microsoft.com/office/drawing/2014/main" id="{FC7AECBC-3886-964C-8504-F2884B95E3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8594" y="3613909"/>
            <a:ext cx="2431918" cy="1697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3678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4F452-E35E-6C46-8E0F-9E3E34D598CE}"/>
              </a:ext>
            </a:extLst>
          </p:cNvPr>
          <p:cNvSpPr>
            <a:spLocks noGrp="1"/>
          </p:cNvSpPr>
          <p:nvPr>
            <p:ph type="title"/>
          </p:nvPr>
        </p:nvSpPr>
        <p:spPr/>
        <p:txBody>
          <a:bodyPr/>
          <a:lstStyle/>
          <a:p>
            <a:r>
              <a:rPr lang="en-DE"/>
              <a:t>Metonymie</a:t>
            </a:r>
          </a:p>
        </p:txBody>
      </p:sp>
      <p:sp>
        <p:nvSpPr>
          <p:cNvPr id="3" name="Footer Placeholder 2">
            <a:extLst>
              <a:ext uri="{FF2B5EF4-FFF2-40B4-BE49-F238E27FC236}">
                <a16:creationId xmlns:a16="http://schemas.microsoft.com/office/drawing/2014/main" id="{EBE0DA48-39FE-DA46-B1A8-8FF21A495C13}"/>
              </a:ext>
            </a:extLst>
          </p:cNvPr>
          <p:cNvSpPr>
            <a:spLocks noGrp="1"/>
          </p:cNvSpPr>
          <p:nvPr>
            <p:ph type="ftr" sz="quarter" idx="11"/>
          </p:nvPr>
        </p:nvSpPr>
        <p:spPr/>
        <p:txBody>
          <a:bodyPr/>
          <a:lstStyle/>
          <a:p>
            <a:pPr>
              <a:defRPr/>
            </a:pPr>
            <a:r>
              <a:rPr lang="de-DE"/>
              <a:t>(Evans 2019: 338)</a:t>
            </a:r>
          </a:p>
        </p:txBody>
      </p:sp>
      <p:sp>
        <p:nvSpPr>
          <p:cNvPr id="4" name="Slide Number Placeholder 3">
            <a:extLst>
              <a:ext uri="{FF2B5EF4-FFF2-40B4-BE49-F238E27FC236}">
                <a16:creationId xmlns:a16="http://schemas.microsoft.com/office/drawing/2014/main" id="{B4369A09-6802-C744-B803-778CD10A5AA7}"/>
              </a:ext>
            </a:extLst>
          </p:cNvPr>
          <p:cNvSpPr>
            <a:spLocks noGrp="1"/>
          </p:cNvSpPr>
          <p:nvPr>
            <p:ph type="sldNum" sz="quarter" idx="12"/>
          </p:nvPr>
        </p:nvSpPr>
        <p:spPr/>
        <p:txBody>
          <a:bodyPr/>
          <a:lstStyle/>
          <a:p>
            <a:pPr>
              <a:defRPr/>
            </a:pPr>
            <a:fld id="{9D195BCC-3514-4B1B-9C18-24F3D67EC549}" type="slidenum">
              <a:rPr lang="de-DE"/>
              <a:t>53</a:t>
            </a:fld>
            <a:endParaRPr lang="de-DE"/>
          </a:p>
        </p:txBody>
      </p:sp>
      <p:sp>
        <p:nvSpPr>
          <p:cNvPr id="5" name="Text Placeholder 4">
            <a:extLst>
              <a:ext uri="{FF2B5EF4-FFF2-40B4-BE49-F238E27FC236}">
                <a16:creationId xmlns:a16="http://schemas.microsoft.com/office/drawing/2014/main" id="{4CEFC14B-A818-7748-AEFB-99C8903D618F}"/>
              </a:ext>
            </a:extLst>
          </p:cNvPr>
          <p:cNvSpPr>
            <a:spLocks noGrp="1"/>
          </p:cNvSpPr>
          <p:nvPr>
            <p:ph type="body" sz="quarter" idx="14"/>
          </p:nvPr>
        </p:nvSpPr>
        <p:spPr>
          <a:xfrm>
            <a:off x="521494" y="1276374"/>
            <a:ext cx="8101012" cy="2413311"/>
          </a:xfrm>
        </p:spPr>
        <p:txBody>
          <a:bodyPr/>
          <a:lstStyle/>
          <a:p>
            <a:endParaRPr lang="en-DE"/>
          </a:p>
          <a:p>
            <a:pPr marL="0" indent="0">
              <a:buNone/>
            </a:pPr>
            <a:r>
              <a:rPr lang="en-DE">
                <a:solidFill>
                  <a:schemeClr val="tx2"/>
                </a:solidFill>
              </a:rPr>
              <a:t>ORT FÜR INSTITUTION</a:t>
            </a:r>
          </a:p>
          <a:p>
            <a:pPr marL="0" indent="0">
              <a:buNone/>
            </a:pPr>
            <a:r>
              <a:rPr lang="en-DE" i="1"/>
              <a:t>Buckingham Palace hat die Gerüchte dementiert</a:t>
            </a:r>
          </a:p>
          <a:p>
            <a:pPr marL="0" indent="0">
              <a:buNone/>
            </a:pPr>
            <a:endParaRPr lang="en-DE" i="1"/>
          </a:p>
          <a:p>
            <a:pPr marL="0" indent="0">
              <a:buNone/>
            </a:pPr>
            <a:r>
              <a:rPr lang="en-DE">
                <a:solidFill>
                  <a:schemeClr val="tx2"/>
                </a:solidFill>
              </a:rPr>
              <a:t>ORT FÜR EREIGNIS</a:t>
            </a:r>
          </a:p>
          <a:p>
            <a:pPr marL="0" indent="0">
              <a:buNone/>
            </a:pPr>
            <a:r>
              <a:rPr lang="en-DE" i="1"/>
              <a:t>Sie fürchten ein zweites Vietnam</a:t>
            </a:r>
          </a:p>
          <a:p>
            <a:pPr marL="0" indent="0">
              <a:buNone/>
            </a:pPr>
            <a:endParaRPr lang="en-DE" i="1"/>
          </a:p>
          <a:p>
            <a:pPr marL="0" indent="0">
              <a:buNone/>
            </a:pPr>
            <a:r>
              <a:rPr lang="en-DE">
                <a:solidFill>
                  <a:schemeClr val="tx2"/>
                </a:solidFill>
              </a:rPr>
              <a:t>PRODUZENT FÜR PRODUKT</a:t>
            </a:r>
          </a:p>
          <a:p>
            <a:pPr marL="0" indent="0">
              <a:buNone/>
            </a:pPr>
            <a:r>
              <a:rPr lang="en-DE" i="1"/>
              <a:t>Ich lese den neuen Kövecses.</a:t>
            </a:r>
          </a:p>
          <a:p>
            <a:pPr marL="0" indent="0">
              <a:buNone/>
            </a:pPr>
            <a:endParaRPr lang="en-DE"/>
          </a:p>
          <a:p>
            <a:pPr marL="0" indent="0">
              <a:buNone/>
            </a:pPr>
            <a:endParaRPr lang="en-DE"/>
          </a:p>
          <a:p>
            <a:pPr marL="0" indent="0">
              <a:buNone/>
            </a:pPr>
            <a:endParaRPr lang="en-DE" i="1"/>
          </a:p>
        </p:txBody>
      </p:sp>
      <p:sp>
        <p:nvSpPr>
          <p:cNvPr id="6" name="Text Placeholder 5">
            <a:extLst>
              <a:ext uri="{FF2B5EF4-FFF2-40B4-BE49-F238E27FC236}">
                <a16:creationId xmlns:a16="http://schemas.microsoft.com/office/drawing/2014/main" id="{748C8869-1FAA-964B-824A-750E8EE67E6F}"/>
              </a:ext>
            </a:extLst>
          </p:cNvPr>
          <p:cNvSpPr>
            <a:spLocks noGrp="1"/>
          </p:cNvSpPr>
          <p:nvPr>
            <p:ph type="body" sz="quarter" idx="15"/>
          </p:nvPr>
        </p:nvSpPr>
        <p:spPr/>
        <p:txBody>
          <a:bodyPr/>
          <a:lstStyle/>
          <a:p>
            <a:endParaRPr lang="en-DE"/>
          </a:p>
        </p:txBody>
      </p:sp>
      <p:pic>
        <p:nvPicPr>
          <p:cNvPr id="6146" name="Picture 2" descr="London, Buckingham Palace, Buckingham, Uk, Queen, Royal">
            <a:extLst>
              <a:ext uri="{FF2B5EF4-FFF2-40B4-BE49-F238E27FC236}">
                <a16:creationId xmlns:a16="http://schemas.microsoft.com/office/drawing/2014/main" id="{3D839FCF-4BB9-4848-B507-11D75A8CD8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2790949"/>
            <a:ext cx="3803915" cy="2139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3874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5A48B-64D8-2B41-AA0F-042B7EAC2602}"/>
              </a:ext>
            </a:extLst>
          </p:cNvPr>
          <p:cNvSpPr>
            <a:spLocks noGrp="1"/>
          </p:cNvSpPr>
          <p:nvPr>
            <p:ph type="title"/>
          </p:nvPr>
        </p:nvSpPr>
        <p:spPr/>
        <p:txBody>
          <a:bodyPr/>
          <a:lstStyle/>
          <a:p>
            <a:r>
              <a:rPr lang="en-DE"/>
              <a:t>Metapher und Metonymie</a:t>
            </a:r>
          </a:p>
        </p:txBody>
      </p:sp>
      <p:sp>
        <p:nvSpPr>
          <p:cNvPr id="3" name="Footer Placeholder 2">
            <a:extLst>
              <a:ext uri="{FF2B5EF4-FFF2-40B4-BE49-F238E27FC236}">
                <a16:creationId xmlns:a16="http://schemas.microsoft.com/office/drawing/2014/main" id="{4D2D4254-9A4F-6F4D-B988-79A613249B36}"/>
              </a:ext>
            </a:extLst>
          </p:cNvPr>
          <p:cNvSpPr>
            <a:spLocks noGrp="1"/>
          </p:cNvSpPr>
          <p:nvPr>
            <p:ph type="ftr" sz="quarter" idx="11"/>
          </p:nvPr>
        </p:nvSpPr>
        <p:spPr/>
        <p:txBody>
          <a:bodyPr/>
          <a:lstStyle/>
          <a:p>
            <a:pPr>
              <a:defRPr/>
            </a:pPr>
            <a:endParaRPr lang="de-DE"/>
          </a:p>
        </p:txBody>
      </p:sp>
      <p:sp>
        <p:nvSpPr>
          <p:cNvPr id="4" name="Slide Number Placeholder 3">
            <a:extLst>
              <a:ext uri="{FF2B5EF4-FFF2-40B4-BE49-F238E27FC236}">
                <a16:creationId xmlns:a16="http://schemas.microsoft.com/office/drawing/2014/main" id="{68315B69-21AF-4E4C-A0DE-1B26F685B1F2}"/>
              </a:ext>
            </a:extLst>
          </p:cNvPr>
          <p:cNvSpPr>
            <a:spLocks noGrp="1"/>
          </p:cNvSpPr>
          <p:nvPr>
            <p:ph type="sldNum" sz="quarter" idx="12"/>
          </p:nvPr>
        </p:nvSpPr>
        <p:spPr/>
        <p:txBody>
          <a:bodyPr/>
          <a:lstStyle/>
          <a:p>
            <a:pPr>
              <a:defRPr/>
            </a:pPr>
            <a:fld id="{9D195BCC-3514-4B1B-9C18-24F3D67EC549}" type="slidenum">
              <a:rPr lang="de-DE"/>
              <a:t>54</a:t>
            </a:fld>
            <a:endParaRPr lang="de-DE"/>
          </a:p>
        </p:txBody>
      </p:sp>
      <p:sp>
        <p:nvSpPr>
          <p:cNvPr id="5" name="Text Placeholder 4">
            <a:extLst>
              <a:ext uri="{FF2B5EF4-FFF2-40B4-BE49-F238E27FC236}">
                <a16:creationId xmlns:a16="http://schemas.microsoft.com/office/drawing/2014/main" id="{810F6644-25BA-5E44-B18F-F747F128A53B}"/>
              </a:ext>
            </a:extLst>
          </p:cNvPr>
          <p:cNvSpPr>
            <a:spLocks noGrp="1"/>
          </p:cNvSpPr>
          <p:nvPr>
            <p:ph type="body" sz="quarter" idx="14"/>
          </p:nvPr>
        </p:nvSpPr>
        <p:spPr/>
        <p:txBody>
          <a:bodyPr/>
          <a:lstStyle/>
          <a:p>
            <a:r>
              <a:rPr lang="en-DE"/>
              <a:t>Metapher und Metonymie sind nicht immer klar zu unterscheiden</a:t>
            </a:r>
          </a:p>
          <a:p>
            <a:r>
              <a:rPr lang="en-DE"/>
              <a:t>Barnden (2010): Figurative Sprache als Spektrum/Kontinuum</a:t>
            </a:r>
          </a:p>
          <a:p>
            <a:r>
              <a:rPr lang="en-DE"/>
              <a:t>Metapher und Metonymie interagieren in vielen Fällen</a:t>
            </a:r>
          </a:p>
          <a:p>
            <a:endParaRPr lang="en-DE"/>
          </a:p>
        </p:txBody>
      </p:sp>
      <p:sp>
        <p:nvSpPr>
          <p:cNvPr id="6" name="Text Placeholder 5">
            <a:extLst>
              <a:ext uri="{FF2B5EF4-FFF2-40B4-BE49-F238E27FC236}">
                <a16:creationId xmlns:a16="http://schemas.microsoft.com/office/drawing/2014/main" id="{A9BFC1DB-57CB-474F-A363-64608B4231C4}"/>
              </a:ext>
            </a:extLst>
          </p:cNvPr>
          <p:cNvSpPr>
            <a:spLocks noGrp="1"/>
          </p:cNvSpPr>
          <p:nvPr>
            <p:ph type="body" sz="quarter" idx="15"/>
          </p:nvPr>
        </p:nvSpPr>
        <p:spPr/>
        <p:txBody>
          <a:bodyPr/>
          <a:lstStyle/>
          <a:p>
            <a:endParaRPr lang="en-DE"/>
          </a:p>
        </p:txBody>
      </p:sp>
    </p:spTree>
    <p:extLst>
      <p:ext uri="{BB962C8B-B14F-4D97-AF65-F5344CB8AC3E}">
        <p14:creationId xmlns:p14="http://schemas.microsoft.com/office/powerpoint/2010/main" val="31531708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12D13-1CD2-6C4C-B476-C28F76E5E03A}"/>
              </a:ext>
            </a:extLst>
          </p:cNvPr>
          <p:cNvSpPr>
            <a:spLocks noGrp="1"/>
          </p:cNvSpPr>
          <p:nvPr>
            <p:ph type="title"/>
          </p:nvPr>
        </p:nvSpPr>
        <p:spPr/>
        <p:txBody>
          <a:bodyPr/>
          <a:lstStyle/>
          <a:p>
            <a:r>
              <a:rPr lang="en-DE"/>
              <a:t>Metapher und Metonymie</a:t>
            </a:r>
          </a:p>
        </p:txBody>
      </p:sp>
      <p:sp>
        <p:nvSpPr>
          <p:cNvPr id="3" name="Footer Placeholder 2">
            <a:extLst>
              <a:ext uri="{FF2B5EF4-FFF2-40B4-BE49-F238E27FC236}">
                <a16:creationId xmlns:a16="http://schemas.microsoft.com/office/drawing/2014/main" id="{6B2D166B-BF20-FF4D-85D5-8FE1CAC953BC}"/>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4B345608-8A76-F140-AF77-2248F035C72C}"/>
              </a:ext>
            </a:extLst>
          </p:cNvPr>
          <p:cNvSpPr>
            <a:spLocks noGrp="1"/>
          </p:cNvSpPr>
          <p:nvPr>
            <p:ph type="sldNum" sz="quarter" idx="12"/>
          </p:nvPr>
        </p:nvSpPr>
        <p:spPr/>
        <p:txBody>
          <a:bodyPr/>
          <a:lstStyle/>
          <a:p>
            <a:fld id="{9D195BCC-3514-4B1B-9C18-24F3D67EC549}" type="slidenum">
              <a:rPr lang="de-DE" smtClean="0"/>
              <a:t>55</a:t>
            </a:fld>
            <a:endParaRPr lang="de-DE"/>
          </a:p>
        </p:txBody>
      </p:sp>
      <p:sp>
        <p:nvSpPr>
          <p:cNvPr id="5" name="Text Placeholder 4">
            <a:extLst>
              <a:ext uri="{FF2B5EF4-FFF2-40B4-BE49-F238E27FC236}">
                <a16:creationId xmlns:a16="http://schemas.microsoft.com/office/drawing/2014/main" id="{EC01F5AB-20CB-7143-B49F-FB7F8B5FA22F}"/>
              </a:ext>
            </a:extLst>
          </p:cNvPr>
          <p:cNvSpPr>
            <a:spLocks noGrp="1"/>
          </p:cNvSpPr>
          <p:nvPr>
            <p:ph type="body" sz="quarter" idx="14"/>
          </p:nvPr>
        </p:nvSpPr>
        <p:spPr/>
        <p:txBody>
          <a:bodyPr/>
          <a:lstStyle/>
          <a:p>
            <a:r>
              <a:rPr lang="en-DE"/>
              <a:t>konzeptuelle Metapherntheorie geht von körperlicher "Verankerung" vieler konzeptueller Metaphern aus</a:t>
            </a:r>
          </a:p>
          <a:p>
            <a:endParaRPr lang="en-DE"/>
          </a:p>
          <a:p>
            <a:r>
              <a:rPr lang="en-DE"/>
              <a:t>das gilt insbesondere für sog. </a:t>
            </a:r>
            <a:r>
              <a:rPr lang="en-DE" b="1"/>
              <a:t>primäre Metaphern</a:t>
            </a:r>
          </a:p>
          <a:p>
            <a:endParaRPr lang="en-DE" b="1"/>
          </a:p>
          <a:p>
            <a:r>
              <a:rPr lang="en-DE"/>
              <a:t>Grundidee: primäre Metaphern sind im unmittelbaren Erleben verankert; alle anderen Metaphern sind komplexe Metaphern, die aus primären Metaphern "zusammengesetzt" sind.</a:t>
            </a:r>
          </a:p>
        </p:txBody>
      </p:sp>
      <p:sp>
        <p:nvSpPr>
          <p:cNvPr id="6" name="Text Placeholder 5">
            <a:extLst>
              <a:ext uri="{FF2B5EF4-FFF2-40B4-BE49-F238E27FC236}">
                <a16:creationId xmlns:a16="http://schemas.microsoft.com/office/drawing/2014/main" id="{D846277B-D5B4-7A4F-9A15-481B291A0308}"/>
              </a:ext>
            </a:extLst>
          </p:cNvPr>
          <p:cNvSpPr>
            <a:spLocks noGrp="1"/>
          </p:cNvSpPr>
          <p:nvPr>
            <p:ph type="body" sz="quarter" idx="15"/>
          </p:nvPr>
        </p:nvSpPr>
        <p:spPr/>
        <p:txBody>
          <a:bodyPr/>
          <a:lstStyle/>
          <a:p>
            <a:r>
              <a:rPr lang="en-DE"/>
              <a:t>Metapher und Embodiment</a:t>
            </a:r>
          </a:p>
        </p:txBody>
      </p:sp>
    </p:spTree>
    <p:extLst>
      <p:ext uri="{BB962C8B-B14F-4D97-AF65-F5344CB8AC3E}">
        <p14:creationId xmlns:p14="http://schemas.microsoft.com/office/powerpoint/2010/main" val="10863553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EB2B4-13F4-CF43-84CA-DB1CAD653115}"/>
              </a:ext>
            </a:extLst>
          </p:cNvPr>
          <p:cNvSpPr>
            <a:spLocks noGrp="1"/>
          </p:cNvSpPr>
          <p:nvPr>
            <p:ph type="title"/>
          </p:nvPr>
        </p:nvSpPr>
        <p:spPr/>
        <p:txBody>
          <a:bodyPr/>
          <a:lstStyle/>
          <a:p>
            <a:r>
              <a:rPr lang="en-DE"/>
              <a:t>Metapher und Metonymie</a:t>
            </a:r>
          </a:p>
        </p:txBody>
      </p:sp>
      <p:sp>
        <p:nvSpPr>
          <p:cNvPr id="3" name="Footer Placeholder 2">
            <a:extLst>
              <a:ext uri="{FF2B5EF4-FFF2-40B4-BE49-F238E27FC236}">
                <a16:creationId xmlns:a16="http://schemas.microsoft.com/office/drawing/2014/main" id="{F86B5388-D33E-3846-A4AC-526780210289}"/>
              </a:ext>
            </a:extLst>
          </p:cNvPr>
          <p:cNvSpPr>
            <a:spLocks noGrp="1"/>
          </p:cNvSpPr>
          <p:nvPr>
            <p:ph type="ftr" sz="quarter" idx="11"/>
          </p:nvPr>
        </p:nvSpPr>
        <p:spPr/>
        <p:txBody>
          <a:bodyPr/>
          <a:lstStyle/>
          <a:p>
            <a:pPr>
              <a:defRPr/>
            </a:pPr>
            <a:r>
              <a:rPr lang="de-DE"/>
              <a:t>vgl. z.B. Evans 2019: Kap. 13, Grady 1997a,b</a:t>
            </a:r>
          </a:p>
        </p:txBody>
      </p:sp>
      <p:sp>
        <p:nvSpPr>
          <p:cNvPr id="4" name="Slide Number Placeholder 3">
            <a:extLst>
              <a:ext uri="{FF2B5EF4-FFF2-40B4-BE49-F238E27FC236}">
                <a16:creationId xmlns:a16="http://schemas.microsoft.com/office/drawing/2014/main" id="{FC477318-CCB5-AB4B-9D60-AD5273486B83}"/>
              </a:ext>
            </a:extLst>
          </p:cNvPr>
          <p:cNvSpPr>
            <a:spLocks noGrp="1"/>
          </p:cNvSpPr>
          <p:nvPr>
            <p:ph type="sldNum" sz="quarter" idx="12"/>
          </p:nvPr>
        </p:nvSpPr>
        <p:spPr/>
        <p:txBody>
          <a:bodyPr/>
          <a:lstStyle/>
          <a:p>
            <a:pPr>
              <a:defRPr/>
            </a:pPr>
            <a:fld id="{9D195BCC-3514-4B1B-9C18-24F3D67EC549}" type="slidenum">
              <a:rPr lang="de-DE"/>
              <a:t>56</a:t>
            </a:fld>
            <a:endParaRPr lang="de-DE"/>
          </a:p>
        </p:txBody>
      </p:sp>
      <p:sp>
        <p:nvSpPr>
          <p:cNvPr id="5" name="Text Placeholder 4">
            <a:extLst>
              <a:ext uri="{FF2B5EF4-FFF2-40B4-BE49-F238E27FC236}">
                <a16:creationId xmlns:a16="http://schemas.microsoft.com/office/drawing/2014/main" id="{8271D50C-053A-1E4C-9B78-942B9B70395B}"/>
              </a:ext>
            </a:extLst>
          </p:cNvPr>
          <p:cNvSpPr>
            <a:spLocks noGrp="1"/>
          </p:cNvSpPr>
          <p:nvPr>
            <p:ph type="body" sz="quarter" idx="14"/>
          </p:nvPr>
        </p:nvSpPr>
        <p:spPr/>
        <p:txBody>
          <a:bodyPr/>
          <a:lstStyle/>
          <a:p>
            <a:r>
              <a:rPr lang="en-DE" sz="1800"/>
              <a:t>primäre Metaphern bestehen aus einfachen Mappings zwischen einzelnen Konzepten – bei komplexen Metaphern können dagegen mehrere Konzepte aus den beiden betreffenden Domänen aufeinander gemappt werden</a:t>
            </a:r>
          </a:p>
          <a:p>
            <a:endParaRPr lang="en-DE" sz="1800"/>
          </a:p>
        </p:txBody>
      </p:sp>
      <p:sp>
        <p:nvSpPr>
          <p:cNvPr id="6" name="Text Placeholder 5">
            <a:extLst>
              <a:ext uri="{FF2B5EF4-FFF2-40B4-BE49-F238E27FC236}">
                <a16:creationId xmlns:a16="http://schemas.microsoft.com/office/drawing/2014/main" id="{48DF436B-310B-F444-88FC-931C30E99EFC}"/>
              </a:ext>
            </a:extLst>
          </p:cNvPr>
          <p:cNvSpPr>
            <a:spLocks noGrp="1"/>
          </p:cNvSpPr>
          <p:nvPr>
            <p:ph type="body" sz="quarter" idx="15"/>
          </p:nvPr>
        </p:nvSpPr>
        <p:spPr/>
        <p:txBody>
          <a:bodyPr/>
          <a:lstStyle/>
          <a:p>
            <a:r>
              <a:rPr lang="en-DE"/>
              <a:t>Primäre und sekundäre Metaphern</a:t>
            </a:r>
          </a:p>
        </p:txBody>
      </p:sp>
      <p:sp>
        <p:nvSpPr>
          <p:cNvPr id="7" name="Oval 6">
            <a:extLst>
              <a:ext uri="{FF2B5EF4-FFF2-40B4-BE49-F238E27FC236}">
                <a16:creationId xmlns:a16="http://schemas.microsoft.com/office/drawing/2014/main" id="{A524BCCE-C815-1742-AF3A-0786BCBE3B2A}"/>
              </a:ext>
            </a:extLst>
          </p:cNvPr>
          <p:cNvSpPr/>
          <p:nvPr/>
        </p:nvSpPr>
        <p:spPr bwMode="auto">
          <a:xfrm>
            <a:off x="1187624" y="2408688"/>
            <a:ext cx="2376264" cy="23760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Oval 7">
            <a:extLst>
              <a:ext uri="{FF2B5EF4-FFF2-40B4-BE49-F238E27FC236}">
                <a16:creationId xmlns:a16="http://schemas.microsoft.com/office/drawing/2014/main" id="{A88A3E8B-5ECE-A64C-8FB9-F630C4AFDC84}"/>
              </a:ext>
            </a:extLst>
          </p:cNvPr>
          <p:cNvSpPr/>
          <p:nvPr/>
        </p:nvSpPr>
        <p:spPr bwMode="auto">
          <a:xfrm>
            <a:off x="4391982" y="2408688"/>
            <a:ext cx="2376264" cy="2376000"/>
          </a:xfrm>
          <a:prstGeom prst="ellipse">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Oval 8">
            <a:extLst>
              <a:ext uri="{FF2B5EF4-FFF2-40B4-BE49-F238E27FC236}">
                <a16:creationId xmlns:a16="http://schemas.microsoft.com/office/drawing/2014/main" id="{235B50F8-04A5-E14E-A197-92F0D459027A}"/>
              </a:ext>
            </a:extLst>
          </p:cNvPr>
          <p:cNvSpPr/>
          <p:nvPr/>
        </p:nvSpPr>
        <p:spPr bwMode="auto">
          <a:xfrm>
            <a:off x="1763688" y="3041313"/>
            <a:ext cx="151200" cy="15240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 name="Oval 10">
            <a:extLst>
              <a:ext uri="{FF2B5EF4-FFF2-40B4-BE49-F238E27FC236}">
                <a16:creationId xmlns:a16="http://schemas.microsoft.com/office/drawing/2014/main" id="{C3348975-FB59-1640-856E-E42140029866}"/>
              </a:ext>
            </a:extLst>
          </p:cNvPr>
          <p:cNvSpPr/>
          <p:nvPr/>
        </p:nvSpPr>
        <p:spPr bwMode="auto">
          <a:xfrm>
            <a:off x="1792506" y="3547140"/>
            <a:ext cx="151200" cy="15240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2" name="Oval 11">
            <a:extLst>
              <a:ext uri="{FF2B5EF4-FFF2-40B4-BE49-F238E27FC236}">
                <a16:creationId xmlns:a16="http://schemas.microsoft.com/office/drawing/2014/main" id="{9CD93885-3543-CF42-9F89-8BE46010EDF6}"/>
              </a:ext>
            </a:extLst>
          </p:cNvPr>
          <p:cNvSpPr/>
          <p:nvPr/>
        </p:nvSpPr>
        <p:spPr bwMode="auto">
          <a:xfrm>
            <a:off x="5148064" y="3251503"/>
            <a:ext cx="151200" cy="152400"/>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3" name="Oval 12">
            <a:extLst>
              <a:ext uri="{FF2B5EF4-FFF2-40B4-BE49-F238E27FC236}">
                <a16:creationId xmlns:a16="http://schemas.microsoft.com/office/drawing/2014/main" id="{B00C921F-B393-8E49-862F-C2137F9280D8}"/>
              </a:ext>
            </a:extLst>
          </p:cNvPr>
          <p:cNvSpPr/>
          <p:nvPr/>
        </p:nvSpPr>
        <p:spPr bwMode="auto">
          <a:xfrm>
            <a:off x="2524488" y="2898566"/>
            <a:ext cx="151200" cy="15240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4" name="Oval 13">
            <a:extLst>
              <a:ext uri="{FF2B5EF4-FFF2-40B4-BE49-F238E27FC236}">
                <a16:creationId xmlns:a16="http://schemas.microsoft.com/office/drawing/2014/main" id="{2FEDE0A6-AA46-6044-9410-A2D0E6828099}"/>
              </a:ext>
            </a:extLst>
          </p:cNvPr>
          <p:cNvSpPr/>
          <p:nvPr/>
        </p:nvSpPr>
        <p:spPr bwMode="auto">
          <a:xfrm>
            <a:off x="5504514" y="3650913"/>
            <a:ext cx="151200" cy="152400"/>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5" name="Oval 14">
            <a:extLst>
              <a:ext uri="{FF2B5EF4-FFF2-40B4-BE49-F238E27FC236}">
                <a16:creationId xmlns:a16="http://schemas.microsoft.com/office/drawing/2014/main" id="{48B96AA3-0867-AA48-ADA4-79C5EE4E86A8}"/>
              </a:ext>
            </a:extLst>
          </p:cNvPr>
          <p:cNvSpPr/>
          <p:nvPr/>
        </p:nvSpPr>
        <p:spPr bwMode="auto">
          <a:xfrm>
            <a:off x="5821505" y="3133447"/>
            <a:ext cx="151200" cy="152400"/>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6" name="Oval 15">
            <a:extLst>
              <a:ext uri="{FF2B5EF4-FFF2-40B4-BE49-F238E27FC236}">
                <a16:creationId xmlns:a16="http://schemas.microsoft.com/office/drawing/2014/main" id="{3F51696F-5D13-CD4E-8240-6C06CBC58903}"/>
              </a:ext>
            </a:extLst>
          </p:cNvPr>
          <p:cNvSpPr/>
          <p:nvPr/>
        </p:nvSpPr>
        <p:spPr bwMode="auto">
          <a:xfrm>
            <a:off x="5897105" y="3909066"/>
            <a:ext cx="151200" cy="152400"/>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7" name="Oval 16">
            <a:extLst>
              <a:ext uri="{FF2B5EF4-FFF2-40B4-BE49-F238E27FC236}">
                <a16:creationId xmlns:a16="http://schemas.microsoft.com/office/drawing/2014/main" id="{247AA8BA-FF78-F543-AF61-1D5621ABC611}"/>
              </a:ext>
            </a:extLst>
          </p:cNvPr>
          <p:cNvSpPr/>
          <p:nvPr/>
        </p:nvSpPr>
        <p:spPr bwMode="auto">
          <a:xfrm>
            <a:off x="6127358" y="3367908"/>
            <a:ext cx="151200" cy="152400"/>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8" name="Oval 17">
            <a:extLst>
              <a:ext uri="{FF2B5EF4-FFF2-40B4-BE49-F238E27FC236}">
                <a16:creationId xmlns:a16="http://schemas.microsoft.com/office/drawing/2014/main" id="{46DA7E40-8C00-6B47-B69B-57A1DBDA2DB3}"/>
              </a:ext>
            </a:extLst>
          </p:cNvPr>
          <p:cNvSpPr/>
          <p:nvPr/>
        </p:nvSpPr>
        <p:spPr bwMode="auto">
          <a:xfrm>
            <a:off x="2224556" y="3707878"/>
            <a:ext cx="151200" cy="15240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9" name="Oval 18">
            <a:extLst>
              <a:ext uri="{FF2B5EF4-FFF2-40B4-BE49-F238E27FC236}">
                <a16:creationId xmlns:a16="http://schemas.microsoft.com/office/drawing/2014/main" id="{124F0060-C265-C941-8966-E2CC0C3C25B4}"/>
              </a:ext>
            </a:extLst>
          </p:cNvPr>
          <p:cNvSpPr/>
          <p:nvPr/>
        </p:nvSpPr>
        <p:spPr bwMode="auto">
          <a:xfrm>
            <a:off x="2771800" y="3453106"/>
            <a:ext cx="151200" cy="15240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0" name="Oval 19">
            <a:extLst>
              <a:ext uri="{FF2B5EF4-FFF2-40B4-BE49-F238E27FC236}">
                <a16:creationId xmlns:a16="http://schemas.microsoft.com/office/drawing/2014/main" id="{35D3F6C4-BF3D-5A47-9AFF-A2ECC7DA2E75}"/>
              </a:ext>
            </a:extLst>
          </p:cNvPr>
          <p:cNvSpPr/>
          <p:nvPr/>
        </p:nvSpPr>
        <p:spPr bwMode="auto">
          <a:xfrm>
            <a:off x="5385655" y="2951338"/>
            <a:ext cx="151200" cy="152400"/>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1" name="Oval 20">
            <a:extLst>
              <a:ext uri="{FF2B5EF4-FFF2-40B4-BE49-F238E27FC236}">
                <a16:creationId xmlns:a16="http://schemas.microsoft.com/office/drawing/2014/main" id="{B60FD6BE-55ED-C540-8E05-E206B8638E8F}"/>
              </a:ext>
            </a:extLst>
          </p:cNvPr>
          <p:cNvSpPr/>
          <p:nvPr/>
        </p:nvSpPr>
        <p:spPr bwMode="auto">
          <a:xfrm>
            <a:off x="2771800" y="4042231"/>
            <a:ext cx="151200" cy="15240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23" name="Straight Arrow Connector 22">
            <a:extLst>
              <a:ext uri="{FF2B5EF4-FFF2-40B4-BE49-F238E27FC236}">
                <a16:creationId xmlns:a16="http://schemas.microsoft.com/office/drawing/2014/main" id="{04DF6D6E-C8F1-4C48-9F72-4EEF3DE0A8BE}"/>
              </a:ext>
            </a:extLst>
          </p:cNvPr>
          <p:cNvCxnSpPr>
            <a:stCxn id="14" idx="2"/>
            <a:endCxn id="19" idx="6"/>
          </p:cNvCxnSpPr>
          <p:nvPr/>
        </p:nvCxnSpPr>
        <p:spPr bwMode="auto">
          <a:xfrm flipH="1" flipV="1">
            <a:off x="2923000" y="3529306"/>
            <a:ext cx="2581514" cy="197807"/>
          </a:xfrm>
          <a:prstGeom prst="straightConnector1">
            <a:avLst/>
          </a:prstGeom>
          <a:ln w="254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EC12CEE-141A-D640-8730-1DD5B85811F7}"/>
              </a:ext>
            </a:extLst>
          </p:cNvPr>
          <p:cNvSpPr txBox="1"/>
          <p:nvPr/>
        </p:nvSpPr>
        <p:spPr bwMode="auto">
          <a:xfrm>
            <a:off x="6929280" y="2841828"/>
            <a:ext cx="838691" cy="300082"/>
          </a:xfrm>
          <a:prstGeom prst="rect">
            <a:avLst/>
          </a:prstGeom>
          <a:noFill/>
        </p:spPr>
        <p:txBody>
          <a:bodyPr wrap="none" rtlCol="0">
            <a:spAutoFit/>
          </a:bodyPr>
          <a:lstStyle/>
          <a:p>
            <a:r>
              <a:rPr lang="en-DE"/>
              <a:t>Domäne</a:t>
            </a:r>
          </a:p>
        </p:txBody>
      </p:sp>
      <p:sp>
        <p:nvSpPr>
          <p:cNvPr id="25" name="TextBox 24">
            <a:extLst>
              <a:ext uri="{FF2B5EF4-FFF2-40B4-BE49-F238E27FC236}">
                <a16:creationId xmlns:a16="http://schemas.microsoft.com/office/drawing/2014/main" id="{590C31BE-A1F2-2E46-995F-F76E8F75F6CB}"/>
              </a:ext>
            </a:extLst>
          </p:cNvPr>
          <p:cNvSpPr txBox="1"/>
          <p:nvPr/>
        </p:nvSpPr>
        <p:spPr bwMode="auto">
          <a:xfrm>
            <a:off x="6938899" y="3577072"/>
            <a:ext cx="819455" cy="300082"/>
          </a:xfrm>
          <a:prstGeom prst="rect">
            <a:avLst/>
          </a:prstGeom>
          <a:noFill/>
        </p:spPr>
        <p:txBody>
          <a:bodyPr wrap="none" rtlCol="0">
            <a:spAutoFit/>
          </a:bodyPr>
          <a:lstStyle/>
          <a:p>
            <a:r>
              <a:rPr lang="en-DE"/>
              <a:t>Konzept</a:t>
            </a:r>
          </a:p>
        </p:txBody>
      </p:sp>
      <p:cxnSp>
        <p:nvCxnSpPr>
          <p:cNvPr id="27" name="Straight Connector 26">
            <a:extLst>
              <a:ext uri="{FF2B5EF4-FFF2-40B4-BE49-F238E27FC236}">
                <a16:creationId xmlns:a16="http://schemas.microsoft.com/office/drawing/2014/main" id="{B8DB105D-9E80-E54A-8A90-FB1C397B782C}"/>
              </a:ext>
            </a:extLst>
          </p:cNvPr>
          <p:cNvCxnSpPr>
            <a:cxnSpLocks/>
          </p:cNvCxnSpPr>
          <p:nvPr/>
        </p:nvCxnSpPr>
        <p:spPr bwMode="auto">
          <a:xfrm flipV="1">
            <a:off x="6669345" y="2991869"/>
            <a:ext cx="269048" cy="97269"/>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716A4A6-D980-3A44-9D97-8DDB57E566B3}"/>
              </a:ext>
            </a:extLst>
          </p:cNvPr>
          <p:cNvCxnSpPr>
            <a:cxnSpLocks/>
            <a:endCxn id="25" idx="1"/>
          </p:cNvCxnSpPr>
          <p:nvPr/>
        </p:nvCxnSpPr>
        <p:spPr bwMode="auto">
          <a:xfrm flipV="1">
            <a:off x="6068434" y="3727113"/>
            <a:ext cx="870465" cy="255678"/>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C9E6A70E-8085-8442-AE9C-DCADB2E766FA}"/>
              </a:ext>
            </a:extLst>
          </p:cNvPr>
          <p:cNvSpPr txBox="1"/>
          <p:nvPr/>
        </p:nvSpPr>
        <p:spPr bwMode="auto">
          <a:xfrm rot="16200000">
            <a:off x="-251265" y="3119634"/>
            <a:ext cx="1779654" cy="954107"/>
          </a:xfrm>
          <a:prstGeom prst="rect">
            <a:avLst/>
          </a:prstGeom>
          <a:noFill/>
        </p:spPr>
        <p:txBody>
          <a:bodyPr wrap="none" rtlCol="0">
            <a:spAutoFit/>
          </a:bodyPr>
          <a:lstStyle/>
          <a:p>
            <a:r>
              <a:rPr lang="en-DE" sz="2800">
                <a:solidFill>
                  <a:schemeClr val="bg1">
                    <a:lumMod val="50000"/>
                  </a:schemeClr>
                </a:solidFill>
              </a:rPr>
              <a:t>PRIMÄR /</a:t>
            </a:r>
          </a:p>
          <a:p>
            <a:r>
              <a:rPr lang="en-DE" sz="2800">
                <a:solidFill>
                  <a:schemeClr val="bg1">
                    <a:lumMod val="50000"/>
                  </a:schemeClr>
                </a:solidFill>
              </a:rPr>
              <a:t>EINFACH</a:t>
            </a:r>
            <a:endParaRPr lang="en-DE">
              <a:solidFill>
                <a:schemeClr val="bg1">
                  <a:lumMod val="50000"/>
                </a:schemeClr>
              </a:solidFill>
            </a:endParaRPr>
          </a:p>
        </p:txBody>
      </p:sp>
    </p:spTree>
    <p:extLst>
      <p:ext uri="{BB962C8B-B14F-4D97-AF65-F5344CB8AC3E}">
        <p14:creationId xmlns:p14="http://schemas.microsoft.com/office/powerpoint/2010/main" val="22147953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EB2B4-13F4-CF43-84CA-DB1CAD653115}"/>
              </a:ext>
            </a:extLst>
          </p:cNvPr>
          <p:cNvSpPr>
            <a:spLocks noGrp="1"/>
          </p:cNvSpPr>
          <p:nvPr>
            <p:ph type="title"/>
          </p:nvPr>
        </p:nvSpPr>
        <p:spPr/>
        <p:txBody>
          <a:bodyPr/>
          <a:lstStyle/>
          <a:p>
            <a:r>
              <a:rPr lang="en-DE"/>
              <a:t>Metapher und Metonymie</a:t>
            </a:r>
          </a:p>
        </p:txBody>
      </p:sp>
      <p:sp>
        <p:nvSpPr>
          <p:cNvPr id="3" name="Footer Placeholder 2">
            <a:extLst>
              <a:ext uri="{FF2B5EF4-FFF2-40B4-BE49-F238E27FC236}">
                <a16:creationId xmlns:a16="http://schemas.microsoft.com/office/drawing/2014/main" id="{F86B5388-D33E-3846-A4AC-526780210289}"/>
              </a:ext>
            </a:extLst>
          </p:cNvPr>
          <p:cNvSpPr>
            <a:spLocks noGrp="1"/>
          </p:cNvSpPr>
          <p:nvPr>
            <p:ph type="ftr" sz="quarter" idx="11"/>
          </p:nvPr>
        </p:nvSpPr>
        <p:spPr/>
        <p:txBody>
          <a:bodyPr/>
          <a:lstStyle/>
          <a:p>
            <a:pPr>
              <a:defRPr/>
            </a:pPr>
            <a:r>
              <a:rPr lang="de-DE"/>
              <a:t>vgl. z.B. Evans 2019: Kap. 13, Grady 1997a,b</a:t>
            </a:r>
          </a:p>
        </p:txBody>
      </p:sp>
      <p:sp>
        <p:nvSpPr>
          <p:cNvPr id="4" name="Slide Number Placeholder 3">
            <a:extLst>
              <a:ext uri="{FF2B5EF4-FFF2-40B4-BE49-F238E27FC236}">
                <a16:creationId xmlns:a16="http://schemas.microsoft.com/office/drawing/2014/main" id="{FC477318-CCB5-AB4B-9D60-AD5273486B83}"/>
              </a:ext>
            </a:extLst>
          </p:cNvPr>
          <p:cNvSpPr>
            <a:spLocks noGrp="1"/>
          </p:cNvSpPr>
          <p:nvPr>
            <p:ph type="sldNum" sz="quarter" idx="12"/>
          </p:nvPr>
        </p:nvSpPr>
        <p:spPr/>
        <p:txBody>
          <a:bodyPr/>
          <a:lstStyle/>
          <a:p>
            <a:pPr>
              <a:defRPr/>
            </a:pPr>
            <a:fld id="{9D195BCC-3514-4B1B-9C18-24F3D67EC549}" type="slidenum">
              <a:rPr lang="de-DE"/>
              <a:t>57</a:t>
            </a:fld>
            <a:endParaRPr lang="de-DE"/>
          </a:p>
        </p:txBody>
      </p:sp>
      <p:sp>
        <p:nvSpPr>
          <p:cNvPr id="5" name="Text Placeholder 4">
            <a:extLst>
              <a:ext uri="{FF2B5EF4-FFF2-40B4-BE49-F238E27FC236}">
                <a16:creationId xmlns:a16="http://schemas.microsoft.com/office/drawing/2014/main" id="{8271D50C-053A-1E4C-9B78-942B9B70395B}"/>
              </a:ext>
            </a:extLst>
          </p:cNvPr>
          <p:cNvSpPr>
            <a:spLocks noGrp="1"/>
          </p:cNvSpPr>
          <p:nvPr>
            <p:ph type="body" sz="quarter" idx="14"/>
          </p:nvPr>
        </p:nvSpPr>
        <p:spPr/>
        <p:txBody>
          <a:bodyPr/>
          <a:lstStyle/>
          <a:p>
            <a:r>
              <a:rPr lang="en-DE" sz="1800"/>
              <a:t>primäre Metaphern bestehen aus einfachen Mappings zwischen einzelnen Konzepten – bei komplexen Metaphern können dagegen mehrere Konzepte aus den beiden betreffenden Domänen aufeinander gemappt werden</a:t>
            </a:r>
          </a:p>
          <a:p>
            <a:endParaRPr lang="en-DE" sz="1800"/>
          </a:p>
        </p:txBody>
      </p:sp>
      <p:sp>
        <p:nvSpPr>
          <p:cNvPr id="6" name="Text Placeholder 5">
            <a:extLst>
              <a:ext uri="{FF2B5EF4-FFF2-40B4-BE49-F238E27FC236}">
                <a16:creationId xmlns:a16="http://schemas.microsoft.com/office/drawing/2014/main" id="{48DF436B-310B-F444-88FC-931C30E99EFC}"/>
              </a:ext>
            </a:extLst>
          </p:cNvPr>
          <p:cNvSpPr>
            <a:spLocks noGrp="1"/>
          </p:cNvSpPr>
          <p:nvPr>
            <p:ph type="body" sz="quarter" idx="15"/>
          </p:nvPr>
        </p:nvSpPr>
        <p:spPr/>
        <p:txBody>
          <a:bodyPr/>
          <a:lstStyle/>
          <a:p>
            <a:r>
              <a:rPr lang="en-DE"/>
              <a:t>Primäre und sekundäre Metaphern</a:t>
            </a:r>
          </a:p>
        </p:txBody>
      </p:sp>
      <p:sp>
        <p:nvSpPr>
          <p:cNvPr id="7" name="Oval 6">
            <a:extLst>
              <a:ext uri="{FF2B5EF4-FFF2-40B4-BE49-F238E27FC236}">
                <a16:creationId xmlns:a16="http://schemas.microsoft.com/office/drawing/2014/main" id="{A524BCCE-C815-1742-AF3A-0786BCBE3B2A}"/>
              </a:ext>
            </a:extLst>
          </p:cNvPr>
          <p:cNvSpPr/>
          <p:nvPr/>
        </p:nvSpPr>
        <p:spPr bwMode="auto">
          <a:xfrm>
            <a:off x="1187624" y="2408688"/>
            <a:ext cx="2376264" cy="23760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Oval 7">
            <a:extLst>
              <a:ext uri="{FF2B5EF4-FFF2-40B4-BE49-F238E27FC236}">
                <a16:creationId xmlns:a16="http://schemas.microsoft.com/office/drawing/2014/main" id="{A88A3E8B-5ECE-A64C-8FB9-F630C4AFDC84}"/>
              </a:ext>
            </a:extLst>
          </p:cNvPr>
          <p:cNvSpPr/>
          <p:nvPr/>
        </p:nvSpPr>
        <p:spPr bwMode="auto">
          <a:xfrm>
            <a:off x="4391982" y="2408688"/>
            <a:ext cx="2376264" cy="2376000"/>
          </a:xfrm>
          <a:prstGeom prst="ellipse">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Oval 8">
            <a:extLst>
              <a:ext uri="{FF2B5EF4-FFF2-40B4-BE49-F238E27FC236}">
                <a16:creationId xmlns:a16="http://schemas.microsoft.com/office/drawing/2014/main" id="{235B50F8-04A5-E14E-A197-92F0D459027A}"/>
              </a:ext>
            </a:extLst>
          </p:cNvPr>
          <p:cNvSpPr/>
          <p:nvPr/>
        </p:nvSpPr>
        <p:spPr bwMode="auto">
          <a:xfrm>
            <a:off x="1763688" y="3041313"/>
            <a:ext cx="151200" cy="15240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 name="Oval 10">
            <a:extLst>
              <a:ext uri="{FF2B5EF4-FFF2-40B4-BE49-F238E27FC236}">
                <a16:creationId xmlns:a16="http://schemas.microsoft.com/office/drawing/2014/main" id="{C3348975-FB59-1640-856E-E42140029866}"/>
              </a:ext>
            </a:extLst>
          </p:cNvPr>
          <p:cNvSpPr/>
          <p:nvPr/>
        </p:nvSpPr>
        <p:spPr bwMode="auto">
          <a:xfrm>
            <a:off x="1792506" y="3547140"/>
            <a:ext cx="151200" cy="15240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2" name="Oval 11">
            <a:extLst>
              <a:ext uri="{FF2B5EF4-FFF2-40B4-BE49-F238E27FC236}">
                <a16:creationId xmlns:a16="http://schemas.microsoft.com/office/drawing/2014/main" id="{9CD93885-3543-CF42-9F89-8BE46010EDF6}"/>
              </a:ext>
            </a:extLst>
          </p:cNvPr>
          <p:cNvSpPr/>
          <p:nvPr/>
        </p:nvSpPr>
        <p:spPr bwMode="auto">
          <a:xfrm>
            <a:off x="5148064" y="3251503"/>
            <a:ext cx="151200" cy="152400"/>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3" name="Oval 12">
            <a:extLst>
              <a:ext uri="{FF2B5EF4-FFF2-40B4-BE49-F238E27FC236}">
                <a16:creationId xmlns:a16="http://schemas.microsoft.com/office/drawing/2014/main" id="{B00C921F-B393-8E49-862F-C2137F9280D8}"/>
              </a:ext>
            </a:extLst>
          </p:cNvPr>
          <p:cNvSpPr/>
          <p:nvPr/>
        </p:nvSpPr>
        <p:spPr bwMode="auto">
          <a:xfrm>
            <a:off x="2524488" y="2898566"/>
            <a:ext cx="151200" cy="15240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4" name="Oval 13">
            <a:extLst>
              <a:ext uri="{FF2B5EF4-FFF2-40B4-BE49-F238E27FC236}">
                <a16:creationId xmlns:a16="http://schemas.microsoft.com/office/drawing/2014/main" id="{2FEDE0A6-AA46-6044-9410-A2D0E6828099}"/>
              </a:ext>
            </a:extLst>
          </p:cNvPr>
          <p:cNvSpPr/>
          <p:nvPr/>
        </p:nvSpPr>
        <p:spPr bwMode="auto">
          <a:xfrm>
            <a:off x="5504514" y="3650913"/>
            <a:ext cx="151200" cy="152400"/>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5" name="Oval 14">
            <a:extLst>
              <a:ext uri="{FF2B5EF4-FFF2-40B4-BE49-F238E27FC236}">
                <a16:creationId xmlns:a16="http://schemas.microsoft.com/office/drawing/2014/main" id="{48B96AA3-0867-AA48-ADA4-79C5EE4E86A8}"/>
              </a:ext>
            </a:extLst>
          </p:cNvPr>
          <p:cNvSpPr/>
          <p:nvPr/>
        </p:nvSpPr>
        <p:spPr bwMode="auto">
          <a:xfrm>
            <a:off x="5821505" y="3133447"/>
            <a:ext cx="151200" cy="152400"/>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6" name="Oval 15">
            <a:extLst>
              <a:ext uri="{FF2B5EF4-FFF2-40B4-BE49-F238E27FC236}">
                <a16:creationId xmlns:a16="http://schemas.microsoft.com/office/drawing/2014/main" id="{3F51696F-5D13-CD4E-8240-6C06CBC58903}"/>
              </a:ext>
            </a:extLst>
          </p:cNvPr>
          <p:cNvSpPr/>
          <p:nvPr/>
        </p:nvSpPr>
        <p:spPr bwMode="auto">
          <a:xfrm>
            <a:off x="5897105" y="3909066"/>
            <a:ext cx="151200" cy="152400"/>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7" name="Oval 16">
            <a:extLst>
              <a:ext uri="{FF2B5EF4-FFF2-40B4-BE49-F238E27FC236}">
                <a16:creationId xmlns:a16="http://schemas.microsoft.com/office/drawing/2014/main" id="{247AA8BA-FF78-F543-AF61-1D5621ABC611}"/>
              </a:ext>
            </a:extLst>
          </p:cNvPr>
          <p:cNvSpPr/>
          <p:nvPr/>
        </p:nvSpPr>
        <p:spPr bwMode="auto">
          <a:xfrm>
            <a:off x="6127358" y="3367908"/>
            <a:ext cx="151200" cy="152400"/>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8" name="Oval 17">
            <a:extLst>
              <a:ext uri="{FF2B5EF4-FFF2-40B4-BE49-F238E27FC236}">
                <a16:creationId xmlns:a16="http://schemas.microsoft.com/office/drawing/2014/main" id="{46DA7E40-8C00-6B47-B69B-57A1DBDA2DB3}"/>
              </a:ext>
            </a:extLst>
          </p:cNvPr>
          <p:cNvSpPr/>
          <p:nvPr/>
        </p:nvSpPr>
        <p:spPr bwMode="auto">
          <a:xfrm>
            <a:off x="2224556" y="3707878"/>
            <a:ext cx="151200" cy="15240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9" name="Oval 18">
            <a:extLst>
              <a:ext uri="{FF2B5EF4-FFF2-40B4-BE49-F238E27FC236}">
                <a16:creationId xmlns:a16="http://schemas.microsoft.com/office/drawing/2014/main" id="{124F0060-C265-C941-8966-E2CC0C3C25B4}"/>
              </a:ext>
            </a:extLst>
          </p:cNvPr>
          <p:cNvSpPr/>
          <p:nvPr/>
        </p:nvSpPr>
        <p:spPr bwMode="auto">
          <a:xfrm>
            <a:off x="2771800" y="3453106"/>
            <a:ext cx="151200" cy="15240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0" name="Oval 19">
            <a:extLst>
              <a:ext uri="{FF2B5EF4-FFF2-40B4-BE49-F238E27FC236}">
                <a16:creationId xmlns:a16="http://schemas.microsoft.com/office/drawing/2014/main" id="{35D3F6C4-BF3D-5A47-9AFF-A2ECC7DA2E75}"/>
              </a:ext>
            </a:extLst>
          </p:cNvPr>
          <p:cNvSpPr/>
          <p:nvPr/>
        </p:nvSpPr>
        <p:spPr bwMode="auto">
          <a:xfrm>
            <a:off x="5385655" y="2951338"/>
            <a:ext cx="151200" cy="152400"/>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1" name="Oval 20">
            <a:extLst>
              <a:ext uri="{FF2B5EF4-FFF2-40B4-BE49-F238E27FC236}">
                <a16:creationId xmlns:a16="http://schemas.microsoft.com/office/drawing/2014/main" id="{B60FD6BE-55ED-C540-8E05-E206B8638E8F}"/>
              </a:ext>
            </a:extLst>
          </p:cNvPr>
          <p:cNvSpPr/>
          <p:nvPr/>
        </p:nvSpPr>
        <p:spPr bwMode="auto">
          <a:xfrm>
            <a:off x="2771800" y="4042231"/>
            <a:ext cx="151200" cy="15240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23" name="Straight Arrow Connector 22">
            <a:extLst>
              <a:ext uri="{FF2B5EF4-FFF2-40B4-BE49-F238E27FC236}">
                <a16:creationId xmlns:a16="http://schemas.microsoft.com/office/drawing/2014/main" id="{04DF6D6E-C8F1-4C48-9F72-4EEF3DE0A8BE}"/>
              </a:ext>
            </a:extLst>
          </p:cNvPr>
          <p:cNvCxnSpPr>
            <a:stCxn id="14" idx="2"/>
            <a:endCxn id="19" idx="6"/>
          </p:cNvCxnSpPr>
          <p:nvPr/>
        </p:nvCxnSpPr>
        <p:spPr bwMode="auto">
          <a:xfrm flipH="1" flipV="1">
            <a:off x="2923000" y="3529306"/>
            <a:ext cx="2581514" cy="197807"/>
          </a:xfrm>
          <a:prstGeom prst="straightConnector1">
            <a:avLst/>
          </a:prstGeom>
          <a:ln w="254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EC12CEE-141A-D640-8730-1DD5B85811F7}"/>
              </a:ext>
            </a:extLst>
          </p:cNvPr>
          <p:cNvSpPr txBox="1"/>
          <p:nvPr/>
        </p:nvSpPr>
        <p:spPr bwMode="auto">
          <a:xfrm>
            <a:off x="6929280" y="2841828"/>
            <a:ext cx="838691" cy="300082"/>
          </a:xfrm>
          <a:prstGeom prst="rect">
            <a:avLst/>
          </a:prstGeom>
          <a:noFill/>
        </p:spPr>
        <p:txBody>
          <a:bodyPr wrap="none" rtlCol="0">
            <a:spAutoFit/>
          </a:bodyPr>
          <a:lstStyle/>
          <a:p>
            <a:r>
              <a:rPr lang="en-DE"/>
              <a:t>Domäne</a:t>
            </a:r>
          </a:p>
        </p:txBody>
      </p:sp>
      <p:sp>
        <p:nvSpPr>
          <p:cNvPr id="25" name="TextBox 24">
            <a:extLst>
              <a:ext uri="{FF2B5EF4-FFF2-40B4-BE49-F238E27FC236}">
                <a16:creationId xmlns:a16="http://schemas.microsoft.com/office/drawing/2014/main" id="{590C31BE-A1F2-2E46-995F-F76E8F75F6CB}"/>
              </a:ext>
            </a:extLst>
          </p:cNvPr>
          <p:cNvSpPr txBox="1"/>
          <p:nvPr/>
        </p:nvSpPr>
        <p:spPr bwMode="auto">
          <a:xfrm>
            <a:off x="6938899" y="3577072"/>
            <a:ext cx="819455" cy="300082"/>
          </a:xfrm>
          <a:prstGeom prst="rect">
            <a:avLst/>
          </a:prstGeom>
          <a:noFill/>
        </p:spPr>
        <p:txBody>
          <a:bodyPr wrap="none" rtlCol="0">
            <a:spAutoFit/>
          </a:bodyPr>
          <a:lstStyle/>
          <a:p>
            <a:r>
              <a:rPr lang="en-DE"/>
              <a:t>Konzept</a:t>
            </a:r>
          </a:p>
        </p:txBody>
      </p:sp>
      <p:cxnSp>
        <p:nvCxnSpPr>
          <p:cNvPr id="27" name="Straight Connector 26">
            <a:extLst>
              <a:ext uri="{FF2B5EF4-FFF2-40B4-BE49-F238E27FC236}">
                <a16:creationId xmlns:a16="http://schemas.microsoft.com/office/drawing/2014/main" id="{B8DB105D-9E80-E54A-8A90-FB1C397B782C}"/>
              </a:ext>
            </a:extLst>
          </p:cNvPr>
          <p:cNvCxnSpPr>
            <a:cxnSpLocks/>
          </p:cNvCxnSpPr>
          <p:nvPr/>
        </p:nvCxnSpPr>
        <p:spPr bwMode="auto">
          <a:xfrm flipV="1">
            <a:off x="6669345" y="2991869"/>
            <a:ext cx="269048" cy="97269"/>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716A4A6-D980-3A44-9D97-8DDB57E566B3}"/>
              </a:ext>
            </a:extLst>
          </p:cNvPr>
          <p:cNvCxnSpPr>
            <a:cxnSpLocks/>
            <a:endCxn id="25" idx="1"/>
          </p:cNvCxnSpPr>
          <p:nvPr/>
        </p:nvCxnSpPr>
        <p:spPr bwMode="auto">
          <a:xfrm flipV="1">
            <a:off x="6068434" y="3727113"/>
            <a:ext cx="870465" cy="255678"/>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671143C-1D4D-5241-B657-9497414DAFAE}"/>
              </a:ext>
            </a:extLst>
          </p:cNvPr>
          <p:cNvCxnSpPr>
            <a:cxnSpLocks/>
            <a:endCxn id="11" idx="6"/>
          </p:cNvCxnSpPr>
          <p:nvPr/>
        </p:nvCxnSpPr>
        <p:spPr bwMode="auto">
          <a:xfrm flipH="1">
            <a:off x="1943706" y="3316523"/>
            <a:ext cx="3202686" cy="306817"/>
          </a:xfrm>
          <a:prstGeom prst="straightConnector1">
            <a:avLst/>
          </a:prstGeom>
          <a:ln w="25400">
            <a:solidFill>
              <a:schemeClr val="bg2"/>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AFEE69BB-6812-E14F-BE56-2C4A6AF362E3}"/>
              </a:ext>
            </a:extLst>
          </p:cNvPr>
          <p:cNvCxnSpPr>
            <a:cxnSpLocks/>
            <a:endCxn id="21" idx="6"/>
          </p:cNvCxnSpPr>
          <p:nvPr/>
        </p:nvCxnSpPr>
        <p:spPr bwMode="auto">
          <a:xfrm flipH="1">
            <a:off x="2923000" y="4043224"/>
            <a:ext cx="2997714" cy="75207"/>
          </a:xfrm>
          <a:prstGeom prst="straightConnector1">
            <a:avLst/>
          </a:prstGeom>
          <a:ln w="25400">
            <a:solidFill>
              <a:schemeClr val="bg2"/>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9BA1E94-4B46-974C-BD08-2D9FBEF5A5D6}"/>
              </a:ext>
            </a:extLst>
          </p:cNvPr>
          <p:cNvCxnSpPr>
            <a:cxnSpLocks/>
            <a:stCxn id="20" idx="2"/>
          </p:cNvCxnSpPr>
          <p:nvPr/>
        </p:nvCxnSpPr>
        <p:spPr bwMode="auto">
          <a:xfrm flipH="1" flipV="1">
            <a:off x="2633489" y="2943614"/>
            <a:ext cx="2752166" cy="83924"/>
          </a:xfrm>
          <a:prstGeom prst="straightConnector1">
            <a:avLst/>
          </a:prstGeom>
          <a:ln w="254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100B86C5-A7FE-E34F-A24D-AD3512A101E9}"/>
              </a:ext>
            </a:extLst>
          </p:cNvPr>
          <p:cNvSpPr txBox="1"/>
          <p:nvPr/>
        </p:nvSpPr>
        <p:spPr bwMode="auto">
          <a:xfrm rot="16200000">
            <a:off x="-430783" y="3335077"/>
            <a:ext cx="1919115" cy="523220"/>
          </a:xfrm>
          <a:prstGeom prst="rect">
            <a:avLst/>
          </a:prstGeom>
          <a:noFill/>
        </p:spPr>
        <p:txBody>
          <a:bodyPr wrap="none" rtlCol="0">
            <a:spAutoFit/>
          </a:bodyPr>
          <a:lstStyle/>
          <a:p>
            <a:r>
              <a:rPr lang="en-DE" sz="2800">
                <a:solidFill>
                  <a:schemeClr val="bg1">
                    <a:lumMod val="50000"/>
                  </a:schemeClr>
                </a:solidFill>
              </a:rPr>
              <a:t>KOMPLEX</a:t>
            </a:r>
            <a:endParaRPr lang="en-DE">
              <a:solidFill>
                <a:schemeClr val="bg1">
                  <a:lumMod val="50000"/>
                </a:schemeClr>
              </a:solidFill>
            </a:endParaRPr>
          </a:p>
        </p:txBody>
      </p:sp>
    </p:spTree>
    <p:extLst>
      <p:ext uri="{BB962C8B-B14F-4D97-AF65-F5344CB8AC3E}">
        <p14:creationId xmlns:p14="http://schemas.microsoft.com/office/powerpoint/2010/main" val="25548620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par>
                                <p:cTn id="8" presetID="22" presetClass="entr" presetSubtype="4"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down)">
                                      <p:cBhvr>
                                        <p:cTn id="1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D8234-00CF-4F46-9013-E8C8FBA489B0}"/>
              </a:ext>
            </a:extLst>
          </p:cNvPr>
          <p:cNvSpPr>
            <a:spLocks noGrp="1"/>
          </p:cNvSpPr>
          <p:nvPr>
            <p:ph type="title"/>
          </p:nvPr>
        </p:nvSpPr>
        <p:spPr/>
        <p:txBody>
          <a:bodyPr/>
          <a:lstStyle/>
          <a:p>
            <a:r>
              <a:rPr lang="en-DE"/>
              <a:t>Von primären zu komplexen Metaphern</a:t>
            </a:r>
          </a:p>
        </p:txBody>
      </p:sp>
      <p:sp>
        <p:nvSpPr>
          <p:cNvPr id="3" name="Footer Placeholder 2">
            <a:extLst>
              <a:ext uri="{FF2B5EF4-FFF2-40B4-BE49-F238E27FC236}">
                <a16:creationId xmlns:a16="http://schemas.microsoft.com/office/drawing/2014/main" id="{E2961A36-323F-544A-9A3A-F4C4B3B81BB3}"/>
              </a:ext>
            </a:extLst>
          </p:cNvPr>
          <p:cNvSpPr>
            <a:spLocks noGrp="1"/>
          </p:cNvSpPr>
          <p:nvPr>
            <p:ph type="ftr" sz="quarter" idx="11"/>
          </p:nvPr>
        </p:nvSpPr>
        <p:spPr/>
        <p:txBody>
          <a:bodyPr/>
          <a:lstStyle/>
          <a:p>
            <a:pPr>
              <a:defRPr/>
            </a:pPr>
            <a:endParaRPr lang="de-DE"/>
          </a:p>
        </p:txBody>
      </p:sp>
      <p:sp>
        <p:nvSpPr>
          <p:cNvPr id="4" name="Slide Number Placeholder 3">
            <a:extLst>
              <a:ext uri="{FF2B5EF4-FFF2-40B4-BE49-F238E27FC236}">
                <a16:creationId xmlns:a16="http://schemas.microsoft.com/office/drawing/2014/main" id="{24F60143-3E4C-4A4E-945C-E7073B277C59}"/>
              </a:ext>
            </a:extLst>
          </p:cNvPr>
          <p:cNvSpPr>
            <a:spLocks noGrp="1"/>
          </p:cNvSpPr>
          <p:nvPr>
            <p:ph type="sldNum" sz="quarter" idx="12"/>
          </p:nvPr>
        </p:nvSpPr>
        <p:spPr/>
        <p:txBody>
          <a:bodyPr/>
          <a:lstStyle/>
          <a:p>
            <a:pPr>
              <a:defRPr/>
            </a:pPr>
            <a:fld id="{9D195BCC-3514-4B1B-9C18-24F3D67EC549}" type="slidenum">
              <a:rPr lang="de-DE"/>
              <a:t>58</a:t>
            </a:fld>
            <a:endParaRPr lang="de-DE"/>
          </a:p>
        </p:txBody>
      </p:sp>
      <p:sp>
        <p:nvSpPr>
          <p:cNvPr id="5" name="Text Placeholder 4">
            <a:extLst>
              <a:ext uri="{FF2B5EF4-FFF2-40B4-BE49-F238E27FC236}">
                <a16:creationId xmlns:a16="http://schemas.microsoft.com/office/drawing/2014/main" id="{DC6A8162-39B6-1E44-BC29-A3C53211F6FE}"/>
              </a:ext>
            </a:extLst>
          </p:cNvPr>
          <p:cNvSpPr>
            <a:spLocks noGrp="1"/>
          </p:cNvSpPr>
          <p:nvPr>
            <p:ph type="body" sz="quarter" idx="14"/>
          </p:nvPr>
        </p:nvSpPr>
        <p:spPr/>
        <p:txBody>
          <a:bodyPr/>
          <a:lstStyle/>
          <a:p>
            <a:r>
              <a:rPr lang="en-DE" sz="1800"/>
              <a:t>Grady (1997a,b) sieht THEORIEN SIND GEBÄUDE als aus mehreren primären Metaphern zusammengesetzt:</a:t>
            </a:r>
          </a:p>
          <a:p>
            <a:endParaRPr lang="en-DE" sz="100"/>
          </a:p>
          <a:p>
            <a:pPr lvl="1"/>
            <a:r>
              <a:rPr lang="en-DE" sz="1600"/>
              <a:t>ABSTRAKTE ORGANISATION IST PHYSISCHE STRUKTUR</a:t>
            </a:r>
          </a:p>
          <a:p>
            <a:pPr lvl="1"/>
            <a:r>
              <a:rPr lang="en-GB" sz="1600" i="1"/>
              <a:t>Solche Strukturen können sozialer </a:t>
            </a:r>
            <a:r>
              <a:rPr lang="en-GB" sz="1600" b="1" i="1"/>
              <a:t>Kitt</a:t>
            </a:r>
            <a:r>
              <a:rPr lang="en-GB" sz="1600" i="1"/>
              <a:t> für die Gesellschaft werden. </a:t>
            </a:r>
            <a:r>
              <a:rPr lang="en-DE" sz="1600"/>
              <a:t> (ZEIT, 29.04.1999)</a:t>
            </a:r>
          </a:p>
          <a:p>
            <a:pPr lvl="1"/>
            <a:endParaRPr lang="en-DE" sz="700"/>
          </a:p>
          <a:p>
            <a:pPr lvl="1"/>
            <a:r>
              <a:rPr lang="en-DE" sz="1600"/>
              <a:t>BESTÄNDIGKEIT IST AUFRECHT BLEIBEN</a:t>
            </a:r>
          </a:p>
          <a:p>
            <a:pPr lvl="1"/>
            <a:r>
              <a:rPr lang="en-GB" sz="1600" i="1"/>
              <a:t>Anders hätte ja der Kapitalismus gar nicht weiterexistieren und sein industrielles Schneeballsystem </a:t>
            </a:r>
            <a:r>
              <a:rPr lang="en-GB" sz="1600" b="1" i="1"/>
              <a:t>aufrechterhalten</a:t>
            </a:r>
            <a:r>
              <a:rPr lang="en-GB" sz="1600" i="1"/>
              <a:t> können</a:t>
            </a:r>
            <a:r>
              <a:rPr lang="en-GB" sz="1600"/>
              <a:t>. (Kurz, Robert: Schwarzbuch Kapitalismus, Frankfurt a. M.: Eichborn 1999, S. 366)</a:t>
            </a:r>
          </a:p>
          <a:p>
            <a:pPr lvl="1"/>
            <a:endParaRPr lang="en-GB" sz="700"/>
          </a:p>
          <a:p>
            <a:pPr lvl="1"/>
            <a:r>
              <a:rPr lang="en-GB" sz="1600"/>
              <a:t>ASYMMETRISCHE ABHÄNGIGKEIT IST PHYSISCHE UNTERSTÜTZUNGauch </a:t>
            </a:r>
            <a:r>
              <a:rPr lang="en-GB" sz="1600" i="1"/>
              <a:t>ohne große finanzielle </a:t>
            </a:r>
            <a:r>
              <a:rPr lang="en-GB" sz="1600" b="1" i="1"/>
              <a:t>Unterstützung</a:t>
            </a:r>
            <a:r>
              <a:rPr lang="en-GB" sz="1600" i="1"/>
              <a:t> der Eltern </a:t>
            </a:r>
            <a:r>
              <a:rPr lang="en-GB" sz="1600"/>
              <a:t>(Die Zeit, 10.12.1998, Nr. 51)</a:t>
            </a:r>
          </a:p>
        </p:txBody>
      </p:sp>
      <p:sp>
        <p:nvSpPr>
          <p:cNvPr id="6" name="Text Placeholder 5">
            <a:extLst>
              <a:ext uri="{FF2B5EF4-FFF2-40B4-BE49-F238E27FC236}">
                <a16:creationId xmlns:a16="http://schemas.microsoft.com/office/drawing/2014/main" id="{44C6C9B5-3A5F-B443-8B7E-EC4593D58835}"/>
              </a:ext>
            </a:extLst>
          </p:cNvPr>
          <p:cNvSpPr>
            <a:spLocks noGrp="1"/>
          </p:cNvSpPr>
          <p:nvPr>
            <p:ph type="body" sz="quarter" idx="15"/>
          </p:nvPr>
        </p:nvSpPr>
        <p:spPr/>
        <p:txBody>
          <a:bodyPr/>
          <a:lstStyle/>
          <a:p>
            <a:r>
              <a:rPr lang="en-DE"/>
              <a:t>Beispiel: THEORIEN SIND GEBÄUDE</a:t>
            </a:r>
          </a:p>
        </p:txBody>
      </p:sp>
    </p:spTree>
    <p:extLst>
      <p:ext uri="{BB962C8B-B14F-4D97-AF65-F5344CB8AC3E}">
        <p14:creationId xmlns:p14="http://schemas.microsoft.com/office/powerpoint/2010/main" val="17661500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C753A-B108-564E-A324-3C112EB34C34}"/>
              </a:ext>
            </a:extLst>
          </p:cNvPr>
          <p:cNvSpPr>
            <a:spLocks noGrp="1"/>
          </p:cNvSpPr>
          <p:nvPr>
            <p:ph type="ctrTitle"/>
          </p:nvPr>
        </p:nvSpPr>
        <p:spPr/>
        <p:txBody>
          <a:bodyPr/>
          <a:lstStyle/>
          <a:p>
            <a:r>
              <a:rPr lang="en-DE"/>
              <a:t>Mental Spaces &amp; Conceptual Blending</a:t>
            </a:r>
          </a:p>
        </p:txBody>
      </p:sp>
      <p:sp>
        <p:nvSpPr>
          <p:cNvPr id="3" name="Subtitle 2">
            <a:extLst>
              <a:ext uri="{FF2B5EF4-FFF2-40B4-BE49-F238E27FC236}">
                <a16:creationId xmlns:a16="http://schemas.microsoft.com/office/drawing/2014/main" id="{BBB84AA0-6DAC-B24E-A2D2-CA2558AA95F9}"/>
              </a:ext>
            </a:extLst>
          </p:cNvPr>
          <p:cNvSpPr>
            <a:spLocks noGrp="1"/>
          </p:cNvSpPr>
          <p:nvPr>
            <p:ph type="subTitle" idx="1"/>
          </p:nvPr>
        </p:nvSpPr>
        <p:spPr/>
        <p:txBody>
          <a:bodyPr/>
          <a:lstStyle/>
          <a:p>
            <a:endParaRPr lang="en-DE"/>
          </a:p>
        </p:txBody>
      </p:sp>
    </p:spTree>
    <p:extLst>
      <p:ext uri="{BB962C8B-B14F-4D97-AF65-F5344CB8AC3E}">
        <p14:creationId xmlns:p14="http://schemas.microsoft.com/office/powerpoint/2010/main" val="3176910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61532" y="450876"/>
            <a:ext cx="6826772" cy="452322"/>
          </a:xfrm>
        </p:spPr>
        <p:txBody>
          <a:bodyPr>
            <a:normAutofit/>
          </a:bodyPr>
          <a:lstStyle/>
          <a:p>
            <a:r>
              <a:rPr lang="de-DE" sz="3004"/>
              <a:t>Wissenschaftsgeschichtlicher Exkurs</a:t>
            </a:r>
          </a:p>
        </p:txBody>
      </p:sp>
      <p:sp>
        <p:nvSpPr>
          <p:cNvPr id="4" name="Pfeil nach links und rechts 3"/>
          <p:cNvSpPr/>
          <p:nvPr/>
        </p:nvSpPr>
        <p:spPr>
          <a:xfrm>
            <a:off x="4192958" y="2371813"/>
            <a:ext cx="811090" cy="378509"/>
          </a:xfrm>
          <a:prstGeom prst="lef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sz="1014"/>
          </a:p>
        </p:txBody>
      </p:sp>
      <p:sp>
        <p:nvSpPr>
          <p:cNvPr id="5" name="Textfeld 4"/>
          <p:cNvSpPr txBox="1"/>
          <p:nvPr/>
        </p:nvSpPr>
        <p:spPr>
          <a:xfrm>
            <a:off x="1796092" y="4057548"/>
            <a:ext cx="2145771" cy="248401"/>
          </a:xfrm>
          <a:prstGeom prst="rect">
            <a:avLst/>
          </a:prstGeom>
          <a:noFill/>
        </p:spPr>
        <p:txBody>
          <a:bodyPr wrap="square" rtlCol="0">
            <a:spAutoFit/>
          </a:bodyPr>
          <a:lstStyle/>
          <a:p>
            <a:pPr algn="ctr"/>
            <a:r>
              <a:rPr lang="de-DE" sz="1014"/>
              <a:t>Noam Chomsky</a:t>
            </a:r>
          </a:p>
        </p:txBody>
      </p:sp>
      <p:sp>
        <p:nvSpPr>
          <p:cNvPr id="8" name="Textfeld 7"/>
          <p:cNvSpPr txBox="1"/>
          <p:nvPr/>
        </p:nvSpPr>
        <p:spPr>
          <a:xfrm>
            <a:off x="5418961" y="4057548"/>
            <a:ext cx="2145771" cy="248401"/>
          </a:xfrm>
          <a:prstGeom prst="rect">
            <a:avLst/>
          </a:prstGeom>
          <a:noFill/>
        </p:spPr>
        <p:txBody>
          <a:bodyPr wrap="square" rtlCol="0">
            <a:spAutoFit/>
          </a:bodyPr>
          <a:lstStyle/>
          <a:p>
            <a:pPr algn="ctr"/>
            <a:r>
              <a:rPr lang="de-DE" sz="1014"/>
              <a:t>B.F. Skinner</a:t>
            </a:r>
          </a:p>
        </p:txBody>
      </p:sp>
      <p:pic>
        <p:nvPicPr>
          <p:cNvPr id="1030" name="Picture 6" descr="B.F. Skinner at Harvard circa 19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2234" y="1162415"/>
            <a:ext cx="2482498" cy="2716897"/>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A photograph of Noam Chomsky">
            <a:extLst>
              <a:ext uri="{FF2B5EF4-FFF2-40B4-BE49-F238E27FC236}">
                <a16:creationId xmlns:a16="http://schemas.microsoft.com/office/drawing/2014/main" id="{CBAF7D28-BAB5-5E48-BA7C-727DC18ADF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5915" y="1013134"/>
            <a:ext cx="2422407" cy="30154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895FA0B-F702-9A4F-B2EC-3B6072EAFC9E}"/>
              </a:ext>
            </a:extLst>
          </p:cNvPr>
          <p:cNvSpPr txBox="1"/>
          <p:nvPr/>
        </p:nvSpPr>
        <p:spPr>
          <a:xfrm>
            <a:off x="35496" y="4410433"/>
            <a:ext cx="8856984" cy="577081"/>
          </a:xfrm>
          <a:prstGeom prst="rect">
            <a:avLst/>
          </a:prstGeom>
          <a:noFill/>
        </p:spPr>
        <p:txBody>
          <a:bodyPr wrap="square" rtlCol="0">
            <a:spAutoFit/>
          </a:bodyPr>
          <a:lstStyle/>
          <a:p>
            <a:r>
              <a:rPr lang="en-DE" sz="1050" dirty="0" err="1"/>
              <a:t>Fotos: a) </a:t>
            </a:r>
            <a:r>
              <a:rPr lang="el-GR" sz="1050" dirty="0" err="1"/>
              <a:t>Σ, </a:t>
            </a:r>
            <a:r>
              <a:rPr lang="en-GB" sz="1050" dirty="0" err="1"/>
              <a:t>retouched by Wugapodes - File:Noam_Chomsky_portrait_2017.jpg, CC BY-SA 4.0, https://commons.wikimedia.org/w/index.php?curid=85616571;  b)  Silly rabbit - self-made (by User:Silly rabbit). Updated in the Gimp by User:Michaelrayw2., CC BY 3.0, https://commons.wikimedia.org/w/index.php?curid=3487621</a:t>
            </a:r>
            <a:endParaRPr lang="en-DE" sz="1050" dirty="0" err="1"/>
          </a:p>
        </p:txBody>
      </p:sp>
    </p:spTree>
    <p:extLst>
      <p:ext uri="{BB962C8B-B14F-4D97-AF65-F5344CB8AC3E}">
        <p14:creationId xmlns:p14="http://schemas.microsoft.com/office/powerpoint/2010/main" val="88540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500"/>
                            </p:stCondLst>
                            <p:childTnLst>
                              <p:par>
                                <p:cTn id="19" presetID="2" presetClass="entr" presetSubtype="1" fill="hold" nodeType="afterEffect">
                                  <p:stCondLst>
                                    <p:cond delay="0"/>
                                  </p:stCondLst>
                                  <p:childTnLst>
                                    <p:set>
                                      <p:cBhvr>
                                        <p:cTn id="20" dur="1" fill="hold">
                                          <p:stCondLst>
                                            <p:cond delay="0"/>
                                          </p:stCondLst>
                                        </p:cTn>
                                        <p:tgtEl>
                                          <p:spTgt spid="1030"/>
                                        </p:tgtEl>
                                        <p:attrNameLst>
                                          <p:attrName>style.visibility</p:attrName>
                                        </p:attrNameLst>
                                      </p:cBhvr>
                                      <p:to>
                                        <p:strVal val="visible"/>
                                      </p:to>
                                    </p:set>
                                    <p:anim calcmode="lin" valueType="num">
                                      <p:cBhvr additive="base">
                                        <p:cTn id="21" dur="500" fill="hold"/>
                                        <p:tgtEl>
                                          <p:spTgt spid="1030"/>
                                        </p:tgtEl>
                                        <p:attrNameLst>
                                          <p:attrName>ppt_x</p:attrName>
                                        </p:attrNameLst>
                                      </p:cBhvr>
                                      <p:tavLst>
                                        <p:tav tm="0">
                                          <p:val>
                                            <p:strVal val="#ppt_x"/>
                                          </p:val>
                                        </p:tav>
                                        <p:tav tm="100000">
                                          <p:val>
                                            <p:strVal val="#ppt_x"/>
                                          </p:val>
                                        </p:tav>
                                      </p:tavLst>
                                    </p:anim>
                                    <p:anim calcmode="lin" valueType="num">
                                      <p:cBhvr additive="base">
                                        <p:cTn id="22" dur="500" fill="hold"/>
                                        <p:tgtEl>
                                          <p:spTgt spid="103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A821E-5964-534D-BBCC-E5304EE3A1B3}"/>
              </a:ext>
            </a:extLst>
          </p:cNvPr>
          <p:cNvSpPr>
            <a:spLocks noGrp="1"/>
          </p:cNvSpPr>
          <p:nvPr>
            <p:ph type="title"/>
          </p:nvPr>
        </p:nvSpPr>
        <p:spPr/>
        <p:txBody>
          <a:bodyPr/>
          <a:lstStyle/>
          <a:p>
            <a:r>
              <a:rPr lang="en-DE"/>
              <a:t>Conceptual Blending</a:t>
            </a:r>
          </a:p>
        </p:txBody>
      </p:sp>
      <p:sp>
        <p:nvSpPr>
          <p:cNvPr id="4" name="Slide Number Placeholder 3">
            <a:extLst>
              <a:ext uri="{FF2B5EF4-FFF2-40B4-BE49-F238E27FC236}">
                <a16:creationId xmlns:a16="http://schemas.microsoft.com/office/drawing/2014/main" id="{7CD1EA6F-B11E-F740-91A9-716967F4088E}"/>
              </a:ext>
            </a:extLst>
          </p:cNvPr>
          <p:cNvSpPr>
            <a:spLocks noGrp="1"/>
          </p:cNvSpPr>
          <p:nvPr>
            <p:ph type="sldNum" sz="quarter" idx="12"/>
          </p:nvPr>
        </p:nvSpPr>
        <p:spPr/>
        <p:txBody>
          <a:bodyPr/>
          <a:lstStyle/>
          <a:p>
            <a:fld id="{9D195BCC-3514-4B1B-9C18-24F3D67EC549}" type="slidenum">
              <a:rPr lang="de-DE" smtClean="0"/>
              <a:t>60</a:t>
            </a:fld>
            <a:endParaRPr lang="de-DE"/>
          </a:p>
        </p:txBody>
      </p:sp>
      <p:sp>
        <p:nvSpPr>
          <p:cNvPr id="5" name="Text Placeholder 4">
            <a:extLst>
              <a:ext uri="{FF2B5EF4-FFF2-40B4-BE49-F238E27FC236}">
                <a16:creationId xmlns:a16="http://schemas.microsoft.com/office/drawing/2014/main" id="{F9828F8E-89D3-4A43-8BAE-E002C6C3CE0E}"/>
              </a:ext>
            </a:extLst>
          </p:cNvPr>
          <p:cNvSpPr>
            <a:spLocks noGrp="1"/>
          </p:cNvSpPr>
          <p:nvPr>
            <p:ph type="body" sz="quarter" idx="14"/>
          </p:nvPr>
        </p:nvSpPr>
        <p:spPr>
          <a:xfrm>
            <a:off x="521550" y="1545752"/>
            <a:ext cx="5418602" cy="3311525"/>
          </a:xfrm>
        </p:spPr>
        <p:txBody>
          <a:bodyPr/>
          <a:lstStyle/>
          <a:p>
            <a:r>
              <a:rPr lang="en-GB"/>
              <a:t>Zwei Wochen vor der Wahl [in Sachsen-Anhalt] haben 14 Prozent der Wahlberechtigten Briefwahl beantragt. In Rheinland-Pfalz, wo im März gewählt worden ist, waren es etwa </a:t>
            </a:r>
            <a:r>
              <a:rPr lang="en-GB" b="1">
                <a:solidFill>
                  <a:srgbClr val="0070C0"/>
                </a:solidFill>
              </a:rPr>
              <a:t>zur selben Zeit</a:t>
            </a:r>
            <a:r>
              <a:rPr lang="en-GB"/>
              <a:t> rund 40 Prozent. </a:t>
            </a:r>
            <a:r>
              <a:rPr lang="en-GB" sz="1200"/>
              <a:t>(https://www.zeit.de/politik/deutschland/2021-06/sachsen-anhalt-landtagswahl-waehler-nichtwaehler-vertrauen-politik-demokratie/komplettansicht)</a:t>
            </a:r>
            <a:endParaRPr lang="en-DE"/>
          </a:p>
        </p:txBody>
      </p:sp>
      <p:sp>
        <p:nvSpPr>
          <p:cNvPr id="6" name="Text Placeholder 5">
            <a:extLst>
              <a:ext uri="{FF2B5EF4-FFF2-40B4-BE49-F238E27FC236}">
                <a16:creationId xmlns:a16="http://schemas.microsoft.com/office/drawing/2014/main" id="{DE6124B8-74FF-224C-81C8-D5C2FBD9D10B}"/>
              </a:ext>
            </a:extLst>
          </p:cNvPr>
          <p:cNvSpPr>
            <a:spLocks noGrp="1"/>
          </p:cNvSpPr>
          <p:nvPr>
            <p:ph type="body" sz="quarter" idx="15"/>
          </p:nvPr>
        </p:nvSpPr>
        <p:spPr/>
        <p:txBody>
          <a:bodyPr/>
          <a:lstStyle/>
          <a:p>
            <a:r>
              <a:rPr lang="en-DE"/>
              <a:t>Beispiel</a:t>
            </a:r>
          </a:p>
        </p:txBody>
      </p:sp>
      <p:pic>
        <p:nvPicPr>
          <p:cNvPr id="8" name="Graphic 7">
            <a:extLst>
              <a:ext uri="{FF2B5EF4-FFF2-40B4-BE49-F238E27FC236}">
                <a16:creationId xmlns:a16="http://schemas.microsoft.com/office/drawing/2014/main" id="{726FBDC6-48D8-A243-99EB-50CB2A24BFB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56176" y="1560461"/>
            <a:ext cx="2411274" cy="3258479"/>
          </a:xfrm>
          <a:prstGeom prst="rect">
            <a:avLst/>
          </a:prstGeom>
        </p:spPr>
      </p:pic>
      <p:pic>
        <p:nvPicPr>
          <p:cNvPr id="10" name="Graphic 9">
            <a:extLst>
              <a:ext uri="{FF2B5EF4-FFF2-40B4-BE49-F238E27FC236}">
                <a16:creationId xmlns:a16="http://schemas.microsoft.com/office/drawing/2014/main" id="{1AF5FD77-D465-FA4B-96FA-F5EC7F0B873E}"/>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49785"/>
          <a:stretch/>
        </p:blipFill>
        <p:spPr>
          <a:xfrm>
            <a:off x="7353366" y="1569273"/>
            <a:ext cx="1207562" cy="3249667"/>
          </a:xfrm>
          <a:prstGeom prst="rect">
            <a:avLst/>
          </a:prstGeom>
        </p:spPr>
      </p:pic>
      <p:sp>
        <p:nvSpPr>
          <p:cNvPr id="11" name="Rectangle 10">
            <a:extLst>
              <a:ext uri="{FF2B5EF4-FFF2-40B4-BE49-F238E27FC236}">
                <a16:creationId xmlns:a16="http://schemas.microsoft.com/office/drawing/2014/main" id="{AD69C13D-425A-AB4C-86E2-120DA9EE0D2C}"/>
              </a:ext>
            </a:extLst>
          </p:cNvPr>
          <p:cNvSpPr/>
          <p:nvPr/>
        </p:nvSpPr>
        <p:spPr>
          <a:xfrm>
            <a:off x="371574" y="4032578"/>
            <a:ext cx="5676590" cy="923843"/>
          </a:xfrm>
          <a:prstGeom prst="rect">
            <a:avLst/>
          </a:prstGeom>
        </p:spPr>
        <p:txBody>
          <a:bodyPr wrap="square">
            <a:spAutoFit/>
          </a:bodyPr>
          <a:lstStyle/>
          <a:p>
            <a:r>
              <a:rPr lang="en-DE"/>
              <a:t>Grafik: TUBS, basierend auf: CC BY-SA 3.0, https://commons.wikimedia.org/w/index.php?curid=6207308; </a:t>
            </a:r>
            <a:r>
              <a:rPr lang="en-GB"/>
              <a:t>https://commons.wikimedia.org/w/index.php?curid=6207325 (Grafiken kombiniert)</a:t>
            </a:r>
            <a:endParaRPr lang="en-DE"/>
          </a:p>
        </p:txBody>
      </p:sp>
    </p:spTree>
    <p:extLst>
      <p:ext uri="{BB962C8B-B14F-4D97-AF65-F5344CB8AC3E}">
        <p14:creationId xmlns:p14="http://schemas.microsoft.com/office/powerpoint/2010/main" val="20867787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27A38-1E72-6647-8D3C-BED31738DB04}"/>
              </a:ext>
            </a:extLst>
          </p:cNvPr>
          <p:cNvSpPr>
            <a:spLocks noGrp="1"/>
          </p:cNvSpPr>
          <p:nvPr>
            <p:ph type="title"/>
          </p:nvPr>
        </p:nvSpPr>
        <p:spPr/>
        <p:txBody>
          <a:bodyPr/>
          <a:lstStyle/>
          <a:p>
            <a:endParaRPr lang="en-DE"/>
          </a:p>
        </p:txBody>
      </p:sp>
      <p:sp>
        <p:nvSpPr>
          <p:cNvPr id="3" name="Footer Placeholder 2">
            <a:extLst>
              <a:ext uri="{FF2B5EF4-FFF2-40B4-BE49-F238E27FC236}">
                <a16:creationId xmlns:a16="http://schemas.microsoft.com/office/drawing/2014/main" id="{4F88B152-F8EC-B440-A36B-BE0CBB90E767}"/>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69BB80EA-1073-124B-920C-61D0D8383ADC}"/>
              </a:ext>
            </a:extLst>
          </p:cNvPr>
          <p:cNvSpPr>
            <a:spLocks noGrp="1"/>
          </p:cNvSpPr>
          <p:nvPr>
            <p:ph type="sldNum" sz="quarter" idx="12"/>
          </p:nvPr>
        </p:nvSpPr>
        <p:spPr/>
        <p:txBody>
          <a:bodyPr/>
          <a:lstStyle/>
          <a:p>
            <a:fld id="{9D195BCC-3514-4B1B-9C18-24F3D67EC549}" type="slidenum">
              <a:rPr lang="de-DE" smtClean="0"/>
              <a:t>61</a:t>
            </a:fld>
            <a:endParaRPr lang="de-DE"/>
          </a:p>
        </p:txBody>
      </p:sp>
      <p:sp>
        <p:nvSpPr>
          <p:cNvPr id="5" name="Text Placeholder 4">
            <a:extLst>
              <a:ext uri="{FF2B5EF4-FFF2-40B4-BE49-F238E27FC236}">
                <a16:creationId xmlns:a16="http://schemas.microsoft.com/office/drawing/2014/main" id="{5889423C-6AFA-A74B-83E6-0D2D543C4AC4}"/>
              </a:ext>
            </a:extLst>
          </p:cNvPr>
          <p:cNvSpPr>
            <a:spLocks noGrp="1"/>
          </p:cNvSpPr>
          <p:nvPr>
            <p:ph type="body" sz="quarter" idx="14"/>
          </p:nvPr>
        </p:nvSpPr>
        <p:spPr/>
        <p:txBody>
          <a:bodyPr/>
          <a:lstStyle/>
          <a:p>
            <a:endParaRPr lang="en-DE"/>
          </a:p>
        </p:txBody>
      </p:sp>
      <p:sp>
        <p:nvSpPr>
          <p:cNvPr id="6" name="Text Placeholder 5">
            <a:extLst>
              <a:ext uri="{FF2B5EF4-FFF2-40B4-BE49-F238E27FC236}">
                <a16:creationId xmlns:a16="http://schemas.microsoft.com/office/drawing/2014/main" id="{3F3D5E24-E8DA-5C43-80C0-6771C39E2998}"/>
              </a:ext>
            </a:extLst>
          </p:cNvPr>
          <p:cNvSpPr>
            <a:spLocks noGrp="1"/>
          </p:cNvSpPr>
          <p:nvPr>
            <p:ph type="body" sz="quarter" idx="15"/>
          </p:nvPr>
        </p:nvSpPr>
        <p:spPr/>
        <p:txBody>
          <a:bodyPr/>
          <a:lstStyle/>
          <a:p>
            <a:endParaRPr lang="en-DE"/>
          </a:p>
        </p:txBody>
      </p:sp>
      <p:pic>
        <p:nvPicPr>
          <p:cNvPr id="2050" name="Picture 2" descr="Calendar, Date, 2021, Days, Weeks, Months, Year, Daily">
            <a:extLst>
              <a:ext uri="{FF2B5EF4-FFF2-40B4-BE49-F238E27FC236}">
                <a16:creationId xmlns:a16="http://schemas.microsoft.com/office/drawing/2014/main" id="{26632072-0E36-004A-A584-1B558C3CE2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431"/>
          <a:stretch/>
        </p:blipFill>
        <p:spPr bwMode="auto">
          <a:xfrm>
            <a:off x="2855118" y="1065477"/>
            <a:ext cx="3433763" cy="3737216"/>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EB809F64-0DCA-104A-A1DB-833D6F606F00}"/>
              </a:ext>
            </a:extLst>
          </p:cNvPr>
          <p:cNvSpPr/>
          <p:nvPr/>
        </p:nvSpPr>
        <p:spPr>
          <a:xfrm>
            <a:off x="5220072" y="1854845"/>
            <a:ext cx="108000" cy="108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2400"/>
          </a:p>
        </p:txBody>
      </p:sp>
      <p:sp>
        <p:nvSpPr>
          <p:cNvPr id="9" name="Oval 8">
            <a:extLst>
              <a:ext uri="{FF2B5EF4-FFF2-40B4-BE49-F238E27FC236}">
                <a16:creationId xmlns:a16="http://schemas.microsoft.com/office/drawing/2014/main" id="{E19332AD-FE05-FA46-A288-C856BB2531BF}"/>
              </a:ext>
            </a:extLst>
          </p:cNvPr>
          <p:cNvSpPr/>
          <p:nvPr/>
        </p:nvSpPr>
        <p:spPr>
          <a:xfrm>
            <a:off x="5220072" y="2574925"/>
            <a:ext cx="108000" cy="108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2400"/>
          </a:p>
        </p:txBody>
      </p:sp>
    </p:spTree>
    <p:extLst>
      <p:ext uri="{BB962C8B-B14F-4D97-AF65-F5344CB8AC3E}">
        <p14:creationId xmlns:p14="http://schemas.microsoft.com/office/powerpoint/2010/main" val="2400937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Überblick</a:t>
            </a:r>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9D195BCC-3514-4B1B-9C18-24F3D67EC549}" type="slidenum">
              <a:rPr lang="de-DE" smtClean="0"/>
              <a:t>62</a:t>
            </a:fld>
            <a:endParaRPr lang="de-DE"/>
          </a:p>
        </p:txBody>
      </p:sp>
      <p:sp>
        <p:nvSpPr>
          <p:cNvPr id="5" name="Textplatzhalter 4"/>
          <p:cNvSpPr>
            <a:spLocks noGrp="1"/>
          </p:cNvSpPr>
          <p:nvPr>
            <p:ph type="body" sz="quarter" idx="14"/>
          </p:nvPr>
        </p:nvSpPr>
        <p:spPr/>
        <p:txBody>
          <a:bodyPr/>
          <a:lstStyle/>
          <a:p>
            <a:r>
              <a:rPr lang="de-DE" sz="2400"/>
              <a:t>Grundkonzept: Mental Spaces</a:t>
            </a:r>
          </a:p>
          <a:p>
            <a:endParaRPr lang="de-DE" sz="2400"/>
          </a:p>
          <a:p>
            <a:r>
              <a:rPr lang="de-DE" sz="2400"/>
              <a:t>Was ist Conceptual Blending?</a:t>
            </a:r>
          </a:p>
          <a:p>
            <a:endParaRPr lang="de-DE" sz="2400"/>
          </a:p>
          <a:p>
            <a:r>
              <a:rPr lang="de-DE" sz="2400"/>
              <a:t>Beispiele für Conceptual Blending</a:t>
            </a:r>
          </a:p>
          <a:p>
            <a:endParaRPr lang="de-DE" sz="2400"/>
          </a:p>
          <a:p>
            <a:r>
              <a:rPr lang="de-DE" sz="2400"/>
              <a:t>Fazit und offene Fragen</a:t>
            </a:r>
          </a:p>
          <a:p>
            <a:endParaRPr lang="de-DE" sz="2400"/>
          </a:p>
          <a:p>
            <a:endParaRPr lang="de-DE" sz="2400"/>
          </a:p>
          <a:p>
            <a:endParaRPr lang="de-DE"/>
          </a:p>
          <a:p>
            <a:pPr lvl="1"/>
            <a:endParaRPr lang="de-DE" sz="2000"/>
          </a:p>
          <a:p>
            <a:pPr lvl="1"/>
            <a:endParaRPr lang="de-DE" sz="2000" dirty="0"/>
          </a:p>
        </p:txBody>
      </p:sp>
      <p:sp>
        <p:nvSpPr>
          <p:cNvPr id="6" name="Textplatzhalter 5"/>
          <p:cNvSpPr>
            <a:spLocks noGrp="1"/>
          </p:cNvSpPr>
          <p:nvPr>
            <p:ph type="body" sz="quarter" idx="15"/>
          </p:nvPr>
        </p:nvSpPr>
        <p:spPr/>
        <p:txBody>
          <a:bodyPr/>
          <a:lstStyle/>
          <a:p>
            <a:endParaRPr lang="de-DE" dirty="0"/>
          </a:p>
        </p:txBody>
      </p:sp>
    </p:spTree>
    <p:custDataLst>
      <p:tags r:id="rId1"/>
    </p:custDataLst>
    <p:extLst>
      <p:ext uri="{BB962C8B-B14F-4D97-AF65-F5344CB8AC3E}">
        <p14:creationId xmlns:p14="http://schemas.microsoft.com/office/powerpoint/2010/main" val="38481639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B7049-21BF-D14A-A858-C826249D17FD}"/>
              </a:ext>
            </a:extLst>
          </p:cNvPr>
          <p:cNvSpPr>
            <a:spLocks noGrp="1"/>
          </p:cNvSpPr>
          <p:nvPr>
            <p:ph type="title"/>
          </p:nvPr>
        </p:nvSpPr>
        <p:spPr/>
        <p:txBody>
          <a:bodyPr/>
          <a:lstStyle/>
          <a:p>
            <a:r>
              <a:rPr lang="en-DE"/>
              <a:t>Grundbegriffe</a:t>
            </a:r>
          </a:p>
        </p:txBody>
      </p:sp>
      <p:sp>
        <p:nvSpPr>
          <p:cNvPr id="3" name="Footer Placeholder 2">
            <a:extLst>
              <a:ext uri="{FF2B5EF4-FFF2-40B4-BE49-F238E27FC236}">
                <a16:creationId xmlns:a16="http://schemas.microsoft.com/office/drawing/2014/main" id="{847E317B-9644-234E-93B5-2E42DAB39581}"/>
              </a:ext>
            </a:extLst>
          </p:cNvPr>
          <p:cNvSpPr>
            <a:spLocks noGrp="1"/>
          </p:cNvSpPr>
          <p:nvPr>
            <p:ph type="ftr" sz="quarter" idx="11"/>
          </p:nvPr>
        </p:nvSpPr>
        <p:spPr/>
        <p:txBody>
          <a:bodyPr/>
          <a:lstStyle/>
          <a:p>
            <a:r>
              <a:rPr lang="de-DE"/>
              <a:t>Fauconnier 1994, Fauconnier &amp; Turner 2002</a:t>
            </a:r>
          </a:p>
        </p:txBody>
      </p:sp>
      <p:sp>
        <p:nvSpPr>
          <p:cNvPr id="4" name="Slide Number Placeholder 3">
            <a:extLst>
              <a:ext uri="{FF2B5EF4-FFF2-40B4-BE49-F238E27FC236}">
                <a16:creationId xmlns:a16="http://schemas.microsoft.com/office/drawing/2014/main" id="{598BCE95-2F42-814C-81B5-581E638E00A8}"/>
              </a:ext>
            </a:extLst>
          </p:cNvPr>
          <p:cNvSpPr>
            <a:spLocks noGrp="1"/>
          </p:cNvSpPr>
          <p:nvPr>
            <p:ph type="sldNum" sz="quarter" idx="12"/>
          </p:nvPr>
        </p:nvSpPr>
        <p:spPr/>
        <p:txBody>
          <a:bodyPr/>
          <a:lstStyle/>
          <a:p>
            <a:fld id="{9D195BCC-3514-4B1B-9C18-24F3D67EC549}" type="slidenum">
              <a:rPr lang="de-DE" smtClean="0"/>
              <a:t>63</a:t>
            </a:fld>
            <a:endParaRPr lang="de-DE"/>
          </a:p>
        </p:txBody>
      </p:sp>
      <p:sp>
        <p:nvSpPr>
          <p:cNvPr id="5" name="Text Placeholder 4">
            <a:extLst>
              <a:ext uri="{FF2B5EF4-FFF2-40B4-BE49-F238E27FC236}">
                <a16:creationId xmlns:a16="http://schemas.microsoft.com/office/drawing/2014/main" id="{3F42EA14-DC7C-0C41-AE3C-CC88E31F822B}"/>
              </a:ext>
            </a:extLst>
          </p:cNvPr>
          <p:cNvSpPr>
            <a:spLocks noGrp="1"/>
          </p:cNvSpPr>
          <p:nvPr>
            <p:ph type="body" sz="quarter" idx="14"/>
          </p:nvPr>
        </p:nvSpPr>
        <p:spPr/>
        <p:txBody>
          <a:bodyPr/>
          <a:lstStyle/>
          <a:p>
            <a:r>
              <a:rPr lang="en-DE"/>
              <a:t>konzeptuelle "Pakete", die im Prozess des Denkens und Sprechens konstruiert werden</a:t>
            </a:r>
          </a:p>
          <a:p>
            <a:r>
              <a:rPr lang="en-DE"/>
              <a:t>umfassen schematisches und spezifisches Wissen</a:t>
            </a:r>
          </a:p>
          <a:p>
            <a:r>
              <a:rPr lang="en-DE"/>
              <a:t>enthaltene Elemente strukturiert durch Frames und kognitive Modelle</a:t>
            </a:r>
          </a:p>
          <a:p>
            <a:r>
              <a:rPr lang="en-DE"/>
              <a:t>entstehen dynamisch im Arbeitsgedächtnis, können aber auch im Langzeitgedächtnis verankert werden</a:t>
            </a:r>
          </a:p>
          <a:p>
            <a:endParaRPr lang="en-DE" sz="1200"/>
          </a:p>
        </p:txBody>
      </p:sp>
      <p:sp>
        <p:nvSpPr>
          <p:cNvPr id="6" name="Text Placeholder 5">
            <a:extLst>
              <a:ext uri="{FF2B5EF4-FFF2-40B4-BE49-F238E27FC236}">
                <a16:creationId xmlns:a16="http://schemas.microsoft.com/office/drawing/2014/main" id="{95C30F41-C87A-5E43-84A3-732EEB672631}"/>
              </a:ext>
            </a:extLst>
          </p:cNvPr>
          <p:cNvSpPr>
            <a:spLocks noGrp="1"/>
          </p:cNvSpPr>
          <p:nvPr>
            <p:ph type="body" sz="quarter" idx="15"/>
          </p:nvPr>
        </p:nvSpPr>
        <p:spPr/>
        <p:txBody>
          <a:bodyPr/>
          <a:lstStyle/>
          <a:p>
            <a:r>
              <a:rPr lang="en-DE"/>
              <a:t>Mental Spaces</a:t>
            </a:r>
          </a:p>
        </p:txBody>
      </p:sp>
    </p:spTree>
    <p:extLst>
      <p:ext uri="{BB962C8B-B14F-4D97-AF65-F5344CB8AC3E}">
        <p14:creationId xmlns:p14="http://schemas.microsoft.com/office/powerpoint/2010/main" val="36552242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379D6-3F38-0044-B7F3-87A9ED2CD3C9}"/>
              </a:ext>
            </a:extLst>
          </p:cNvPr>
          <p:cNvSpPr>
            <a:spLocks noGrp="1"/>
          </p:cNvSpPr>
          <p:nvPr>
            <p:ph type="title"/>
          </p:nvPr>
        </p:nvSpPr>
        <p:spPr/>
        <p:txBody>
          <a:bodyPr/>
          <a:lstStyle/>
          <a:p>
            <a:r>
              <a:rPr lang="en-DE"/>
              <a:t>Grundbegriffe</a:t>
            </a:r>
          </a:p>
        </p:txBody>
      </p:sp>
      <p:sp>
        <p:nvSpPr>
          <p:cNvPr id="3" name="Footer Placeholder 2">
            <a:extLst>
              <a:ext uri="{FF2B5EF4-FFF2-40B4-BE49-F238E27FC236}">
                <a16:creationId xmlns:a16="http://schemas.microsoft.com/office/drawing/2014/main" id="{9EB7EE5B-7A9B-7844-AD5D-5351DBD7ABA4}"/>
              </a:ext>
            </a:extLst>
          </p:cNvPr>
          <p:cNvSpPr>
            <a:spLocks noGrp="1"/>
          </p:cNvSpPr>
          <p:nvPr>
            <p:ph type="ftr" sz="quarter" idx="11"/>
          </p:nvPr>
        </p:nvSpPr>
        <p:spPr/>
        <p:txBody>
          <a:bodyPr/>
          <a:lstStyle/>
          <a:p>
            <a:r>
              <a:rPr lang="de-DE"/>
              <a:t>(Zima 2021)</a:t>
            </a:r>
          </a:p>
        </p:txBody>
      </p:sp>
      <p:sp>
        <p:nvSpPr>
          <p:cNvPr id="4" name="Slide Number Placeholder 3">
            <a:extLst>
              <a:ext uri="{FF2B5EF4-FFF2-40B4-BE49-F238E27FC236}">
                <a16:creationId xmlns:a16="http://schemas.microsoft.com/office/drawing/2014/main" id="{52886976-0CBA-6343-A46C-A66B9636F6DA}"/>
              </a:ext>
            </a:extLst>
          </p:cNvPr>
          <p:cNvSpPr>
            <a:spLocks noGrp="1"/>
          </p:cNvSpPr>
          <p:nvPr>
            <p:ph type="sldNum" sz="quarter" idx="12"/>
          </p:nvPr>
        </p:nvSpPr>
        <p:spPr/>
        <p:txBody>
          <a:bodyPr/>
          <a:lstStyle/>
          <a:p>
            <a:fld id="{9D195BCC-3514-4B1B-9C18-24F3D67EC549}" type="slidenum">
              <a:rPr lang="de-DE" smtClean="0"/>
              <a:t>64</a:t>
            </a:fld>
            <a:endParaRPr lang="de-DE"/>
          </a:p>
        </p:txBody>
      </p:sp>
      <p:sp>
        <p:nvSpPr>
          <p:cNvPr id="5" name="Text Placeholder 4">
            <a:extLst>
              <a:ext uri="{FF2B5EF4-FFF2-40B4-BE49-F238E27FC236}">
                <a16:creationId xmlns:a16="http://schemas.microsoft.com/office/drawing/2014/main" id="{87F403AB-560E-A241-B37A-C3678A644BF1}"/>
              </a:ext>
            </a:extLst>
          </p:cNvPr>
          <p:cNvSpPr>
            <a:spLocks noGrp="1"/>
          </p:cNvSpPr>
          <p:nvPr>
            <p:ph type="body" sz="quarter" idx="14"/>
          </p:nvPr>
        </p:nvSpPr>
        <p:spPr/>
        <p:txBody>
          <a:bodyPr/>
          <a:lstStyle/>
          <a:p>
            <a:r>
              <a:rPr lang="en-DE" b="1"/>
              <a:t>Reality Space</a:t>
            </a:r>
            <a:r>
              <a:rPr lang="en-DE"/>
              <a:t>: die aktuelle Kommunikationssituation inkl. physischer Konstellation der daran Beteiligten, ihre sozialen Rollen, Annahmen über geteiltes Wissen etc.</a:t>
            </a:r>
          </a:p>
          <a:p>
            <a:r>
              <a:rPr lang="en-DE" b="1"/>
              <a:t>Baisräume: </a:t>
            </a:r>
            <a:r>
              <a:rPr lang="en-DE"/>
              <a:t>enthalten grundlegende Informationen über die konzeptualisierte Szene. Ausgangspunkt, von denen aus andere mentale Räume entwickelt werden.</a:t>
            </a:r>
          </a:p>
          <a:p>
            <a:r>
              <a:rPr lang="en-DE" b="1"/>
              <a:t>Vergangene/Zukünftige-Ereignis-Räume: </a:t>
            </a:r>
            <a:r>
              <a:rPr lang="en-DE" i="1"/>
              <a:t>Letztes Jahr um diese Zeit war Lockdown. In zwei Monaten ist Weihnachten.</a:t>
            </a:r>
          </a:p>
          <a:p>
            <a:r>
              <a:rPr lang="en-DE" b="1"/>
              <a:t>Glaubens-/Gedankenräume</a:t>
            </a:r>
            <a:r>
              <a:rPr lang="en-DE"/>
              <a:t>: </a:t>
            </a:r>
            <a:r>
              <a:rPr lang="en-DE" i="1"/>
              <a:t>Sie glaubt, dass Osnabrück in NRW liegt. Sie findet die Vorlesung spannend.</a:t>
            </a:r>
            <a:r>
              <a:rPr lang="en-DE"/>
              <a:t> </a:t>
            </a:r>
          </a:p>
          <a:p>
            <a:r>
              <a:rPr lang="en-DE"/>
              <a:t>u.v.a., z.B. fiktionale, hypothetische, negierte Räume</a:t>
            </a:r>
          </a:p>
        </p:txBody>
      </p:sp>
      <p:sp>
        <p:nvSpPr>
          <p:cNvPr id="6" name="Text Placeholder 5">
            <a:extLst>
              <a:ext uri="{FF2B5EF4-FFF2-40B4-BE49-F238E27FC236}">
                <a16:creationId xmlns:a16="http://schemas.microsoft.com/office/drawing/2014/main" id="{5A72C942-95F7-9645-8999-B8E496EEC72C}"/>
              </a:ext>
            </a:extLst>
          </p:cNvPr>
          <p:cNvSpPr>
            <a:spLocks noGrp="1"/>
          </p:cNvSpPr>
          <p:nvPr>
            <p:ph type="body" sz="quarter" idx="15"/>
          </p:nvPr>
        </p:nvSpPr>
        <p:spPr/>
        <p:txBody>
          <a:bodyPr/>
          <a:lstStyle/>
          <a:p>
            <a:r>
              <a:rPr lang="en-DE"/>
              <a:t>Unterschiedliche Typen von Mentalen Räumen</a:t>
            </a:r>
          </a:p>
        </p:txBody>
      </p:sp>
    </p:spTree>
    <p:extLst>
      <p:ext uri="{BB962C8B-B14F-4D97-AF65-F5344CB8AC3E}">
        <p14:creationId xmlns:p14="http://schemas.microsoft.com/office/powerpoint/2010/main" val="37108586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 black background with luminous shapes of various sizes scattered randomly about. They typically have white, red or blue hues.">
            <a:extLst>
              <a:ext uri="{FF2B5EF4-FFF2-40B4-BE49-F238E27FC236}">
                <a16:creationId xmlns:a16="http://schemas.microsoft.com/office/drawing/2014/main" id="{8D17EDD7-508A-7E49-8430-AC10167A63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613" y="1530935"/>
            <a:ext cx="3326355" cy="332635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E36F5B4-368D-3A41-8A0B-BF5F68D2C808}"/>
              </a:ext>
            </a:extLst>
          </p:cNvPr>
          <p:cNvSpPr>
            <a:spLocks noGrp="1"/>
          </p:cNvSpPr>
          <p:nvPr>
            <p:ph type="title"/>
          </p:nvPr>
        </p:nvSpPr>
        <p:spPr/>
        <p:txBody>
          <a:bodyPr/>
          <a:lstStyle/>
          <a:p>
            <a:r>
              <a:rPr lang="en-DE"/>
              <a:t>Grundbegriffe</a:t>
            </a:r>
          </a:p>
        </p:txBody>
      </p:sp>
      <p:sp>
        <p:nvSpPr>
          <p:cNvPr id="3" name="Footer Placeholder 2">
            <a:extLst>
              <a:ext uri="{FF2B5EF4-FFF2-40B4-BE49-F238E27FC236}">
                <a16:creationId xmlns:a16="http://schemas.microsoft.com/office/drawing/2014/main" id="{E1BB130B-264D-6343-ADE8-32B691F30FCC}"/>
              </a:ext>
            </a:extLst>
          </p:cNvPr>
          <p:cNvSpPr>
            <a:spLocks noGrp="1"/>
          </p:cNvSpPr>
          <p:nvPr>
            <p:ph type="ftr" sz="quarter" idx="11"/>
          </p:nvPr>
        </p:nvSpPr>
        <p:spPr/>
        <p:txBody>
          <a:bodyPr/>
          <a:lstStyle/>
          <a:p>
            <a:r>
              <a:rPr lang="de-DE" sz="500"/>
              <a:t>Zima 2021; Grafik: NASA, ESA, S. Beckwith (STScI) and the HUDF Team - http://hubblesite.org/newscenter/archive/releases/2004/07/image/d/Centered on UDF 8026, Public Domain, https://commons.wikimedia.org/w/index.php?curid=5579722</a:t>
            </a:r>
          </a:p>
        </p:txBody>
      </p:sp>
      <p:sp>
        <p:nvSpPr>
          <p:cNvPr id="4" name="Slide Number Placeholder 3">
            <a:extLst>
              <a:ext uri="{FF2B5EF4-FFF2-40B4-BE49-F238E27FC236}">
                <a16:creationId xmlns:a16="http://schemas.microsoft.com/office/drawing/2014/main" id="{2C7508E5-0C5A-B24C-ACAB-0E1D3BB01DC5}"/>
              </a:ext>
            </a:extLst>
          </p:cNvPr>
          <p:cNvSpPr>
            <a:spLocks noGrp="1"/>
          </p:cNvSpPr>
          <p:nvPr>
            <p:ph type="sldNum" sz="quarter" idx="12"/>
          </p:nvPr>
        </p:nvSpPr>
        <p:spPr/>
        <p:txBody>
          <a:bodyPr/>
          <a:lstStyle/>
          <a:p>
            <a:fld id="{9D195BCC-3514-4B1B-9C18-24F3D67EC549}" type="slidenum">
              <a:rPr lang="de-DE" smtClean="0"/>
              <a:t>65</a:t>
            </a:fld>
            <a:endParaRPr lang="de-DE"/>
          </a:p>
        </p:txBody>
      </p:sp>
      <p:sp>
        <p:nvSpPr>
          <p:cNvPr id="5" name="Text Placeholder 4">
            <a:extLst>
              <a:ext uri="{FF2B5EF4-FFF2-40B4-BE49-F238E27FC236}">
                <a16:creationId xmlns:a16="http://schemas.microsoft.com/office/drawing/2014/main" id="{B72FBC84-9B6A-094F-B7D3-8E688AAF1931}"/>
              </a:ext>
            </a:extLst>
          </p:cNvPr>
          <p:cNvSpPr>
            <a:spLocks noGrp="1"/>
          </p:cNvSpPr>
          <p:nvPr>
            <p:ph type="body" sz="quarter" idx="14"/>
          </p:nvPr>
        </p:nvSpPr>
        <p:spPr>
          <a:xfrm>
            <a:off x="521550" y="1545752"/>
            <a:ext cx="5202578" cy="3311525"/>
          </a:xfrm>
        </p:spPr>
        <p:txBody>
          <a:bodyPr/>
          <a:lstStyle/>
          <a:p>
            <a:r>
              <a:rPr lang="en-DE"/>
              <a:t>sprachliche Elemente, die die Eröffnung eines neuen mentalen Raums initiieren</a:t>
            </a:r>
          </a:p>
          <a:p>
            <a:r>
              <a:rPr lang="en-DE"/>
              <a:t>als </a:t>
            </a:r>
            <a:r>
              <a:rPr lang="en-DE" i="1"/>
              <a:t>space builders </a:t>
            </a:r>
            <a:r>
              <a:rPr lang="en-DE"/>
              <a:t>können unterschiedliche sprachliche Konstruktionen fungieren, z.B.</a:t>
            </a:r>
          </a:p>
          <a:p>
            <a:pPr lvl="1"/>
            <a:r>
              <a:rPr lang="en-DE"/>
              <a:t>Präpositionalphrasen: </a:t>
            </a:r>
            <a:r>
              <a:rPr lang="en-DE" i="1"/>
              <a:t>in diesem Gemälde,</a:t>
            </a:r>
          </a:p>
          <a:p>
            <a:pPr lvl="1"/>
            <a:r>
              <a:rPr lang="en-DE"/>
              <a:t>Adverbien: </a:t>
            </a:r>
            <a:r>
              <a:rPr lang="en-DE" i="1"/>
              <a:t>angenommen...</a:t>
            </a:r>
          </a:p>
          <a:p>
            <a:pPr lvl="1"/>
            <a:r>
              <a:rPr lang="en-DE"/>
              <a:t>Konjunktionen: </a:t>
            </a:r>
            <a:r>
              <a:rPr lang="en-DE" i="1"/>
              <a:t>wenn – dann...</a:t>
            </a:r>
          </a:p>
          <a:p>
            <a:pPr lvl="1"/>
            <a:r>
              <a:rPr lang="en-DE"/>
              <a:t>Verba sentiendi und dicendi: </a:t>
            </a:r>
            <a:r>
              <a:rPr lang="en-DE" i="1"/>
              <a:t>Erika glaubt/behauptet...</a:t>
            </a:r>
          </a:p>
          <a:p>
            <a:pPr lvl="1"/>
            <a:r>
              <a:rPr lang="en-DE"/>
              <a:t>Phraseme, die als Einleitungsformeln konventionalisiert sind, z.B. </a:t>
            </a:r>
            <a:r>
              <a:rPr lang="en-DE" i="1"/>
              <a:t>Es war einmal </a:t>
            </a:r>
            <a:endParaRPr lang="en-DE"/>
          </a:p>
        </p:txBody>
      </p:sp>
      <p:sp>
        <p:nvSpPr>
          <p:cNvPr id="6" name="Text Placeholder 5">
            <a:extLst>
              <a:ext uri="{FF2B5EF4-FFF2-40B4-BE49-F238E27FC236}">
                <a16:creationId xmlns:a16="http://schemas.microsoft.com/office/drawing/2014/main" id="{8B308D58-672C-2D49-935A-21F2D7106C91}"/>
              </a:ext>
            </a:extLst>
          </p:cNvPr>
          <p:cNvSpPr>
            <a:spLocks noGrp="1"/>
          </p:cNvSpPr>
          <p:nvPr>
            <p:ph type="body" sz="quarter" idx="15"/>
          </p:nvPr>
        </p:nvSpPr>
        <p:spPr/>
        <p:txBody>
          <a:bodyPr/>
          <a:lstStyle/>
          <a:p>
            <a:r>
              <a:rPr lang="en-DE"/>
              <a:t>Space builders</a:t>
            </a:r>
          </a:p>
        </p:txBody>
      </p:sp>
      <p:pic>
        <p:nvPicPr>
          <p:cNvPr id="1026" name="Picture 2" descr="Tux, Animal, Baseball Cap, Bird, Build, Builder, Cap">
            <a:extLst>
              <a:ext uri="{FF2B5EF4-FFF2-40B4-BE49-F238E27FC236}">
                <a16:creationId xmlns:a16="http://schemas.microsoft.com/office/drawing/2014/main" id="{ED0F4333-D175-684F-92E5-757E818405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2265733"/>
            <a:ext cx="2593975" cy="2574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2331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B7049-21BF-D14A-A858-C826249D17FD}"/>
              </a:ext>
            </a:extLst>
          </p:cNvPr>
          <p:cNvSpPr>
            <a:spLocks noGrp="1"/>
          </p:cNvSpPr>
          <p:nvPr>
            <p:ph type="title"/>
          </p:nvPr>
        </p:nvSpPr>
        <p:spPr/>
        <p:txBody>
          <a:bodyPr/>
          <a:lstStyle/>
          <a:p>
            <a:r>
              <a:rPr lang="en-DE"/>
              <a:t>Grundbegriffe</a:t>
            </a:r>
          </a:p>
        </p:txBody>
      </p:sp>
      <p:sp>
        <p:nvSpPr>
          <p:cNvPr id="3" name="Footer Placeholder 2">
            <a:extLst>
              <a:ext uri="{FF2B5EF4-FFF2-40B4-BE49-F238E27FC236}">
                <a16:creationId xmlns:a16="http://schemas.microsoft.com/office/drawing/2014/main" id="{847E317B-9644-234E-93B5-2E42DAB39581}"/>
              </a:ext>
            </a:extLst>
          </p:cNvPr>
          <p:cNvSpPr>
            <a:spLocks noGrp="1"/>
          </p:cNvSpPr>
          <p:nvPr>
            <p:ph type="ftr" sz="quarter" idx="11"/>
          </p:nvPr>
        </p:nvSpPr>
        <p:spPr/>
        <p:txBody>
          <a:bodyPr/>
          <a:lstStyle/>
          <a:p>
            <a:r>
              <a:rPr lang="de-DE"/>
              <a:t>Fauconnier 1994, Fauconnier &amp; Turner 2002</a:t>
            </a:r>
          </a:p>
        </p:txBody>
      </p:sp>
      <p:sp>
        <p:nvSpPr>
          <p:cNvPr id="4" name="Slide Number Placeholder 3">
            <a:extLst>
              <a:ext uri="{FF2B5EF4-FFF2-40B4-BE49-F238E27FC236}">
                <a16:creationId xmlns:a16="http://schemas.microsoft.com/office/drawing/2014/main" id="{598BCE95-2F42-814C-81B5-581E638E00A8}"/>
              </a:ext>
            </a:extLst>
          </p:cNvPr>
          <p:cNvSpPr>
            <a:spLocks noGrp="1"/>
          </p:cNvSpPr>
          <p:nvPr>
            <p:ph type="sldNum" sz="quarter" idx="12"/>
          </p:nvPr>
        </p:nvSpPr>
        <p:spPr/>
        <p:txBody>
          <a:bodyPr/>
          <a:lstStyle/>
          <a:p>
            <a:fld id="{9D195BCC-3514-4B1B-9C18-24F3D67EC549}" type="slidenum">
              <a:rPr lang="de-DE" smtClean="0"/>
              <a:t>66</a:t>
            </a:fld>
            <a:endParaRPr lang="de-DE"/>
          </a:p>
        </p:txBody>
      </p:sp>
      <p:sp>
        <p:nvSpPr>
          <p:cNvPr id="5" name="Text Placeholder 4">
            <a:extLst>
              <a:ext uri="{FF2B5EF4-FFF2-40B4-BE49-F238E27FC236}">
                <a16:creationId xmlns:a16="http://schemas.microsoft.com/office/drawing/2014/main" id="{3F42EA14-DC7C-0C41-AE3C-CC88E31F822B}"/>
              </a:ext>
            </a:extLst>
          </p:cNvPr>
          <p:cNvSpPr>
            <a:spLocks noGrp="1"/>
          </p:cNvSpPr>
          <p:nvPr>
            <p:ph type="body" sz="quarter" idx="14"/>
          </p:nvPr>
        </p:nvSpPr>
        <p:spPr>
          <a:xfrm>
            <a:off x="521550" y="1545752"/>
            <a:ext cx="8101012" cy="1029173"/>
          </a:xfrm>
        </p:spPr>
        <p:txBody>
          <a:bodyPr/>
          <a:lstStyle/>
          <a:p>
            <a:pPr marL="0" indent="0">
              <a:buNone/>
            </a:pPr>
            <a:endParaRPr lang="en-DE" sz="1800" i="1">
              <a:solidFill>
                <a:srgbClr val="0070C0"/>
              </a:solidFill>
            </a:endParaRPr>
          </a:p>
          <a:p>
            <a:pPr marL="0" indent="0">
              <a:buNone/>
            </a:pPr>
            <a:r>
              <a:rPr lang="en-DE" sz="1800" i="1">
                <a:solidFill>
                  <a:srgbClr val="0070C0"/>
                </a:solidFill>
              </a:rPr>
              <a:t>Harrison Ford glaubt</a:t>
            </a:r>
            <a:r>
              <a:rPr lang="en-DE" sz="1800" i="1"/>
              <a:t>, dass </a:t>
            </a:r>
            <a:r>
              <a:rPr lang="en-DE" sz="1800" i="1">
                <a:solidFill>
                  <a:srgbClr val="0070C0"/>
                </a:solidFill>
              </a:rPr>
              <a:t>in "Blade Runner" </a:t>
            </a:r>
            <a:r>
              <a:rPr lang="en-DE" sz="1800" i="1"/>
              <a:t>Deckard kein Replikant ist.</a:t>
            </a:r>
          </a:p>
        </p:txBody>
      </p:sp>
      <p:sp>
        <p:nvSpPr>
          <p:cNvPr id="6" name="Text Placeholder 5">
            <a:extLst>
              <a:ext uri="{FF2B5EF4-FFF2-40B4-BE49-F238E27FC236}">
                <a16:creationId xmlns:a16="http://schemas.microsoft.com/office/drawing/2014/main" id="{95C30F41-C87A-5E43-84A3-732EEB672631}"/>
              </a:ext>
            </a:extLst>
          </p:cNvPr>
          <p:cNvSpPr>
            <a:spLocks noGrp="1"/>
          </p:cNvSpPr>
          <p:nvPr>
            <p:ph type="body" sz="quarter" idx="15"/>
          </p:nvPr>
        </p:nvSpPr>
        <p:spPr/>
        <p:txBody>
          <a:bodyPr/>
          <a:lstStyle/>
          <a:p>
            <a:r>
              <a:rPr lang="en-DE"/>
              <a:t>Mental Spaces</a:t>
            </a:r>
          </a:p>
        </p:txBody>
      </p:sp>
      <p:sp>
        <p:nvSpPr>
          <p:cNvPr id="7" name="Right Brace 6">
            <a:extLst>
              <a:ext uri="{FF2B5EF4-FFF2-40B4-BE49-F238E27FC236}">
                <a16:creationId xmlns:a16="http://schemas.microsoft.com/office/drawing/2014/main" id="{0EA9CCE1-8A7F-4E48-8D75-FDCCE85C8C5F}"/>
              </a:ext>
            </a:extLst>
          </p:cNvPr>
          <p:cNvSpPr/>
          <p:nvPr/>
        </p:nvSpPr>
        <p:spPr>
          <a:xfrm rot="5400000">
            <a:off x="1485451" y="1281746"/>
            <a:ext cx="127625" cy="2013024"/>
          </a:xfrm>
          <a:prstGeom prst="rightBrace">
            <a:avLst/>
          </a:prstGeom>
          <a:ln w="2540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sp>
        <p:nvSpPr>
          <p:cNvPr id="8" name="TextBox 7">
            <a:extLst>
              <a:ext uri="{FF2B5EF4-FFF2-40B4-BE49-F238E27FC236}">
                <a16:creationId xmlns:a16="http://schemas.microsoft.com/office/drawing/2014/main" id="{9C0AE005-27A7-AB45-A7B6-F7CA05D763C5}"/>
              </a:ext>
            </a:extLst>
          </p:cNvPr>
          <p:cNvSpPr txBox="1"/>
          <p:nvPr/>
        </p:nvSpPr>
        <p:spPr>
          <a:xfrm>
            <a:off x="3131840" y="2550851"/>
            <a:ext cx="2034338" cy="300210"/>
          </a:xfrm>
          <a:prstGeom prst="rect">
            <a:avLst/>
          </a:prstGeom>
          <a:noFill/>
        </p:spPr>
        <p:txBody>
          <a:bodyPr wrap="square" rtlCol="0">
            <a:spAutoFit/>
          </a:bodyPr>
          <a:lstStyle/>
          <a:p>
            <a:pPr algn="ctr"/>
            <a:r>
              <a:rPr lang="en-DE" dirty="0" err="1"/>
              <a:t>Space Builder M</a:t>
            </a:r>
          </a:p>
        </p:txBody>
      </p:sp>
      <p:sp>
        <p:nvSpPr>
          <p:cNvPr id="9" name="Right Brace 8">
            <a:extLst>
              <a:ext uri="{FF2B5EF4-FFF2-40B4-BE49-F238E27FC236}">
                <a16:creationId xmlns:a16="http://schemas.microsoft.com/office/drawing/2014/main" id="{51CFDDE7-8F0A-334E-BC06-82F2886C3F3A}"/>
              </a:ext>
            </a:extLst>
          </p:cNvPr>
          <p:cNvSpPr/>
          <p:nvPr/>
        </p:nvSpPr>
        <p:spPr>
          <a:xfrm rot="5400000">
            <a:off x="4067193" y="1387544"/>
            <a:ext cx="127628" cy="1782311"/>
          </a:xfrm>
          <a:prstGeom prst="rightBrace">
            <a:avLst/>
          </a:prstGeom>
          <a:ln w="2540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sp>
        <p:nvSpPr>
          <p:cNvPr id="10" name="TextBox 9">
            <a:extLst>
              <a:ext uri="{FF2B5EF4-FFF2-40B4-BE49-F238E27FC236}">
                <a16:creationId xmlns:a16="http://schemas.microsoft.com/office/drawing/2014/main" id="{7DF69914-E983-094F-B329-00FD4417A2D9}"/>
              </a:ext>
            </a:extLst>
          </p:cNvPr>
          <p:cNvSpPr txBox="1"/>
          <p:nvPr/>
        </p:nvSpPr>
        <p:spPr>
          <a:xfrm>
            <a:off x="526594" y="2550851"/>
            <a:ext cx="2034338" cy="300210"/>
          </a:xfrm>
          <a:prstGeom prst="rect">
            <a:avLst/>
          </a:prstGeom>
          <a:noFill/>
        </p:spPr>
        <p:txBody>
          <a:bodyPr wrap="square" rtlCol="0">
            <a:spAutoFit/>
          </a:bodyPr>
          <a:lstStyle/>
          <a:p>
            <a:pPr algn="ctr"/>
            <a:r>
              <a:rPr lang="en-DE" dirty="0" err="1"/>
              <a:t>Space Builder M'</a:t>
            </a:r>
          </a:p>
        </p:txBody>
      </p:sp>
      <p:sp>
        <p:nvSpPr>
          <p:cNvPr id="11" name="TextBox 10">
            <a:extLst>
              <a:ext uri="{FF2B5EF4-FFF2-40B4-BE49-F238E27FC236}">
                <a16:creationId xmlns:a16="http://schemas.microsoft.com/office/drawing/2014/main" id="{0A2FCD56-B4FF-7549-BB84-B4026159EC8B}"/>
              </a:ext>
            </a:extLst>
          </p:cNvPr>
          <p:cNvSpPr txBox="1"/>
          <p:nvPr/>
        </p:nvSpPr>
        <p:spPr>
          <a:xfrm>
            <a:off x="532698" y="2872556"/>
            <a:ext cx="2034338" cy="300210"/>
          </a:xfrm>
          <a:prstGeom prst="rect">
            <a:avLst/>
          </a:prstGeom>
          <a:noFill/>
        </p:spPr>
        <p:txBody>
          <a:bodyPr wrap="square" rtlCol="0">
            <a:spAutoFit/>
          </a:bodyPr>
          <a:lstStyle/>
          <a:p>
            <a:pPr algn="ctr"/>
            <a:r>
              <a:rPr lang="en-DE" dirty="0" err="1"/>
              <a:t>Space M'</a:t>
            </a:r>
          </a:p>
        </p:txBody>
      </p:sp>
      <p:sp>
        <p:nvSpPr>
          <p:cNvPr id="12" name="TextBox 11">
            <a:extLst>
              <a:ext uri="{FF2B5EF4-FFF2-40B4-BE49-F238E27FC236}">
                <a16:creationId xmlns:a16="http://schemas.microsoft.com/office/drawing/2014/main" id="{33F52BA5-1472-B040-A569-48AC951C6DE6}"/>
              </a:ext>
            </a:extLst>
          </p:cNvPr>
          <p:cNvSpPr txBox="1"/>
          <p:nvPr/>
        </p:nvSpPr>
        <p:spPr>
          <a:xfrm>
            <a:off x="3085013" y="2872556"/>
            <a:ext cx="2034338" cy="300210"/>
          </a:xfrm>
          <a:prstGeom prst="rect">
            <a:avLst/>
          </a:prstGeom>
          <a:noFill/>
        </p:spPr>
        <p:txBody>
          <a:bodyPr wrap="square" rtlCol="0">
            <a:spAutoFit/>
          </a:bodyPr>
          <a:lstStyle/>
          <a:p>
            <a:pPr algn="ctr"/>
            <a:r>
              <a:rPr lang="en-DE" dirty="0" err="1"/>
              <a:t>Space M</a:t>
            </a:r>
          </a:p>
        </p:txBody>
      </p:sp>
      <p:sp>
        <p:nvSpPr>
          <p:cNvPr id="13" name="TextBox 12">
            <a:extLst>
              <a:ext uri="{FF2B5EF4-FFF2-40B4-BE49-F238E27FC236}">
                <a16:creationId xmlns:a16="http://schemas.microsoft.com/office/drawing/2014/main" id="{9CC365ED-49B4-5E46-8A68-281225D0A1F3}"/>
              </a:ext>
            </a:extLst>
          </p:cNvPr>
          <p:cNvSpPr txBox="1"/>
          <p:nvPr/>
        </p:nvSpPr>
        <p:spPr>
          <a:xfrm>
            <a:off x="2682008" y="2872556"/>
            <a:ext cx="288032" cy="300210"/>
          </a:xfrm>
          <a:prstGeom prst="rect">
            <a:avLst/>
          </a:prstGeom>
          <a:noFill/>
        </p:spPr>
        <p:txBody>
          <a:bodyPr wrap="square" rtlCol="0">
            <a:spAutoFit/>
          </a:bodyPr>
          <a:lstStyle/>
          <a:p>
            <a:pPr algn="l"/>
            <a:r>
              <a:rPr lang="en-DE" dirty="0" err="1"/>
              <a:t>⊃</a:t>
            </a:r>
          </a:p>
        </p:txBody>
      </p:sp>
    </p:spTree>
    <p:extLst>
      <p:ext uri="{BB962C8B-B14F-4D97-AF65-F5344CB8AC3E}">
        <p14:creationId xmlns:p14="http://schemas.microsoft.com/office/powerpoint/2010/main" val="41839702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4C4A2-1C0E-A343-B16A-19E367E326BB}"/>
              </a:ext>
            </a:extLst>
          </p:cNvPr>
          <p:cNvSpPr>
            <a:spLocks noGrp="1"/>
          </p:cNvSpPr>
          <p:nvPr>
            <p:ph type="title"/>
          </p:nvPr>
        </p:nvSpPr>
        <p:spPr/>
        <p:txBody>
          <a:bodyPr/>
          <a:lstStyle/>
          <a:p>
            <a:r>
              <a:rPr lang="en-DE"/>
              <a:t>Conceptual Blending</a:t>
            </a:r>
          </a:p>
        </p:txBody>
      </p:sp>
      <p:sp>
        <p:nvSpPr>
          <p:cNvPr id="3" name="Footer Placeholder 2">
            <a:extLst>
              <a:ext uri="{FF2B5EF4-FFF2-40B4-BE49-F238E27FC236}">
                <a16:creationId xmlns:a16="http://schemas.microsoft.com/office/drawing/2014/main" id="{3A9B9A93-89EA-024F-840E-B76DDA48CBC7}"/>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9ECA00D1-7516-2941-AE54-2D642457A787}"/>
              </a:ext>
            </a:extLst>
          </p:cNvPr>
          <p:cNvSpPr>
            <a:spLocks noGrp="1"/>
          </p:cNvSpPr>
          <p:nvPr>
            <p:ph type="sldNum" sz="quarter" idx="12"/>
          </p:nvPr>
        </p:nvSpPr>
        <p:spPr/>
        <p:txBody>
          <a:bodyPr/>
          <a:lstStyle/>
          <a:p>
            <a:fld id="{9D195BCC-3514-4B1B-9C18-24F3D67EC549}" type="slidenum">
              <a:rPr lang="de-DE" smtClean="0"/>
              <a:t>67</a:t>
            </a:fld>
            <a:endParaRPr lang="de-DE"/>
          </a:p>
        </p:txBody>
      </p:sp>
      <p:sp>
        <p:nvSpPr>
          <p:cNvPr id="5" name="Text Placeholder 4">
            <a:extLst>
              <a:ext uri="{FF2B5EF4-FFF2-40B4-BE49-F238E27FC236}">
                <a16:creationId xmlns:a16="http://schemas.microsoft.com/office/drawing/2014/main" id="{77BF7A93-66DD-C74A-80EA-B6767DDC77B1}"/>
              </a:ext>
            </a:extLst>
          </p:cNvPr>
          <p:cNvSpPr>
            <a:spLocks noGrp="1"/>
          </p:cNvSpPr>
          <p:nvPr>
            <p:ph type="body" sz="quarter" idx="14"/>
          </p:nvPr>
        </p:nvSpPr>
        <p:spPr/>
        <p:txBody>
          <a:bodyPr/>
          <a:lstStyle/>
          <a:p>
            <a:r>
              <a:rPr lang="en-DE">
                <a:solidFill>
                  <a:srgbClr val="0070C0"/>
                </a:solidFill>
              </a:rPr>
              <a:t>Identität:</a:t>
            </a:r>
            <a:r>
              <a:rPr lang="en-DE"/>
              <a:t> Erkennung von Gleichheit (und Ungleichheit)</a:t>
            </a:r>
          </a:p>
          <a:p>
            <a:endParaRPr lang="en-DE"/>
          </a:p>
          <a:p>
            <a:r>
              <a:rPr lang="en-DE">
                <a:solidFill>
                  <a:srgbClr val="0070C0"/>
                </a:solidFill>
              </a:rPr>
              <a:t>Integration:</a:t>
            </a:r>
            <a:r>
              <a:rPr lang="en-DE"/>
              <a:t> Verbindung unterschiedlicher Konzeptualisierungen / </a:t>
            </a:r>
            <a:r>
              <a:rPr lang="en-DE" i="1"/>
              <a:t>mental spaces</a:t>
            </a:r>
            <a:r>
              <a:rPr lang="en-DE"/>
              <a:t> als Voraussetzung für die Erkennung von Identität und Opposition</a:t>
            </a:r>
          </a:p>
          <a:p>
            <a:endParaRPr lang="en-DE"/>
          </a:p>
          <a:p>
            <a:r>
              <a:rPr lang="en-DE">
                <a:solidFill>
                  <a:srgbClr val="0070C0"/>
                </a:solidFill>
              </a:rPr>
              <a:t>Imagination:</a:t>
            </a:r>
            <a:r>
              <a:rPr lang="en-DE"/>
              <a:t> Simulation kontrafaktischer Gegebenheiten</a:t>
            </a:r>
          </a:p>
        </p:txBody>
      </p:sp>
      <p:sp>
        <p:nvSpPr>
          <p:cNvPr id="6" name="Text Placeholder 5">
            <a:extLst>
              <a:ext uri="{FF2B5EF4-FFF2-40B4-BE49-F238E27FC236}">
                <a16:creationId xmlns:a16="http://schemas.microsoft.com/office/drawing/2014/main" id="{42E05FF0-A634-4B4A-B812-92440DDD169A}"/>
              </a:ext>
            </a:extLst>
          </p:cNvPr>
          <p:cNvSpPr>
            <a:spLocks noGrp="1"/>
          </p:cNvSpPr>
          <p:nvPr>
            <p:ph type="body" sz="quarter" idx="15"/>
          </p:nvPr>
        </p:nvSpPr>
        <p:spPr/>
        <p:txBody>
          <a:bodyPr/>
          <a:lstStyle/>
          <a:p>
            <a:r>
              <a:rPr lang="en-DE"/>
              <a:t>Die drei I's</a:t>
            </a:r>
          </a:p>
        </p:txBody>
      </p:sp>
    </p:spTree>
    <p:extLst>
      <p:ext uri="{BB962C8B-B14F-4D97-AF65-F5344CB8AC3E}">
        <p14:creationId xmlns:p14="http://schemas.microsoft.com/office/powerpoint/2010/main" val="28106251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48C5F-591A-2A4A-9741-80F9ABB7FF76}"/>
              </a:ext>
            </a:extLst>
          </p:cNvPr>
          <p:cNvSpPr>
            <a:spLocks noGrp="1"/>
          </p:cNvSpPr>
          <p:nvPr>
            <p:ph type="title"/>
          </p:nvPr>
        </p:nvSpPr>
        <p:spPr/>
        <p:txBody>
          <a:bodyPr/>
          <a:lstStyle/>
          <a:p>
            <a:r>
              <a:rPr lang="en-DE"/>
              <a:t>Conceptual Blending</a:t>
            </a:r>
          </a:p>
        </p:txBody>
      </p:sp>
      <p:sp>
        <p:nvSpPr>
          <p:cNvPr id="3" name="Footer Placeholder 2">
            <a:extLst>
              <a:ext uri="{FF2B5EF4-FFF2-40B4-BE49-F238E27FC236}">
                <a16:creationId xmlns:a16="http://schemas.microsoft.com/office/drawing/2014/main" id="{8DB58BF4-6C9F-4445-A460-2EF5090979C1}"/>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56E9BC94-6A20-CF40-99B4-2C618F732D87}"/>
              </a:ext>
            </a:extLst>
          </p:cNvPr>
          <p:cNvSpPr>
            <a:spLocks noGrp="1"/>
          </p:cNvSpPr>
          <p:nvPr>
            <p:ph type="sldNum" sz="quarter" idx="12"/>
          </p:nvPr>
        </p:nvSpPr>
        <p:spPr/>
        <p:txBody>
          <a:bodyPr/>
          <a:lstStyle/>
          <a:p>
            <a:fld id="{9D195BCC-3514-4B1B-9C18-24F3D67EC549}" type="slidenum">
              <a:rPr lang="de-DE" smtClean="0"/>
              <a:t>68</a:t>
            </a:fld>
            <a:endParaRPr lang="de-DE"/>
          </a:p>
        </p:txBody>
      </p:sp>
      <p:sp>
        <p:nvSpPr>
          <p:cNvPr id="5" name="Text Placeholder 4">
            <a:extLst>
              <a:ext uri="{FF2B5EF4-FFF2-40B4-BE49-F238E27FC236}">
                <a16:creationId xmlns:a16="http://schemas.microsoft.com/office/drawing/2014/main" id="{746C630C-4525-3944-8388-34895B40FAE2}"/>
              </a:ext>
            </a:extLst>
          </p:cNvPr>
          <p:cNvSpPr>
            <a:spLocks noGrp="1"/>
          </p:cNvSpPr>
          <p:nvPr>
            <p:ph type="body" sz="quarter" idx="14"/>
          </p:nvPr>
        </p:nvSpPr>
        <p:spPr>
          <a:xfrm>
            <a:off x="521550" y="1494805"/>
            <a:ext cx="4914546" cy="3311525"/>
          </a:xfrm>
        </p:spPr>
        <p:txBody>
          <a:bodyPr/>
          <a:lstStyle/>
          <a:p>
            <a:pPr marL="0" indent="0">
              <a:buNone/>
            </a:pPr>
            <a:r>
              <a:rPr lang="en-DE" sz="1800"/>
              <a:t>Ein buddhistischer Mönch fängt morgens an, auf einen Berg zu steigen, erreicht den Gipfel beim Sonnenuntergang, meditiert einige Tage auf dem Berg, bis er eines Morgens bei Sonnenaufgang wieder beginnt, zum Fuß des Berges hinabzusteigen, den er bei Sonnenuntergang erreicht. Machen Sie keine Annahmen darüber, ob er zwischendurch anhält oder in welcher Geschwindigkeit er den Auf- und Abstieg macht. Frage: Gibt es einen Punkt auf dem Pfad, an dem sich der Mönch zur gleichen Stunde des Tages auf den beiden Wegen (Aufstieg und Abstieg) befindet?</a:t>
            </a:r>
          </a:p>
        </p:txBody>
      </p:sp>
      <p:sp>
        <p:nvSpPr>
          <p:cNvPr id="6" name="Text Placeholder 5">
            <a:extLst>
              <a:ext uri="{FF2B5EF4-FFF2-40B4-BE49-F238E27FC236}">
                <a16:creationId xmlns:a16="http://schemas.microsoft.com/office/drawing/2014/main" id="{BB897576-01AF-254B-A592-377E1A9AE9F5}"/>
              </a:ext>
            </a:extLst>
          </p:cNvPr>
          <p:cNvSpPr>
            <a:spLocks noGrp="1"/>
          </p:cNvSpPr>
          <p:nvPr>
            <p:ph type="body" sz="quarter" idx="15"/>
          </p:nvPr>
        </p:nvSpPr>
        <p:spPr/>
        <p:txBody>
          <a:bodyPr/>
          <a:lstStyle/>
          <a:p>
            <a:r>
              <a:rPr lang="en-DE"/>
              <a:t>Der buddhistische Mönch</a:t>
            </a:r>
          </a:p>
        </p:txBody>
      </p:sp>
      <mc:AlternateContent xmlns:mc="http://schemas.openxmlformats.org/markup-compatibility/2006" xmlns:p14="http://schemas.microsoft.com/office/powerpoint/2010/main">
        <mc:Choice Requires="p14">
          <p:contentPart p14:bwMode="auto" r:id="rId2">
            <p14:nvContentPartPr>
              <p14:cNvPr id="7" name="Ink 6">
                <a:extLst>
                  <a:ext uri="{FF2B5EF4-FFF2-40B4-BE49-F238E27FC236}">
                    <a16:creationId xmlns:a16="http://schemas.microsoft.com/office/drawing/2014/main" id="{CABBABD5-3D5A-6B48-99B0-9C0AEDA5FA69}"/>
                  </a:ext>
                </a:extLst>
              </p14:cNvPr>
              <p14:cNvContentPartPr/>
              <p14:nvPr/>
            </p14:nvContentPartPr>
            <p14:xfrm>
              <a:off x="4996744" y="3127504"/>
              <a:ext cx="4153680" cy="1996758"/>
            </p14:xfrm>
          </p:contentPart>
        </mc:Choice>
        <mc:Fallback xmlns="">
          <p:pic>
            <p:nvPicPr>
              <p:cNvPr id="7" name="Ink 6">
                <a:extLst>
                  <a:ext uri="{FF2B5EF4-FFF2-40B4-BE49-F238E27FC236}">
                    <a16:creationId xmlns:a16="http://schemas.microsoft.com/office/drawing/2014/main" id="{CABBABD5-3D5A-6B48-99B0-9C0AEDA5FA69}"/>
                  </a:ext>
                </a:extLst>
              </p:cNvPr>
              <p:cNvPicPr/>
              <p:nvPr/>
            </p:nvPicPr>
            <p:blipFill>
              <a:blip r:embed="rId3"/>
              <a:stretch>
                <a:fillRect/>
              </a:stretch>
            </p:blipFill>
            <p:spPr>
              <a:xfrm>
                <a:off x="4988104" y="3118505"/>
                <a:ext cx="4171320" cy="2014397"/>
              </a:xfrm>
              <a:prstGeom prst="rect">
                <a:avLst/>
              </a:prstGeom>
            </p:spPr>
          </p:pic>
        </mc:Fallback>
      </mc:AlternateContent>
      <p:grpSp>
        <p:nvGrpSpPr>
          <p:cNvPr id="13" name="Group 12">
            <a:extLst>
              <a:ext uri="{FF2B5EF4-FFF2-40B4-BE49-F238E27FC236}">
                <a16:creationId xmlns:a16="http://schemas.microsoft.com/office/drawing/2014/main" id="{DC7BFDC8-CAE3-FA49-9327-3DE2BBFB0A26}"/>
              </a:ext>
            </a:extLst>
          </p:cNvPr>
          <p:cNvGrpSpPr/>
          <p:nvPr/>
        </p:nvGrpSpPr>
        <p:grpSpPr>
          <a:xfrm>
            <a:off x="5255758" y="4153753"/>
            <a:ext cx="360675" cy="737201"/>
            <a:chOff x="6662387" y="1675507"/>
            <a:chExt cx="401400" cy="820440"/>
          </a:xfrm>
        </p:grpSpPr>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48E363A1-2EB4-2A46-9C92-E56F5CCB382A}"/>
                    </a:ext>
                  </a:extLst>
                </p14:cNvPr>
                <p14:cNvContentPartPr/>
                <p14:nvPr/>
              </p14:nvContentPartPr>
              <p14:xfrm>
                <a:off x="6756347" y="1675507"/>
                <a:ext cx="307440" cy="250560"/>
              </p14:xfrm>
            </p:contentPart>
          </mc:Choice>
          <mc:Fallback xmlns="">
            <p:pic>
              <p:nvPicPr>
                <p:cNvPr id="9" name="Ink 8">
                  <a:extLst>
                    <a:ext uri="{FF2B5EF4-FFF2-40B4-BE49-F238E27FC236}">
                      <a16:creationId xmlns:a16="http://schemas.microsoft.com/office/drawing/2014/main" id="{48E363A1-2EB4-2A46-9C92-E56F5CCB382A}"/>
                    </a:ext>
                  </a:extLst>
                </p:cNvPr>
                <p:cNvPicPr/>
                <p:nvPr/>
              </p:nvPicPr>
              <p:blipFill>
                <a:blip r:embed="rId5"/>
                <a:stretch>
                  <a:fillRect/>
                </a:stretch>
              </p:blipFill>
              <p:spPr>
                <a:xfrm>
                  <a:off x="6746326" y="1665885"/>
                  <a:ext cx="327081" cy="270204"/>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2C7C3261-CD1F-DD45-A97F-9E4A26AC3C44}"/>
                    </a:ext>
                  </a:extLst>
                </p14:cNvPr>
                <p14:cNvContentPartPr/>
                <p14:nvPr/>
              </p14:nvContentPartPr>
              <p14:xfrm>
                <a:off x="6662387" y="1944067"/>
                <a:ext cx="271800" cy="499680"/>
              </p14:xfrm>
            </p:contentPart>
          </mc:Choice>
          <mc:Fallback xmlns="">
            <p:pic>
              <p:nvPicPr>
                <p:cNvPr id="10" name="Ink 9">
                  <a:extLst>
                    <a:ext uri="{FF2B5EF4-FFF2-40B4-BE49-F238E27FC236}">
                      <a16:creationId xmlns:a16="http://schemas.microsoft.com/office/drawing/2014/main" id="{2C7C3261-CD1F-DD45-A97F-9E4A26AC3C44}"/>
                    </a:ext>
                  </a:extLst>
                </p:cNvPr>
                <p:cNvPicPr/>
                <p:nvPr/>
              </p:nvPicPr>
              <p:blipFill>
                <a:blip r:embed="rId7"/>
                <a:stretch>
                  <a:fillRect/>
                </a:stretch>
              </p:blipFill>
              <p:spPr>
                <a:xfrm>
                  <a:off x="6652780" y="1934049"/>
                  <a:ext cx="291414" cy="519315"/>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751A7964-2A7B-FB40-A76A-5A59EA6A0847}"/>
                    </a:ext>
                  </a:extLst>
                </p14:cNvPr>
                <p14:cNvContentPartPr/>
                <p14:nvPr/>
              </p14:nvContentPartPr>
              <p14:xfrm>
                <a:off x="6937427" y="2263027"/>
                <a:ext cx="96120" cy="232920"/>
              </p14:xfrm>
            </p:contentPart>
          </mc:Choice>
          <mc:Fallback xmlns="">
            <p:pic>
              <p:nvPicPr>
                <p:cNvPr id="12" name="Ink 11">
                  <a:extLst>
                    <a:ext uri="{FF2B5EF4-FFF2-40B4-BE49-F238E27FC236}">
                      <a16:creationId xmlns:a16="http://schemas.microsoft.com/office/drawing/2014/main" id="{751A7964-2A7B-FB40-A76A-5A59EA6A0847}"/>
                    </a:ext>
                  </a:extLst>
                </p:cNvPr>
                <p:cNvPicPr/>
                <p:nvPr/>
              </p:nvPicPr>
              <p:blipFill>
                <a:blip r:embed="rId9"/>
                <a:stretch>
                  <a:fillRect/>
                </a:stretch>
              </p:blipFill>
              <p:spPr>
                <a:xfrm>
                  <a:off x="6927815" y="2253406"/>
                  <a:ext cx="115745" cy="252564"/>
                </a:xfrm>
                <a:prstGeom prst="rect">
                  <a:avLst/>
                </a:prstGeom>
              </p:spPr>
            </p:pic>
          </mc:Fallback>
        </mc:AlternateContent>
      </p:grpSp>
      <p:cxnSp>
        <p:nvCxnSpPr>
          <p:cNvPr id="15" name="Straight Arrow Connector 14">
            <a:extLst>
              <a:ext uri="{FF2B5EF4-FFF2-40B4-BE49-F238E27FC236}">
                <a16:creationId xmlns:a16="http://schemas.microsoft.com/office/drawing/2014/main" id="{7B4C326A-1E7D-F749-89EC-4A8C18A3562D}"/>
              </a:ext>
            </a:extLst>
          </p:cNvPr>
          <p:cNvCxnSpPr>
            <a:cxnSpLocks/>
          </p:cNvCxnSpPr>
          <p:nvPr/>
        </p:nvCxnSpPr>
        <p:spPr>
          <a:xfrm flipV="1">
            <a:off x="5589261" y="3127504"/>
            <a:ext cx="998963" cy="155416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9C2FF24-0E95-0945-A118-9E4DF7C66B86}"/>
              </a:ext>
            </a:extLst>
          </p:cNvPr>
          <p:cNvCxnSpPr>
            <a:cxnSpLocks/>
          </p:cNvCxnSpPr>
          <p:nvPr/>
        </p:nvCxnSpPr>
        <p:spPr>
          <a:xfrm flipV="1">
            <a:off x="5399088" y="3042878"/>
            <a:ext cx="998963" cy="1554162"/>
          </a:xfrm>
          <a:prstGeom prst="straightConnector1">
            <a:avLst/>
          </a:prstGeom>
          <a:ln w="254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Sun 17">
            <a:extLst>
              <a:ext uri="{FF2B5EF4-FFF2-40B4-BE49-F238E27FC236}">
                <a16:creationId xmlns:a16="http://schemas.microsoft.com/office/drawing/2014/main" id="{52633DAE-9FCB-1542-AE44-7D7FF4708347}"/>
              </a:ext>
            </a:extLst>
          </p:cNvPr>
          <p:cNvSpPr/>
          <p:nvPr/>
        </p:nvSpPr>
        <p:spPr>
          <a:xfrm>
            <a:off x="8172400" y="1494805"/>
            <a:ext cx="648072" cy="720080"/>
          </a:xfrm>
          <a:prstGeom prst="sun">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2400"/>
          </a:p>
        </p:txBody>
      </p:sp>
    </p:spTree>
    <p:extLst>
      <p:ext uri="{BB962C8B-B14F-4D97-AF65-F5344CB8AC3E}">
        <p14:creationId xmlns:p14="http://schemas.microsoft.com/office/powerpoint/2010/main" val="331847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4.44444E-6 2.81134E-6 L 0.10521 -0.2873 " pathEditMode="relative" rAng="0" ptsTypes="AA">
                                      <p:cBhvr>
                                        <p:cTn id="11" dur="2000" fill="hold"/>
                                        <p:tgtEl>
                                          <p:spTgt spid="13"/>
                                        </p:tgtEl>
                                        <p:attrNameLst>
                                          <p:attrName>ppt_x</p:attrName>
                                          <p:attrName>ppt_y</p:attrName>
                                        </p:attrNameLst>
                                      </p:cBhvr>
                                      <p:rCtr x="5260" y="-14642"/>
                                    </p:animMotion>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right)">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nodeType="clickEffect">
                                  <p:stCondLst>
                                    <p:cond delay="0"/>
                                  </p:stCondLst>
                                  <p:childTnLst>
                                    <p:animMotion origin="layout" path="M 0.10521 -0.2873 L -4.44444E-6 3.25524E-6 " pathEditMode="relative" rAng="0" ptsTypes="AA">
                                      <p:cBhvr>
                                        <p:cTn id="20" dur="2000" fill="hold"/>
                                        <p:tgtEl>
                                          <p:spTgt spid="13"/>
                                        </p:tgtEl>
                                        <p:attrNameLst>
                                          <p:attrName>ppt_x</p:attrName>
                                          <p:attrName>ppt_y</p:attrName>
                                        </p:attrNameLst>
                                      </p:cBhvr>
                                      <p:rCtr x="-5260" y="1390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48C5F-591A-2A4A-9741-80F9ABB7FF76}"/>
              </a:ext>
            </a:extLst>
          </p:cNvPr>
          <p:cNvSpPr>
            <a:spLocks noGrp="1"/>
          </p:cNvSpPr>
          <p:nvPr>
            <p:ph type="title"/>
          </p:nvPr>
        </p:nvSpPr>
        <p:spPr/>
        <p:txBody>
          <a:bodyPr/>
          <a:lstStyle/>
          <a:p>
            <a:r>
              <a:rPr lang="en-DE"/>
              <a:t>Conceptual Blending</a:t>
            </a:r>
          </a:p>
        </p:txBody>
      </p:sp>
      <p:sp>
        <p:nvSpPr>
          <p:cNvPr id="3" name="Footer Placeholder 2">
            <a:extLst>
              <a:ext uri="{FF2B5EF4-FFF2-40B4-BE49-F238E27FC236}">
                <a16:creationId xmlns:a16="http://schemas.microsoft.com/office/drawing/2014/main" id="{8DB58BF4-6C9F-4445-A460-2EF5090979C1}"/>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56E9BC94-6A20-CF40-99B4-2C618F732D87}"/>
              </a:ext>
            </a:extLst>
          </p:cNvPr>
          <p:cNvSpPr>
            <a:spLocks noGrp="1"/>
          </p:cNvSpPr>
          <p:nvPr>
            <p:ph type="sldNum" sz="quarter" idx="12"/>
          </p:nvPr>
        </p:nvSpPr>
        <p:spPr/>
        <p:txBody>
          <a:bodyPr/>
          <a:lstStyle/>
          <a:p>
            <a:fld id="{9D195BCC-3514-4B1B-9C18-24F3D67EC549}" type="slidenum">
              <a:rPr lang="de-DE" smtClean="0"/>
              <a:t>69</a:t>
            </a:fld>
            <a:endParaRPr lang="de-DE"/>
          </a:p>
        </p:txBody>
      </p:sp>
      <p:sp>
        <p:nvSpPr>
          <p:cNvPr id="5" name="Text Placeholder 4">
            <a:extLst>
              <a:ext uri="{FF2B5EF4-FFF2-40B4-BE49-F238E27FC236}">
                <a16:creationId xmlns:a16="http://schemas.microsoft.com/office/drawing/2014/main" id="{746C630C-4525-3944-8388-34895B40FAE2}"/>
              </a:ext>
            </a:extLst>
          </p:cNvPr>
          <p:cNvSpPr>
            <a:spLocks noGrp="1"/>
          </p:cNvSpPr>
          <p:nvPr>
            <p:ph type="body" sz="quarter" idx="14"/>
          </p:nvPr>
        </p:nvSpPr>
        <p:spPr>
          <a:xfrm>
            <a:off x="521550" y="1494805"/>
            <a:ext cx="4914546" cy="3311525"/>
          </a:xfrm>
        </p:spPr>
        <p:txBody>
          <a:bodyPr/>
          <a:lstStyle/>
          <a:p>
            <a:pPr marL="0" indent="0">
              <a:buNone/>
            </a:pPr>
            <a:r>
              <a:rPr lang="en-DE" sz="1800"/>
              <a:t>Ein buddhistischer Mönch fängt morgens an, auf einen Berg zu steigen, erreicht den Gipfel beim Sonnenuntergang, meditiert einige Tage auf dem Berg, bis er eines Morgens bei Sonnenaufgang wieder beginnt, zum Fuß des Berges hinabzusteigen, den er bei Sonnenuntergang erreicht. Machen Sie keine Annahmen darüber, ob er zwischendurch anhält oder in welcher Geschwindigkeit er den Auf- und Abstieg macht. Frage: Gibt es einen Punkt auf dem Pfad, an dem sich der Mönch zur gleichen Stunde des Tages auf den beiden Wegen (Aufstieg und Abstieg) befindet?</a:t>
            </a:r>
          </a:p>
        </p:txBody>
      </p:sp>
      <p:sp>
        <p:nvSpPr>
          <p:cNvPr id="6" name="Text Placeholder 5">
            <a:extLst>
              <a:ext uri="{FF2B5EF4-FFF2-40B4-BE49-F238E27FC236}">
                <a16:creationId xmlns:a16="http://schemas.microsoft.com/office/drawing/2014/main" id="{BB897576-01AF-254B-A592-377E1A9AE9F5}"/>
              </a:ext>
            </a:extLst>
          </p:cNvPr>
          <p:cNvSpPr>
            <a:spLocks noGrp="1"/>
          </p:cNvSpPr>
          <p:nvPr>
            <p:ph type="body" sz="quarter" idx="15"/>
          </p:nvPr>
        </p:nvSpPr>
        <p:spPr/>
        <p:txBody>
          <a:bodyPr/>
          <a:lstStyle/>
          <a:p>
            <a:r>
              <a:rPr lang="en-DE"/>
              <a:t>Der buddhistische Mönch</a:t>
            </a:r>
          </a:p>
        </p:txBody>
      </p:sp>
      <mc:AlternateContent xmlns:mc="http://schemas.openxmlformats.org/markup-compatibility/2006" xmlns:p14="http://schemas.microsoft.com/office/powerpoint/2010/main">
        <mc:Choice Requires="p14">
          <p:contentPart p14:bwMode="auto" r:id="rId2">
            <p14:nvContentPartPr>
              <p14:cNvPr id="7" name="Ink 6">
                <a:extLst>
                  <a:ext uri="{FF2B5EF4-FFF2-40B4-BE49-F238E27FC236}">
                    <a16:creationId xmlns:a16="http://schemas.microsoft.com/office/drawing/2014/main" id="{CABBABD5-3D5A-6B48-99B0-9C0AEDA5FA69}"/>
                  </a:ext>
                </a:extLst>
              </p14:cNvPr>
              <p14:cNvContentPartPr/>
              <p14:nvPr/>
            </p14:nvContentPartPr>
            <p14:xfrm>
              <a:off x="4996744" y="3127504"/>
              <a:ext cx="4153680" cy="1996758"/>
            </p14:xfrm>
          </p:contentPart>
        </mc:Choice>
        <mc:Fallback xmlns="">
          <p:pic>
            <p:nvPicPr>
              <p:cNvPr id="7" name="Ink 6">
                <a:extLst>
                  <a:ext uri="{FF2B5EF4-FFF2-40B4-BE49-F238E27FC236}">
                    <a16:creationId xmlns:a16="http://schemas.microsoft.com/office/drawing/2014/main" id="{CABBABD5-3D5A-6B48-99B0-9C0AEDA5FA69}"/>
                  </a:ext>
                </a:extLst>
              </p:cNvPr>
              <p:cNvPicPr/>
              <p:nvPr/>
            </p:nvPicPr>
            <p:blipFill>
              <a:blip r:embed="rId3"/>
              <a:stretch>
                <a:fillRect/>
              </a:stretch>
            </p:blipFill>
            <p:spPr>
              <a:xfrm>
                <a:off x="4987744" y="3118505"/>
                <a:ext cx="4171320" cy="2014397"/>
              </a:xfrm>
              <a:prstGeom prst="rect">
                <a:avLst/>
              </a:prstGeom>
            </p:spPr>
          </p:pic>
        </mc:Fallback>
      </mc:AlternateContent>
      <p:grpSp>
        <p:nvGrpSpPr>
          <p:cNvPr id="13" name="Group 12">
            <a:extLst>
              <a:ext uri="{FF2B5EF4-FFF2-40B4-BE49-F238E27FC236}">
                <a16:creationId xmlns:a16="http://schemas.microsoft.com/office/drawing/2014/main" id="{DC7BFDC8-CAE3-FA49-9327-3DE2BBFB0A26}"/>
              </a:ext>
            </a:extLst>
          </p:cNvPr>
          <p:cNvGrpSpPr/>
          <p:nvPr/>
        </p:nvGrpSpPr>
        <p:grpSpPr>
          <a:xfrm>
            <a:off x="5255758" y="4153753"/>
            <a:ext cx="360675" cy="737201"/>
            <a:chOff x="6662387" y="1675507"/>
            <a:chExt cx="401400" cy="820440"/>
          </a:xfrm>
        </p:grpSpPr>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48E363A1-2EB4-2A46-9C92-E56F5CCB382A}"/>
                    </a:ext>
                  </a:extLst>
                </p14:cNvPr>
                <p14:cNvContentPartPr/>
                <p14:nvPr/>
              </p14:nvContentPartPr>
              <p14:xfrm>
                <a:off x="6756347" y="1675507"/>
                <a:ext cx="307440" cy="250560"/>
              </p14:xfrm>
            </p:contentPart>
          </mc:Choice>
          <mc:Fallback xmlns="">
            <p:pic>
              <p:nvPicPr>
                <p:cNvPr id="9" name="Ink 8">
                  <a:extLst>
                    <a:ext uri="{FF2B5EF4-FFF2-40B4-BE49-F238E27FC236}">
                      <a16:creationId xmlns:a16="http://schemas.microsoft.com/office/drawing/2014/main" id="{48E363A1-2EB4-2A46-9C92-E56F5CCB382A}"/>
                    </a:ext>
                  </a:extLst>
                </p:cNvPr>
                <p:cNvPicPr/>
                <p:nvPr/>
              </p:nvPicPr>
              <p:blipFill>
                <a:blip r:embed="rId5"/>
                <a:stretch>
                  <a:fillRect/>
                </a:stretch>
              </p:blipFill>
              <p:spPr>
                <a:xfrm>
                  <a:off x="6746326" y="1665485"/>
                  <a:ext cx="327081" cy="270204"/>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2C7C3261-CD1F-DD45-A97F-9E4A26AC3C44}"/>
                    </a:ext>
                  </a:extLst>
                </p14:cNvPr>
                <p14:cNvContentPartPr/>
                <p14:nvPr/>
              </p14:nvContentPartPr>
              <p14:xfrm>
                <a:off x="6662387" y="1944067"/>
                <a:ext cx="271800" cy="499680"/>
              </p14:xfrm>
            </p:contentPart>
          </mc:Choice>
          <mc:Fallback xmlns="">
            <p:pic>
              <p:nvPicPr>
                <p:cNvPr id="10" name="Ink 9">
                  <a:extLst>
                    <a:ext uri="{FF2B5EF4-FFF2-40B4-BE49-F238E27FC236}">
                      <a16:creationId xmlns:a16="http://schemas.microsoft.com/office/drawing/2014/main" id="{2C7C3261-CD1F-DD45-A97F-9E4A26AC3C44}"/>
                    </a:ext>
                  </a:extLst>
                </p:cNvPr>
                <p:cNvPicPr/>
                <p:nvPr/>
              </p:nvPicPr>
              <p:blipFill>
                <a:blip r:embed="rId7"/>
                <a:stretch>
                  <a:fillRect/>
                </a:stretch>
              </p:blipFill>
              <p:spPr>
                <a:xfrm>
                  <a:off x="6652365" y="1934057"/>
                  <a:ext cx="291443" cy="519299"/>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751A7964-2A7B-FB40-A76A-5A59EA6A0847}"/>
                    </a:ext>
                  </a:extLst>
                </p14:cNvPr>
                <p14:cNvContentPartPr/>
                <p14:nvPr/>
              </p14:nvContentPartPr>
              <p14:xfrm>
                <a:off x="6937427" y="2263027"/>
                <a:ext cx="96120" cy="232920"/>
              </p14:xfrm>
            </p:contentPart>
          </mc:Choice>
          <mc:Fallback xmlns="">
            <p:pic>
              <p:nvPicPr>
                <p:cNvPr id="12" name="Ink 11">
                  <a:extLst>
                    <a:ext uri="{FF2B5EF4-FFF2-40B4-BE49-F238E27FC236}">
                      <a16:creationId xmlns:a16="http://schemas.microsoft.com/office/drawing/2014/main" id="{751A7964-2A7B-FB40-A76A-5A59EA6A0847}"/>
                    </a:ext>
                  </a:extLst>
                </p:cNvPr>
                <p:cNvPicPr/>
                <p:nvPr/>
              </p:nvPicPr>
              <p:blipFill>
                <a:blip r:embed="rId9"/>
                <a:stretch>
                  <a:fillRect/>
                </a:stretch>
              </p:blipFill>
              <p:spPr>
                <a:xfrm>
                  <a:off x="6927414" y="2253005"/>
                  <a:ext cx="115745" cy="252564"/>
                </a:xfrm>
                <a:prstGeom prst="rect">
                  <a:avLst/>
                </a:prstGeom>
              </p:spPr>
            </p:pic>
          </mc:Fallback>
        </mc:AlternateContent>
      </p:grpSp>
      <p:sp>
        <p:nvSpPr>
          <p:cNvPr id="18" name="Sun 17">
            <a:extLst>
              <a:ext uri="{FF2B5EF4-FFF2-40B4-BE49-F238E27FC236}">
                <a16:creationId xmlns:a16="http://schemas.microsoft.com/office/drawing/2014/main" id="{52633DAE-9FCB-1542-AE44-7D7FF4708347}"/>
              </a:ext>
            </a:extLst>
          </p:cNvPr>
          <p:cNvSpPr/>
          <p:nvPr/>
        </p:nvSpPr>
        <p:spPr>
          <a:xfrm>
            <a:off x="8172400" y="1494805"/>
            <a:ext cx="648072" cy="720080"/>
          </a:xfrm>
          <a:prstGeom prst="sun">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2400"/>
          </a:p>
        </p:txBody>
      </p:sp>
      <p:grpSp>
        <p:nvGrpSpPr>
          <p:cNvPr id="22" name="Group 21">
            <a:extLst>
              <a:ext uri="{FF2B5EF4-FFF2-40B4-BE49-F238E27FC236}">
                <a16:creationId xmlns:a16="http://schemas.microsoft.com/office/drawing/2014/main" id="{D5460C21-2B8C-964C-9102-FB1139B7882C}"/>
              </a:ext>
            </a:extLst>
          </p:cNvPr>
          <p:cNvGrpSpPr/>
          <p:nvPr/>
        </p:nvGrpSpPr>
        <p:grpSpPr>
          <a:xfrm>
            <a:off x="5255758" y="4150669"/>
            <a:ext cx="360675" cy="737201"/>
            <a:chOff x="6662387" y="1675507"/>
            <a:chExt cx="401400" cy="820440"/>
          </a:xfrm>
        </p:grpSpPr>
        <mc:AlternateContent xmlns:mc="http://schemas.openxmlformats.org/markup-compatibility/2006" xmlns:p14="http://schemas.microsoft.com/office/powerpoint/2010/main">
          <mc:Choice Requires="p14">
            <p:contentPart p14:bwMode="auto" r:id="rId10">
              <p14:nvContentPartPr>
                <p14:cNvPr id="23" name="Ink 22">
                  <a:extLst>
                    <a:ext uri="{FF2B5EF4-FFF2-40B4-BE49-F238E27FC236}">
                      <a16:creationId xmlns:a16="http://schemas.microsoft.com/office/drawing/2014/main" id="{3704ECC5-E0D7-8540-AA35-54956DCE7D5F}"/>
                    </a:ext>
                  </a:extLst>
                </p14:cNvPr>
                <p14:cNvContentPartPr/>
                <p14:nvPr/>
              </p14:nvContentPartPr>
              <p14:xfrm>
                <a:off x="6756347" y="1675507"/>
                <a:ext cx="307440" cy="250560"/>
              </p14:xfrm>
            </p:contentPart>
          </mc:Choice>
          <mc:Fallback xmlns="">
            <p:pic>
              <p:nvPicPr>
                <p:cNvPr id="23" name="Ink 22">
                  <a:extLst>
                    <a:ext uri="{FF2B5EF4-FFF2-40B4-BE49-F238E27FC236}">
                      <a16:creationId xmlns:a16="http://schemas.microsoft.com/office/drawing/2014/main" id="{3704ECC5-E0D7-8540-AA35-54956DCE7D5F}"/>
                    </a:ext>
                  </a:extLst>
                </p:cNvPr>
                <p:cNvPicPr/>
                <p:nvPr/>
              </p:nvPicPr>
              <p:blipFill>
                <a:blip r:embed="rId5"/>
                <a:stretch>
                  <a:fillRect/>
                </a:stretch>
              </p:blipFill>
              <p:spPr>
                <a:xfrm>
                  <a:off x="6746326" y="1665485"/>
                  <a:ext cx="327081" cy="270204"/>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4" name="Ink 23">
                  <a:extLst>
                    <a:ext uri="{FF2B5EF4-FFF2-40B4-BE49-F238E27FC236}">
                      <a16:creationId xmlns:a16="http://schemas.microsoft.com/office/drawing/2014/main" id="{1BA2061E-B5E6-5446-9D28-713D5162C274}"/>
                    </a:ext>
                  </a:extLst>
                </p14:cNvPr>
                <p14:cNvContentPartPr/>
                <p14:nvPr/>
              </p14:nvContentPartPr>
              <p14:xfrm>
                <a:off x="6662387" y="1944067"/>
                <a:ext cx="271800" cy="499680"/>
              </p14:xfrm>
            </p:contentPart>
          </mc:Choice>
          <mc:Fallback xmlns="">
            <p:pic>
              <p:nvPicPr>
                <p:cNvPr id="24" name="Ink 23">
                  <a:extLst>
                    <a:ext uri="{FF2B5EF4-FFF2-40B4-BE49-F238E27FC236}">
                      <a16:creationId xmlns:a16="http://schemas.microsoft.com/office/drawing/2014/main" id="{1BA2061E-B5E6-5446-9D28-713D5162C274}"/>
                    </a:ext>
                  </a:extLst>
                </p:cNvPr>
                <p:cNvPicPr/>
                <p:nvPr/>
              </p:nvPicPr>
              <p:blipFill>
                <a:blip r:embed="rId7"/>
                <a:stretch>
                  <a:fillRect/>
                </a:stretch>
              </p:blipFill>
              <p:spPr>
                <a:xfrm>
                  <a:off x="6652365" y="1934057"/>
                  <a:ext cx="291443" cy="519299"/>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5" name="Ink 24">
                  <a:extLst>
                    <a:ext uri="{FF2B5EF4-FFF2-40B4-BE49-F238E27FC236}">
                      <a16:creationId xmlns:a16="http://schemas.microsoft.com/office/drawing/2014/main" id="{A92F07F2-78C1-CC43-9C7F-42C43C51129B}"/>
                    </a:ext>
                  </a:extLst>
                </p14:cNvPr>
                <p14:cNvContentPartPr/>
                <p14:nvPr/>
              </p14:nvContentPartPr>
              <p14:xfrm>
                <a:off x="6937427" y="2263027"/>
                <a:ext cx="96120" cy="232920"/>
              </p14:xfrm>
            </p:contentPart>
          </mc:Choice>
          <mc:Fallback xmlns="">
            <p:pic>
              <p:nvPicPr>
                <p:cNvPr id="25" name="Ink 24">
                  <a:extLst>
                    <a:ext uri="{FF2B5EF4-FFF2-40B4-BE49-F238E27FC236}">
                      <a16:creationId xmlns:a16="http://schemas.microsoft.com/office/drawing/2014/main" id="{A92F07F2-78C1-CC43-9C7F-42C43C51129B}"/>
                    </a:ext>
                  </a:extLst>
                </p:cNvPr>
                <p:cNvPicPr/>
                <p:nvPr/>
              </p:nvPicPr>
              <p:blipFill>
                <a:blip r:embed="rId9"/>
                <a:stretch>
                  <a:fillRect/>
                </a:stretch>
              </p:blipFill>
              <p:spPr>
                <a:xfrm>
                  <a:off x="6927414" y="2253005"/>
                  <a:ext cx="115745" cy="252564"/>
                </a:xfrm>
                <a:prstGeom prst="rect">
                  <a:avLst/>
                </a:prstGeom>
              </p:spPr>
            </p:pic>
          </mc:Fallback>
        </mc:AlternateContent>
      </p:grpSp>
    </p:spTree>
    <p:extLst>
      <p:ext uri="{BB962C8B-B14F-4D97-AF65-F5344CB8AC3E}">
        <p14:creationId xmlns:p14="http://schemas.microsoft.com/office/powerpoint/2010/main" val="11416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44444E-6 2.81134E-6 L 0.10521 -0.2873 " pathEditMode="relative" rAng="0" ptsTypes="AA">
                                      <p:cBhvr>
                                        <p:cTn id="6" dur="2000" fill="hold"/>
                                        <p:tgtEl>
                                          <p:spTgt spid="13"/>
                                        </p:tgtEl>
                                        <p:attrNameLst>
                                          <p:attrName>ppt_x</p:attrName>
                                          <p:attrName>ppt_y</p:attrName>
                                        </p:attrNameLst>
                                      </p:cBhvr>
                                      <p:rCtr x="5260" y="-14642"/>
                                    </p:animMotion>
                                  </p:childTnLst>
                                </p:cTn>
                              </p:par>
                              <p:par>
                                <p:cTn id="7" presetID="0" presetClass="path" presetSubtype="0" accel="50000" decel="50000" fill="hold" nodeType="withEffect">
                                  <p:stCondLst>
                                    <p:cond delay="0"/>
                                  </p:stCondLst>
                                  <p:childTnLst>
                                    <p:animMotion origin="layout" path="M 0.10521 -0.2873 L -4.44444E-6 -2.21948E-7 " pathEditMode="relative" rAng="0" ptsTypes="AA">
                                      <p:cBhvr>
                                        <p:cTn id="8" dur="2000" fill="hold"/>
                                        <p:tgtEl>
                                          <p:spTgt spid="22"/>
                                        </p:tgtEl>
                                        <p:attrNameLst>
                                          <p:attrName>ppt_x</p:attrName>
                                          <p:attrName>ppt_y</p:attrName>
                                        </p:attrNameLst>
                                      </p:cBhvr>
                                      <p:rCtr x="-5260" y="1436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Behaviorismus</a:t>
            </a:r>
          </a:p>
        </p:txBody>
      </p:sp>
      <p:sp>
        <p:nvSpPr>
          <p:cNvPr id="3" name="Inhaltsplatzhalter 2"/>
          <p:cNvSpPr>
            <a:spLocks noGrp="1"/>
          </p:cNvSpPr>
          <p:nvPr>
            <p:ph idx="1"/>
          </p:nvPr>
        </p:nvSpPr>
        <p:spPr/>
        <p:txBody>
          <a:bodyPr/>
          <a:lstStyle/>
          <a:p>
            <a:endParaRPr lang="de-DE"/>
          </a:p>
        </p:txBody>
      </p:sp>
      <p:sp>
        <p:nvSpPr>
          <p:cNvPr id="4" name="Pfeil nach rechts 3"/>
          <p:cNvSpPr/>
          <p:nvPr/>
        </p:nvSpPr>
        <p:spPr>
          <a:xfrm>
            <a:off x="-36512" y="1547544"/>
            <a:ext cx="2216980" cy="14599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14"/>
              <a:t>input</a:t>
            </a:r>
          </a:p>
          <a:p>
            <a:pPr algn="ctr"/>
            <a:r>
              <a:rPr lang="de-DE" sz="1014"/>
              <a:t>(stimulus)</a:t>
            </a:r>
          </a:p>
        </p:txBody>
      </p:sp>
      <p:sp>
        <p:nvSpPr>
          <p:cNvPr id="5" name="Pfeil nach rechts 4"/>
          <p:cNvSpPr/>
          <p:nvPr/>
        </p:nvSpPr>
        <p:spPr>
          <a:xfrm>
            <a:off x="4018938" y="1547544"/>
            <a:ext cx="2216980" cy="14599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14"/>
              <a:t>output</a:t>
            </a:r>
          </a:p>
          <a:p>
            <a:pPr algn="ctr"/>
            <a:r>
              <a:rPr lang="de-DE" sz="1014"/>
              <a:t>(response)</a:t>
            </a:r>
          </a:p>
        </p:txBody>
      </p:sp>
      <p:sp>
        <p:nvSpPr>
          <p:cNvPr id="6" name="Rechteck 5"/>
          <p:cNvSpPr/>
          <p:nvPr/>
        </p:nvSpPr>
        <p:spPr>
          <a:xfrm>
            <a:off x="2288613" y="1439399"/>
            <a:ext cx="1568108" cy="16221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de-DE" sz="1014"/>
              <a:t>black box</a:t>
            </a:r>
          </a:p>
        </p:txBody>
      </p:sp>
      <p:sp>
        <p:nvSpPr>
          <p:cNvPr id="8" name="Textfeld 7"/>
          <p:cNvSpPr txBox="1"/>
          <p:nvPr/>
        </p:nvSpPr>
        <p:spPr>
          <a:xfrm>
            <a:off x="0" y="3396582"/>
            <a:ext cx="3463963" cy="1478931"/>
          </a:xfrm>
          <a:prstGeom prst="rect">
            <a:avLst/>
          </a:prstGeom>
          <a:noFill/>
        </p:spPr>
        <p:txBody>
          <a:bodyPr wrap="square" rtlCol="0">
            <a:spAutoFit/>
          </a:bodyPr>
          <a:lstStyle/>
          <a:p>
            <a:r>
              <a:rPr lang="de-DE" sz="1802"/>
              <a:t>„In the baldest terms, behaviorism is the position that beliefs, actions, and knowledge are all the products of rewards and punishments.“ </a:t>
            </a:r>
            <a:r>
              <a:rPr lang="de-DE" sz="1014"/>
              <a:t>(Harris 1993: 24)</a:t>
            </a:r>
          </a:p>
        </p:txBody>
      </p:sp>
      <p:pic>
        <p:nvPicPr>
          <p:cNvPr id="10242" name="Picture 2">
            <a:extLst>
              <a:ext uri="{FF2B5EF4-FFF2-40B4-BE49-F238E27FC236}">
                <a16:creationId xmlns:a16="http://schemas.microsoft.com/office/drawing/2014/main" id="{4CABE711-9CED-0E45-BC37-972A084E18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6308" y="161885"/>
            <a:ext cx="2554052" cy="45927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D505E95-7C51-9B47-9D4A-21AAB34C41AD}"/>
              </a:ext>
            </a:extLst>
          </p:cNvPr>
          <p:cNvSpPr/>
          <p:nvPr/>
        </p:nvSpPr>
        <p:spPr>
          <a:xfrm>
            <a:off x="3707904" y="4492786"/>
            <a:ext cx="5272456" cy="430887"/>
          </a:xfrm>
          <a:prstGeom prst="rect">
            <a:avLst/>
          </a:prstGeom>
        </p:spPr>
        <p:txBody>
          <a:bodyPr wrap="square">
            <a:spAutoFit/>
          </a:bodyPr>
          <a:lstStyle/>
          <a:p>
            <a:pPr algn="r"/>
            <a:r>
              <a:rPr lang="en-DE" sz="1100"/>
              <a:t>Bild: Salehi.s, CC BY-SA 4.0, https://commons.wikimedia.org/w/index.php?curid=53458610</a:t>
            </a:r>
          </a:p>
        </p:txBody>
      </p:sp>
    </p:spTree>
    <p:extLst>
      <p:ext uri="{BB962C8B-B14F-4D97-AF65-F5344CB8AC3E}">
        <p14:creationId xmlns:p14="http://schemas.microsoft.com/office/powerpoint/2010/main" val="39786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48C5F-591A-2A4A-9741-80F9ABB7FF76}"/>
              </a:ext>
            </a:extLst>
          </p:cNvPr>
          <p:cNvSpPr>
            <a:spLocks noGrp="1"/>
          </p:cNvSpPr>
          <p:nvPr>
            <p:ph type="title"/>
          </p:nvPr>
        </p:nvSpPr>
        <p:spPr/>
        <p:txBody>
          <a:bodyPr/>
          <a:lstStyle/>
          <a:p>
            <a:r>
              <a:rPr lang="en-DE"/>
              <a:t>Conceptual Blending</a:t>
            </a:r>
          </a:p>
        </p:txBody>
      </p:sp>
      <p:sp>
        <p:nvSpPr>
          <p:cNvPr id="3" name="Footer Placeholder 2">
            <a:extLst>
              <a:ext uri="{FF2B5EF4-FFF2-40B4-BE49-F238E27FC236}">
                <a16:creationId xmlns:a16="http://schemas.microsoft.com/office/drawing/2014/main" id="{8DB58BF4-6C9F-4445-A460-2EF5090979C1}"/>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56E9BC94-6A20-CF40-99B4-2C618F732D87}"/>
              </a:ext>
            </a:extLst>
          </p:cNvPr>
          <p:cNvSpPr>
            <a:spLocks noGrp="1"/>
          </p:cNvSpPr>
          <p:nvPr>
            <p:ph type="sldNum" sz="quarter" idx="12"/>
          </p:nvPr>
        </p:nvSpPr>
        <p:spPr/>
        <p:txBody>
          <a:bodyPr/>
          <a:lstStyle/>
          <a:p>
            <a:fld id="{9D195BCC-3514-4B1B-9C18-24F3D67EC549}" type="slidenum">
              <a:rPr lang="de-DE" smtClean="0"/>
              <a:t>70</a:t>
            </a:fld>
            <a:endParaRPr lang="de-DE"/>
          </a:p>
        </p:txBody>
      </p:sp>
      <p:sp>
        <p:nvSpPr>
          <p:cNvPr id="5" name="Text Placeholder 4">
            <a:extLst>
              <a:ext uri="{FF2B5EF4-FFF2-40B4-BE49-F238E27FC236}">
                <a16:creationId xmlns:a16="http://schemas.microsoft.com/office/drawing/2014/main" id="{746C630C-4525-3944-8388-34895B40FAE2}"/>
              </a:ext>
            </a:extLst>
          </p:cNvPr>
          <p:cNvSpPr>
            <a:spLocks noGrp="1"/>
          </p:cNvSpPr>
          <p:nvPr>
            <p:ph type="body" sz="quarter" idx="14"/>
          </p:nvPr>
        </p:nvSpPr>
        <p:spPr>
          <a:xfrm>
            <a:off x="521550" y="1494805"/>
            <a:ext cx="4914546" cy="3311525"/>
          </a:xfrm>
        </p:spPr>
        <p:txBody>
          <a:bodyPr/>
          <a:lstStyle/>
          <a:p>
            <a:pPr marL="0" indent="0">
              <a:buNone/>
            </a:pPr>
            <a:r>
              <a:rPr lang="en-DE" sz="1800"/>
              <a:t>Ein buddhistischer Mönch fängt morgens an, auf einen Berg zu steigen, erreicht den Gipfel beim Sonnenuntergang, meditiert einige Tage auf dem Berg, bis er eines Morgens bei Sonnenaufgang wieder beginnt, zum Fuß des Berges hinabzusteigen, den er bei Sonnenuntergang erreicht. Machen Sie keine Annahmen darüber, ob er zwischendurch anhält oder in welcher Geschwindigkeit er den Auf- und Abstieg macht. Frage: Gibt es einen Punkt auf dem Pfad, an dem sich der Mönch zur gleichen Stunde des Tages auf den beiden Wegen (Aufstieg und Abstieg) befindet?</a:t>
            </a:r>
          </a:p>
        </p:txBody>
      </p:sp>
      <p:sp>
        <p:nvSpPr>
          <p:cNvPr id="6" name="Text Placeholder 5">
            <a:extLst>
              <a:ext uri="{FF2B5EF4-FFF2-40B4-BE49-F238E27FC236}">
                <a16:creationId xmlns:a16="http://schemas.microsoft.com/office/drawing/2014/main" id="{BB897576-01AF-254B-A592-377E1A9AE9F5}"/>
              </a:ext>
            </a:extLst>
          </p:cNvPr>
          <p:cNvSpPr>
            <a:spLocks noGrp="1"/>
          </p:cNvSpPr>
          <p:nvPr>
            <p:ph type="body" sz="quarter" idx="15"/>
          </p:nvPr>
        </p:nvSpPr>
        <p:spPr/>
        <p:txBody>
          <a:bodyPr/>
          <a:lstStyle/>
          <a:p>
            <a:r>
              <a:rPr lang="en-DE"/>
              <a:t>Der buddhistische Mönch</a:t>
            </a:r>
          </a:p>
        </p:txBody>
      </p:sp>
      <p:pic>
        <p:nvPicPr>
          <p:cNvPr id="8" name="Picture 7">
            <a:extLst>
              <a:ext uri="{FF2B5EF4-FFF2-40B4-BE49-F238E27FC236}">
                <a16:creationId xmlns:a16="http://schemas.microsoft.com/office/drawing/2014/main" id="{4BB26AC0-06C0-B140-BF02-2365E14605BD}"/>
              </a:ext>
            </a:extLst>
          </p:cNvPr>
          <p:cNvPicPr>
            <a:picLocks noChangeAspect="1"/>
          </p:cNvPicPr>
          <p:nvPr/>
        </p:nvPicPr>
        <p:blipFill>
          <a:blip r:embed="rId2"/>
          <a:stretch>
            <a:fillRect/>
          </a:stretch>
        </p:blipFill>
        <p:spPr>
          <a:xfrm>
            <a:off x="5504090" y="1570944"/>
            <a:ext cx="3388390" cy="2881057"/>
          </a:xfrm>
          <a:prstGeom prst="rect">
            <a:avLst/>
          </a:prstGeom>
        </p:spPr>
      </p:pic>
    </p:spTree>
    <p:extLst>
      <p:ext uri="{BB962C8B-B14F-4D97-AF65-F5344CB8AC3E}">
        <p14:creationId xmlns:p14="http://schemas.microsoft.com/office/powerpoint/2010/main" val="28949680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48C5F-591A-2A4A-9741-80F9ABB7FF76}"/>
              </a:ext>
            </a:extLst>
          </p:cNvPr>
          <p:cNvSpPr>
            <a:spLocks noGrp="1"/>
          </p:cNvSpPr>
          <p:nvPr>
            <p:ph type="title"/>
          </p:nvPr>
        </p:nvSpPr>
        <p:spPr/>
        <p:txBody>
          <a:bodyPr/>
          <a:lstStyle/>
          <a:p>
            <a:r>
              <a:rPr lang="en-DE"/>
              <a:t>Conceptual Blending</a:t>
            </a:r>
          </a:p>
        </p:txBody>
      </p:sp>
      <p:sp>
        <p:nvSpPr>
          <p:cNvPr id="3" name="Footer Placeholder 2">
            <a:extLst>
              <a:ext uri="{FF2B5EF4-FFF2-40B4-BE49-F238E27FC236}">
                <a16:creationId xmlns:a16="http://schemas.microsoft.com/office/drawing/2014/main" id="{8DB58BF4-6C9F-4445-A460-2EF5090979C1}"/>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56E9BC94-6A20-CF40-99B4-2C618F732D87}"/>
              </a:ext>
            </a:extLst>
          </p:cNvPr>
          <p:cNvSpPr>
            <a:spLocks noGrp="1"/>
          </p:cNvSpPr>
          <p:nvPr>
            <p:ph type="sldNum" sz="quarter" idx="12"/>
          </p:nvPr>
        </p:nvSpPr>
        <p:spPr/>
        <p:txBody>
          <a:bodyPr/>
          <a:lstStyle/>
          <a:p>
            <a:fld id="{9D195BCC-3514-4B1B-9C18-24F3D67EC549}" type="slidenum">
              <a:rPr lang="de-DE" smtClean="0"/>
              <a:t>71</a:t>
            </a:fld>
            <a:endParaRPr lang="de-DE"/>
          </a:p>
        </p:txBody>
      </p:sp>
      <p:sp>
        <p:nvSpPr>
          <p:cNvPr id="5" name="Text Placeholder 4">
            <a:extLst>
              <a:ext uri="{FF2B5EF4-FFF2-40B4-BE49-F238E27FC236}">
                <a16:creationId xmlns:a16="http://schemas.microsoft.com/office/drawing/2014/main" id="{746C630C-4525-3944-8388-34895B40FAE2}"/>
              </a:ext>
            </a:extLst>
          </p:cNvPr>
          <p:cNvSpPr>
            <a:spLocks noGrp="1"/>
          </p:cNvSpPr>
          <p:nvPr>
            <p:ph type="body" sz="quarter" idx="14"/>
          </p:nvPr>
        </p:nvSpPr>
        <p:spPr>
          <a:xfrm>
            <a:off x="521550" y="1494805"/>
            <a:ext cx="4914546" cy="3311525"/>
          </a:xfrm>
        </p:spPr>
        <p:txBody>
          <a:bodyPr/>
          <a:lstStyle/>
          <a:p>
            <a:pPr marL="0" indent="0">
              <a:buNone/>
            </a:pPr>
            <a:r>
              <a:rPr lang="en-DE" sz="1800"/>
              <a:t>Ein buddhistischer Mönch fängt morgens an, auf einen Berg zu steigen, erreicht den Gipfel beim Sonnenuntergang, meditiert einige Tage auf dem Berg, bis er eines Morgens bei Sonnenaufgang wieder beginnt, zum Fuß des Berges hinabzusteigen, den er bei Sonnenuntergang erreicht. Machen Sie keine Annahmen darüber, ob er zwischendurch anhält oder in welcher Geschwindigkeit er den Auf- und Abstieg macht. Frage: Gibt es einen Punkt auf dem Pfad, an dem sich der Mönch zur gleichen Stunde des Tages auf den beiden Wegen (Aufstieg und Abstieg) befindet?</a:t>
            </a:r>
          </a:p>
        </p:txBody>
      </p:sp>
      <p:sp>
        <p:nvSpPr>
          <p:cNvPr id="6" name="Text Placeholder 5">
            <a:extLst>
              <a:ext uri="{FF2B5EF4-FFF2-40B4-BE49-F238E27FC236}">
                <a16:creationId xmlns:a16="http://schemas.microsoft.com/office/drawing/2014/main" id="{BB897576-01AF-254B-A592-377E1A9AE9F5}"/>
              </a:ext>
            </a:extLst>
          </p:cNvPr>
          <p:cNvSpPr>
            <a:spLocks noGrp="1"/>
          </p:cNvSpPr>
          <p:nvPr>
            <p:ph type="body" sz="quarter" idx="15"/>
          </p:nvPr>
        </p:nvSpPr>
        <p:spPr/>
        <p:txBody>
          <a:bodyPr/>
          <a:lstStyle/>
          <a:p>
            <a:r>
              <a:rPr lang="en-DE"/>
              <a:t>Der buddhistische Mönch</a:t>
            </a:r>
          </a:p>
        </p:txBody>
      </p:sp>
      <p:pic>
        <p:nvPicPr>
          <p:cNvPr id="10" name="Picture 9">
            <a:extLst>
              <a:ext uri="{FF2B5EF4-FFF2-40B4-BE49-F238E27FC236}">
                <a16:creationId xmlns:a16="http://schemas.microsoft.com/office/drawing/2014/main" id="{EC623668-AE0F-3B45-9C92-AD4BFD948BEC}"/>
              </a:ext>
            </a:extLst>
          </p:cNvPr>
          <p:cNvPicPr>
            <a:picLocks noChangeAspect="1"/>
          </p:cNvPicPr>
          <p:nvPr/>
        </p:nvPicPr>
        <p:blipFill>
          <a:blip r:embed="rId2"/>
          <a:stretch>
            <a:fillRect/>
          </a:stretch>
        </p:blipFill>
        <p:spPr>
          <a:xfrm>
            <a:off x="5381608" y="1441498"/>
            <a:ext cx="3798904" cy="3253240"/>
          </a:xfrm>
          <a:prstGeom prst="rect">
            <a:avLst/>
          </a:prstGeom>
        </p:spPr>
      </p:pic>
    </p:spTree>
    <p:extLst>
      <p:ext uri="{BB962C8B-B14F-4D97-AF65-F5344CB8AC3E}">
        <p14:creationId xmlns:p14="http://schemas.microsoft.com/office/powerpoint/2010/main" val="21256409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B378C-D45F-A540-958A-B915C6D62A9F}"/>
              </a:ext>
            </a:extLst>
          </p:cNvPr>
          <p:cNvSpPr>
            <a:spLocks noGrp="1"/>
          </p:cNvSpPr>
          <p:nvPr>
            <p:ph type="title"/>
          </p:nvPr>
        </p:nvSpPr>
        <p:spPr/>
        <p:txBody>
          <a:bodyPr/>
          <a:lstStyle/>
          <a:p>
            <a:r>
              <a:rPr lang="en-DE"/>
              <a:t>Typen von Blending-Netzwerken</a:t>
            </a:r>
          </a:p>
        </p:txBody>
      </p:sp>
      <p:sp>
        <p:nvSpPr>
          <p:cNvPr id="3" name="Footer Placeholder 2">
            <a:extLst>
              <a:ext uri="{FF2B5EF4-FFF2-40B4-BE49-F238E27FC236}">
                <a16:creationId xmlns:a16="http://schemas.microsoft.com/office/drawing/2014/main" id="{42D2D4F3-B9D8-794F-94AD-4E2160546D13}"/>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07E75329-B10B-EA4C-9FBD-E4B19E586519}"/>
              </a:ext>
            </a:extLst>
          </p:cNvPr>
          <p:cNvSpPr>
            <a:spLocks noGrp="1"/>
          </p:cNvSpPr>
          <p:nvPr>
            <p:ph type="sldNum" sz="quarter" idx="12"/>
          </p:nvPr>
        </p:nvSpPr>
        <p:spPr/>
        <p:txBody>
          <a:bodyPr/>
          <a:lstStyle/>
          <a:p>
            <a:fld id="{9D195BCC-3514-4B1B-9C18-24F3D67EC549}" type="slidenum">
              <a:rPr lang="de-DE" smtClean="0"/>
              <a:t>72</a:t>
            </a:fld>
            <a:endParaRPr lang="de-DE"/>
          </a:p>
        </p:txBody>
      </p:sp>
      <p:sp>
        <p:nvSpPr>
          <p:cNvPr id="5" name="Text Placeholder 4">
            <a:extLst>
              <a:ext uri="{FF2B5EF4-FFF2-40B4-BE49-F238E27FC236}">
                <a16:creationId xmlns:a16="http://schemas.microsoft.com/office/drawing/2014/main" id="{6B6200D2-C412-F84B-9084-FE8547E604D7}"/>
              </a:ext>
            </a:extLst>
          </p:cNvPr>
          <p:cNvSpPr>
            <a:spLocks noGrp="1"/>
          </p:cNvSpPr>
          <p:nvPr>
            <p:ph type="body" sz="quarter" idx="14"/>
          </p:nvPr>
        </p:nvSpPr>
        <p:spPr>
          <a:xfrm>
            <a:off x="521550" y="1545752"/>
            <a:ext cx="4228998" cy="3311525"/>
          </a:xfrm>
        </p:spPr>
        <p:txBody>
          <a:bodyPr/>
          <a:lstStyle/>
          <a:p>
            <a:pPr marL="0" indent="0">
              <a:buNone/>
            </a:pPr>
            <a:r>
              <a:rPr lang="en-DE" i="1"/>
              <a:t>Darth Vader ist Leias Vater</a:t>
            </a:r>
          </a:p>
          <a:p>
            <a:pPr marL="0" indent="0">
              <a:buNone/>
            </a:pPr>
            <a:endParaRPr lang="en-DE"/>
          </a:p>
          <a:p>
            <a:r>
              <a:rPr lang="en-DE"/>
              <a:t>ruft FAMILIEN-Frame mit menschlichen Verwandtschaftsverhältnissen auf</a:t>
            </a:r>
          </a:p>
          <a:p>
            <a:r>
              <a:rPr lang="en-DE"/>
              <a:t>im Blend wird ein Teil des FAMILIEN-Frames mit den Elementen "Darth Vader" und "Leia" zusammengeführt</a:t>
            </a:r>
          </a:p>
        </p:txBody>
      </p:sp>
      <p:sp>
        <p:nvSpPr>
          <p:cNvPr id="6" name="Text Placeholder 5">
            <a:extLst>
              <a:ext uri="{FF2B5EF4-FFF2-40B4-BE49-F238E27FC236}">
                <a16:creationId xmlns:a16="http://schemas.microsoft.com/office/drawing/2014/main" id="{27CC7F25-DA5A-CD4A-B9B1-F87DBB0BF8EC}"/>
              </a:ext>
            </a:extLst>
          </p:cNvPr>
          <p:cNvSpPr>
            <a:spLocks noGrp="1"/>
          </p:cNvSpPr>
          <p:nvPr>
            <p:ph type="body" sz="quarter" idx="15"/>
          </p:nvPr>
        </p:nvSpPr>
        <p:spPr/>
        <p:txBody>
          <a:bodyPr/>
          <a:lstStyle/>
          <a:p>
            <a:r>
              <a:rPr lang="en-DE"/>
              <a:t>Simplex Network</a:t>
            </a:r>
          </a:p>
        </p:txBody>
      </p:sp>
      <p:pic>
        <p:nvPicPr>
          <p:cNvPr id="8" name="Picture 7">
            <a:extLst>
              <a:ext uri="{FF2B5EF4-FFF2-40B4-BE49-F238E27FC236}">
                <a16:creationId xmlns:a16="http://schemas.microsoft.com/office/drawing/2014/main" id="{F19BD941-B959-D24A-8F14-DD33ADA315BE}"/>
              </a:ext>
            </a:extLst>
          </p:cNvPr>
          <p:cNvPicPr>
            <a:picLocks noChangeAspect="1"/>
          </p:cNvPicPr>
          <p:nvPr/>
        </p:nvPicPr>
        <p:blipFill>
          <a:blip r:embed="rId3"/>
          <a:stretch>
            <a:fillRect/>
          </a:stretch>
        </p:blipFill>
        <p:spPr>
          <a:xfrm>
            <a:off x="4750548" y="1146553"/>
            <a:ext cx="4380818" cy="3724892"/>
          </a:xfrm>
          <a:prstGeom prst="rect">
            <a:avLst/>
          </a:prstGeom>
        </p:spPr>
      </p:pic>
    </p:spTree>
    <p:extLst>
      <p:ext uri="{BB962C8B-B14F-4D97-AF65-F5344CB8AC3E}">
        <p14:creationId xmlns:p14="http://schemas.microsoft.com/office/powerpoint/2010/main" val="24567100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B378C-D45F-A540-958A-B915C6D62A9F}"/>
              </a:ext>
            </a:extLst>
          </p:cNvPr>
          <p:cNvSpPr>
            <a:spLocks noGrp="1"/>
          </p:cNvSpPr>
          <p:nvPr>
            <p:ph type="title"/>
          </p:nvPr>
        </p:nvSpPr>
        <p:spPr/>
        <p:txBody>
          <a:bodyPr/>
          <a:lstStyle/>
          <a:p>
            <a:r>
              <a:rPr lang="en-DE"/>
              <a:t>Typen von Blending-Netzwerken</a:t>
            </a:r>
          </a:p>
        </p:txBody>
      </p:sp>
      <p:sp>
        <p:nvSpPr>
          <p:cNvPr id="3" name="Footer Placeholder 2">
            <a:extLst>
              <a:ext uri="{FF2B5EF4-FFF2-40B4-BE49-F238E27FC236}">
                <a16:creationId xmlns:a16="http://schemas.microsoft.com/office/drawing/2014/main" id="{42D2D4F3-B9D8-794F-94AD-4E2160546D13}"/>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07E75329-B10B-EA4C-9FBD-E4B19E586519}"/>
              </a:ext>
            </a:extLst>
          </p:cNvPr>
          <p:cNvSpPr>
            <a:spLocks noGrp="1"/>
          </p:cNvSpPr>
          <p:nvPr>
            <p:ph type="sldNum" sz="quarter" idx="12"/>
          </p:nvPr>
        </p:nvSpPr>
        <p:spPr/>
        <p:txBody>
          <a:bodyPr/>
          <a:lstStyle/>
          <a:p>
            <a:fld id="{9D195BCC-3514-4B1B-9C18-24F3D67EC549}" type="slidenum">
              <a:rPr lang="de-DE" smtClean="0"/>
              <a:t>73</a:t>
            </a:fld>
            <a:endParaRPr lang="de-DE"/>
          </a:p>
        </p:txBody>
      </p:sp>
      <p:sp>
        <p:nvSpPr>
          <p:cNvPr id="5" name="Text Placeholder 4">
            <a:extLst>
              <a:ext uri="{FF2B5EF4-FFF2-40B4-BE49-F238E27FC236}">
                <a16:creationId xmlns:a16="http://schemas.microsoft.com/office/drawing/2014/main" id="{6B6200D2-C412-F84B-9084-FE8547E604D7}"/>
              </a:ext>
            </a:extLst>
          </p:cNvPr>
          <p:cNvSpPr>
            <a:spLocks noGrp="1"/>
          </p:cNvSpPr>
          <p:nvPr>
            <p:ph type="body" sz="quarter" idx="14"/>
          </p:nvPr>
        </p:nvSpPr>
        <p:spPr>
          <a:xfrm>
            <a:off x="521550" y="1545752"/>
            <a:ext cx="4228998" cy="3311525"/>
          </a:xfrm>
        </p:spPr>
        <p:txBody>
          <a:bodyPr/>
          <a:lstStyle/>
          <a:p>
            <a:r>
              <a:rPr lang="en-DE"/>
              <a:t>z.B. Buddhistischer Mönch</a:t>
            </a:r>
          </a:p>
          <a:p>
            <a:r>
              <a:rPr lang="en-DE"/>
              <a:t>alle Spaces (Input, Generic, Blend) teilen einen gemeinsamen, organisierenden Frame</a:t>
            </a:r>
          </a:p>
        </p:txBody>
      </p:sp>
      <p:sp>
        <p:nvSpPr>
          <p:cNvPr id="6" name="Text Placeholder 5">
            <a:extLst>
              <a:ext uri="{FF2B5EF4-FFF2-40B4-BE49-F238E27FC236}">
                <a16:creationId xmlns:a16="http://schemas.microsoft.com/office/drawing/2014/main" id="{27CC7F25-DA5A-CD4A-B9B1-F87DBB0BF8EC}"/>
              </a:ext>
            </a:extLst>
          </p:cNvPr>
          <p:cNvSpPr>
            <a:spLocks noGrp="1"/>
          </p:cNvSpPr>
          <p:nvPr>
            <p:ph type="body" sz="quarter" idx="15"/>
          </p:nvPr>
        </p:nvSpPr>
        <p:spPr/>
        <p:txBody>
          <a:bodyPr/>
          <a:lstStyle/>
          <a:p>
            <a:r>
              <a:rPr lang="en-DE"/>
              <a:t>Spiegel-Netzwerk (</a:t>
            </a:r>
            <a:r>
              <a:rPr lang="en-DE" i="1"/>
              <a:t>mirror network</a:t>
            </a:r>
            <a:r>
              <a:rPr lang="en-DE"/>
              <a:t>)</a:t>
            </a:r>
          </a:p>
        </p:txBody>
      </p:sp>
      <p:pic>
        <p:nvPicPr>
          <p:cNvPr id="9" name="Picture 8">
            <a:extLst>
              <a:ext uri="{FF2B5EF4-FFF2-40B4-BE49-F238E27FC236}">
                <a16:creationId xmlns:a16="http://schemas.microsoft.com/office/drawing/2014/main" id="{0C73D349-2602-C443-BAB1-ACBD92A02E5C}"/>
              </a:ext>
            </a:extLst>
          </p:cNvPr>
          <p:cNvPicPr>
            <a:picLocks noChangeAspect="1"/>
          </p:cNvPicPr>
          <p:nvPr/>
        </p:nvPicPr>
        <p:blipFill>
          <a:blip r:embed="rId2"/>
          <a:stretch>
            <a:fillRect/>
          </a:stretch>
        </p:blipFill>
        <p:spPr>
          <a:xfrm>
            <a:off x="5504090" y="1570944"/>
            <a:ext cx="3388390" cy="2881057"/>
          </a:xfrm>
          <a:prstGeom prst="rect">
            <a:avLst/>
          </a:prstGeom>
        </p:spPr>
      </p:pic>
    </p:spTree>
    <p:extLst>
      <p:ext uri="{BB962C8B-B14F-4D97-AF65-F5344CB8AC3E}">
        <p14:creationId xmlns:p14="http://schemas.microsoft.com/office/powerpoint/2010/main" val="10380642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B378C-D45F-A540-958A-B915C6D62A9F}"/>
              </a:ext>
            </a:extLst>
          </p:cNvPr>
          <p:cNvSpPr>
            <a:spLocks noGrp="1"/>
          </p:cNvSpPr>
          <p:nvPr>
            <p:ph type="title"/>
          </p:nvPr>
        </p:nvSpPr>
        <p:spPr/>
        <p:txBody>
          <a:bodyPr/>
          <a:lstStyle/>
          <a:p>
            <a:r>
              <a:rPr lang="en-DE"/>
              <a:t>Typen von Blending-Netzwerken</a:t>
            </a:r>
          </a:p>
        </p:txBody>
      </p:sp>
      <p:sp>
        <p:nvSpPr>
          <p:cNvPr id="3" name="Footer Placeholder 2">
            <a:extLst>
              <a:ext uri="{FF2B5EF4-FFF2-40B4-BE49-F238E27FC236}">
                <a16:creationId xmlns:a16="http://schemas.microsoft.com/office/drawing/2014/main" id="{42D2D4F3-B9D8-794F-94AD-4E2160546D13}"/>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07E75329-B10B-EA4C-9FBD-E4B19E586519}"/>
              </a:ext>
            </a:extLst>
          </p:cNvPr>
          <p:cNvSpPr>
            <a:spLocks noGrp="1"/>
          </p:cNvSpPr>
          <p:nvPr>
            <p:ph type="sldNum" sz="quarter" idx="12"/>
          </p:nvPr>
        </p:nvSpPr>
        <p:spPr/>
        <p:txBody>
          <a:bodyPr/>
          <a:lstStyle/>
          <a:p>
            <a:fld id="{9D195BCC-3514-4B1B-9C18-24F3D67EC549}" type="slidenum">
              <a:rPr lang="de-DE" smtClean="0"/>
              <a:t>74</a:t>
            </a:fld>
            <a:endParaRPr lang="de-DE"/>
          </a:p>
        </p:txBody>
      </p:sp>
      <p:sp>
        <p:nvSpPr>
          <p:cNvPr id="5" name="Text Placeholder 4">
            <a:extLst>
              <a:ext uri="{FF2B5EF4-FFF2-40B4-BE49-F238E27FC236}">
                <a16:creationId xmlns:a16="http://schemas.microsoft.com/office/drawing/2014/main" id="{6B6200D2-C412-F84B-9084-FE8547E604D7}"/>
              </a:ext>
            </a:extLst>
          </p:cNvPr>
          <p:cNvSpPr>
            <a:spLocks noGrp="1"/>
          </p:cNvSpPr>
          <p:nvPr>
            <p:ph type="body" sz="quarter" idx="14"/>
          </p:nvPr>
        </p:nvSpPr>
        <p:spPr>
          <a:xfrm>
            <a:off x="521550" y="1545752"/>
            <a:ext cx="4228998" cy="3311525"/>
          </a:xfrm>
        </p:spPr>
        <p:txBody>
          <a:bodyPr/>
          <a:lstStyle/>
          <a:p>
            <a:r>
              <a:rPr lang="en-DE" i="1"/>
              <a:t>Murdoch knocks out Iacocca</a:t>
            </a:r>
          </a:p>
          <a:p>
            <a:r>
              <a:rPr lang="en-DE"/>
              <a:t>zwei Input-Spaces mit unterschiedlichen organisierenden Frames</a:t>
            </a:r>
          </a:p>
          <a:p>
            <a:r>
              <a:rPr lang="en-DE"/>
              <a:t>deutlicher konzeptueller "Clash" durch die unterschiedlichen Input-Frames</a:t>
            </a:r>
          </a:p>
          <a:p>
            <a:r>
              <a:rPr lang="en-DE"/>
              <a:t>Prototyp konventionalisierter Metaphern </a:t>
            </a:r>
          </a:p>
        </p:txBody>
      </p:sp>
      <p:sp>
        <p:nvSpPr>
          <p:cNvPr id="6" name="Text Placeholder 5">
            <a:extLst>
              <a:ext uri="{FF2B5EF4-FFF2-40B4-BE49-F238E27FC236}">
                <a16:creationId xmlns:a16="http://schemas.microsoft.com/office/drawing/2014/main" id="{27CC7F25-DA5A-CD4A-B9B1-F87DBB0BF8EC}"/>
              </a:ext>
            </a:extLst>
          </p:cNvPr>
          <p:cNvSpPr>
            <a:spLocks noGrp="1"/>
          </p:cNvSpPr>
          <p:nvPr>
            <p:ph type="body" sz="quarter" idx="15"/>
          </p:nvPr>
        </p:nvSpPr>
        <p:spPr/>
        <p:txBody>
          <a:bodyPr/>
          <a:lstStyle/>
          <a:p>
            <a:r>
              <a:rPr lang="en-DE"/>
              <a:t>Single-scope network</a:t>
            </a:r>
          </a:p>
        </p:txBody>
      </p:sp>
      <p:pic>
        <p:nvPicPr>
          <p:cNvPr id="7" name="Picture 6">
            <a:extLst>
              <a:ext uri="{FF2B5EF4-FFF2-40B4-BE49-F238E27FC236}">
                <a16:creationId xmlns:a16="http://schemas.microsoft.com/office/drawing/2014/main" id="{30B551D6-25FC-FA42-8CDA-5CF1F811B3CF}"/>
              </a:ext>
            </a:extLst>
          </p:cNvPr>
          <p:cNvPicPr>
            <a:picLocks noChangeAspect="1"/>
          </p:cNvPicPr>
          <p:nvPr/>
        </p:nvPicPr>
        <p:blipFill>
          <a:blip r:embed="rId2"/>
          <a:stretch>
            <a:fillRect/>
          </a:stretch>
        </p:blipFill>
        <p:spPr>
          <a:xfrm>
            <a:off x="5047908" y="1412634"/>
            <a:ext cx="4091652" cy="3264296"/>
          </a:xfrm>
          <a:prstGeom prst="rect">
            <a:avLst/>
          </a:prstGeom>
        </p:spPr>
      </p:pic>
      <p:sp>
        <p:nvSpPr>
          <p:cNvPr id="8" name="TextBox 7">
            <a:extLst>
              <a:ext uri="{FF2B5EF4-FFF2-40B4-BE49-F238E27FC236}">
                <a16:creationId xmlns:a16="http://schemas.microsoft.com/office/drawing/2014/main" id="{3D68D769-D2B7-E14D-9210-2AF960E8DA5C}"/>
              </a:ext>
            </a:extLst>
          </p:cNvPr>
          <p:cNvSpPr txBox="1"/>
          <p:nvPr/>
        </p:nvSpPr>
        <p:spPr>
          <a:xfrm>
            <a:off x="5868144" y="2707254"/>
            <a:ext cx="576064" cy="646331"/>
          </a:xfrm>
          <a:prstGeom prst="rect">
            <a:avLst/>
          </a:prstGeom>
          <a:solidFill>
            <a:schemeClr val="bg1"/>
          </a:solidFill>
        </p:spPr>
        <p:txBody>
          <a:bodyPr wrap="square" rtlCol="0">
            <a:spAutoFit/>
          </a:bodyPr>
          <a:lstStyle/>
          <a:p>
            <a:pPr algn="ctr"/>
            <a:r>
              <a:rPr lang="en-DE" sz="600" dirty="0" err="1"/>
              <a:t>Boxer 1</a:t>
            </a:r>
          </a:p>
          <a:p>
            <a:pPr algn="ctr"/>
            <a:endParaRPr lang="en-DE" sz="600" dirty="0" err="1"/>
          </a:p>
          <a:p>
            <a:pPr algn="ctr"/>
            <a:r>
              <a:rPr lang="en-DE" sz="600" dirty="0" err="1"/>
              <a:t>Boxer 2</a:t>
            </a:r>
          </a:p>
          <a:p>
            <a:pPr algn="ctr"/>
            <a:endParaRPr lang="en-DE" sz="600" dirty="0" err="1"/>
          </a:p>
          <a:p>
            <a:pPr algn="ctr"/>
            <a:r>
              <a:rPr lang="en-DE" sz="600" dirty="0" err="1"/>
              <a:t>B1 schlägt B2 k.o.</a:t>
            </a:r>
          </a:p>
        </p:txBody>
      </p:sp>
      <p:sp>
        <p:nvSpPr>
          <p:cNvPr id="10" name="TextBox 9">
            <a:extLst>
              <a:ext uri="{FF2B5EF4-FFF2-40B4-BE49-F238E27FC236}">
                <a16:creationId xmlns:a16="http://schemas.microsoft.com/office/drawing/2014/main" id="{9B846E87-57CA-5043-A404-E6A98624BBED}"/>
              </a:ext>
            </a:extLst>
          </p:cNvPr>
          <p:cNvSpPr txBox="1"/>
          <p:nvPr/>
        </p:nvSpPr>
        <p:spPr>
          <a:xfrm>
            <a:off x="6732240" y="3511029"/>
            <a:ext cx="576064" cy="646331"/>
          </a:xfrm>
          <a:prstGeom prst="rect">
            <a:avLst/>
          </a:prstGeom>
          <a:noFill/>
        </p:spPr>
        <p:txBody>
          <a:bodyPr wrap="square" rtlCol="0">
            <a:spAutoFit/>
          </a:bodyPr>
          <a:lstStyle/>
          <a:p>
            <a:pPr algn="ctr"/>
            <a:r>
              <a:rPr lang="en-DE" sz="600" dirty="0" err="1"/>
              <a:t>Boxer 1</a:t>
            </a:r>
          </a:p>
          <a:p>
            <a:pPr algn="ctr"/>
            <a:endParaRPr lang="en-DE" sz="600" dirty="0" err="1"/>
          </a:p>
          <a:p>
            <a:pPr algn="ctr"/>
            <a:r>
              <a:rPr lang="en-DE" sz="600" dirty="0" err="1"/>
              <a:t>Boxer 2</a:t>
            </a:r>
          </a:p>
          <a:p>
            <a:pPr algn="ctr"/>
            <a:endParaRPr lang="en-DE" sz="600" dirty="0" err="1"/>
          </a:p>
          <a:p>
            <a:pPr algn="ctr"/>
            <a:r>
              <a:rPr lang="en-DE" sz="600" dirty="0" err="1"/>
              <a:t>B1 schlägt B2 k.o.</a:t>
            </a:r>
          </a:p>
        </p:txBody>
      </p:sp>
      <p:sp>
        <p:nvSpPr>
          <p:cNvPr id="11" name="TextBox 10">
            <a:extLst>
              <a:ext uri="{FF2B5EF4-FFF2-40B4-BE49-F238E27FC236}">
                <a16:creationId xmlns:a16="http://schemas.microsoft.com/office/drawing/2014/main" id="{3D7BA926-B077-6241-AF60-6606F887D236}"/>
              </a:ext>
            </a:extLst>
          </p:cNvPr>
          <p:cNvSpPr txBox="1"/>
          <p:nvPr/>
        </p:nvSpPr>
        <p:spPr>
          <a:xfrm>
            <a:off x="7452320" y="2700357"/>
            <a:ext cx="576064" cy="738664"/>
          </a:xfrm>
          <a:prstGeom prst="rect">
            <a:avLst/>
          </a:prstGeom>
          <a:noFill/>
        </p:spPr>
        <p:txBody>
          <a:bodyPr wrap="square" rtlCol="0">
            <a:spAutoFit/>
          </a:bodyPr>
          <a:lstStyle/>
          <a:p>
            <a:pPr algn="ctr"/>
            <a:r>
              <a:rPr lang="en-DE" sz="600" dirty="0" err="1"/>
              <a:t>CEO 1</a:t>
            </a:r>
          </a:p>
          <a:p>
            <a:pPr algn="ctr"/>
            <a:endParaRPr lang="en-DE" sz="600" dirty="0" err="1"/>
          </a:p>
          <a:p>
            <a:pPr algn="ctr"/>
            <a:r>
              <a:rPr lang="en-DE" sz="600" dirty="0" err="1"/>
              <a:t>CEO 2</a:t>
            </a:r>
          </a:p>
          <a:p>
            <a:pPr algn="ctr"/>
            <a:endParaRPr lang="en-DE" sz="600" dirty="0" err="1"/>
          </a:p>
          <a:p>
            <a:pPr algn="ctr"/>
            <a:r>
              <a:rPr lang="en-DE" sz="600" dirty="0" err="1"/>
              <a:t>Murdoch besiegt Iacocca</a:t>
            </a:r>
          </a:p>
        </p:txBody>
      </p:sp>
      <p:sp>
        <p:nvSpPr>
          <p:cNvPr id="12" name="TextBox 11">
            <a:extLst>
              <a:ext uri="{FF2B5EF4-FFF2-40B4-BE49-F238E27FC236}">
                <a16:creationId xmlns:a16="http://schemas.microsoft.com/office/drawing/2014/main" id="{F17556C8-5138-5C44-A83D-9E534B8D7F9B}"/>
              </a:ext>
            </a:extLst>
          </p:cNvPr>
          <p:cNvSpPr txBox="1"/>
          <p:nvPr/>
        </p:nvSpPr>
        <p:spPr>
          <a:xfrm>
            <a:off x="6516216" y="2000166"/>
            <a:ext cx="945790" cy="461665"/>
          </a:xfrm>
          <a:prstGeom prst="rect">
            <a:avLst/>
          </a:prstGeom>
          <a:noFill/>
        </p:spPr>
        <p:txBody>
          <a:bodyPr wrap="square" rtlCol="0">
            <a:spAutoFit/>
          </a:bodyPr>
          <a:lstStyle/>
          <a:p>
            <a:pPr algn="ctr"/>
            <a:r>
              <a:rPr lang="en-DE" sz="600" dirty="0" err="1"/>
              <a:t>Konkurrenz-</a:t>
            </a:r>
          </a:p>
          <a:p>
            <a:pPr algn="ctr"/>
            <a:r>
              <a:rPr lang="en-DE" sz="600" dirty="0" err="1"/>
              <a:t>situation</a:t>
            </a:r>
          </a:p>
          <a:p>
            <a:pPr algn="ctr"/>
            <a:endParaRPr lang="en-DE" sz="600" dirty="0" err="1"/>
          </a:p>
          <a:p>
            <a:pPr algn="ctr"/>
            <a:r>
              <a:rPr lang="en-DE" sz="600" dirty="0" err="1"/>
              <a:t>Konkurrent*innen</a:t>
            </a:r>
          </a:p>
        </p:txBody>
      </p:sp>
    </p:spTree>
    <p:extLst>
      <p:ext uri="{BB962C8B-B14F-4D97-AF65-F5344CB8AC3E}">
        <p14:creationId xmlns:p14="http://schemas.microsoft.com/office/powerpoint/2010/main" val="36705852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B378C-D45F-A540-958A-B915C6D62A9F}"/>
              </a:ext>
            </a:extLst>
          </p:cNvPr>
          <p:cNvSpPr>
            <a:spLocks noGrp="1"/>
          </p:cNvSpPr>
          <p:nvPr>
            <p:ph type="title"/>
          </p:nvPr>
        </p:nvSpPr>
        <p:spPr/>
        <p:txBody>
          <a:bodyPr/>
          <a:lstStyle/>
          <a:p>
            <a:r>
              <a:rPr lang="en-DE"/>
              <a:t>Typen von Blending-Netzwerken</a:t>
            </a:r>
          </a:p>
        </p:txBody>
      </p:sp>
      <p:sp>
        <p:nvSpPr>
          <p:cNvPr id="3" name="Footer Placeholder 2">
            <a:extLst>
              <a:ext uri="{FF2B5EF4-FFF2-40B4-BE49-F238E27FC236}">
                <a16:creationId xmlns:a16="http://schemas.microsoft.com/office/drawing/2014/main" id="{42D2D4F3-B9D8-794F-94AD-4E2160546D13}"/>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07E75329-B10B-EA4C-9FBD-E4B19E586519}"/>
              </a:ext>
            </a:extLst>
          </p:cNvPr>
          <p:cNvSpPr>
            <a:spLocks noGrp="1"/>
          </p:cNvSpPr>
          <p:nvPr>
            <p:ph type="sldNum" sz="quarter" idx="12"/>
          </p:nvPr>
        </p:nvSpPr>
        <p:spPr/>
        <p:txBody>
          <a:bodyPr/>
          <a:lstStyle/>
          <a:p>
            <a:fld id="{9D195BCC-3514-4B1B-9C18-24F3D67EC549}" type="slidenum">
              <a:rPr lang="de-DE" smtClean="0"/>
              <a:t>75</a:t>
            </a:fld>
            <a:endParaRPr lang="de-DE"/>
          </a:p>
        </p:txBody>
      </p:sp>
      <p:sp>
        <p:nvSpPr>
          <p:cNvPr id="5" name="Text Placeholder 4">
            <a:extLst>
              <a:ext uri="{FF2B5EF4-FFF2-40B4-BE49-F238E27FC236}">
                <a16:creationId xmlns:a16="http://schemas.microsoft.com/office/drawing/2014/main" id="{6B6200D2-C412-F84B-9084-FE8547E604D7}"/>
              </a:ext>
            </a:extLst>
          </p:cNvPr>
          <p:cNvSpPr>
            <a:spLocks noGrp="1"/>
          </p:cNvSpPr>
          <p:nvPr>
            <p:ph type="body" sz="quarter" idx="14"/>
          </p:nvPr>
        </p:nvSpPr>
        <p:spPr>
          <a:xfrm>
            <a:off x="521549" y="1545752"/>
            <a:ext cx="8100957" cy="3311525"/>
          </a:xfrm>
        </p:spPr>
        <p:txBody>
          <a:bodyPr/>
          <a:lstStyle/>
          <a:p>
            <a:r>
              <a:rPr lang="en-DE" i="1"/>
              <a:t>You're digging your own grave.</a:t>
            </a:r>
          </a:p>
          <a:p>
            <a:endParaRPr lang="en-DE" i="1"/>
          </a:p>
          <a:p>
            <a:r>
              <a:rPr lang="en-DE"/>
              <a:t>auch hier: Input aus zwei unterschiedlichen Frames</a:t>
            </a:r>
          </a:p>
          <a:p>
            <a:r>
              <a:rPr lang="en-DE"/>
              <a:t>aber: beide Frames strukturieren den Blend, nicht nur einer wie bei single-scope blending</a:t>
            </a:r>
          </a:p>
          <a:p>
            <a:r>
              <a:rPr lang="en-DE"/>
              <a:t>z.B. </a:t>
            </a:r>
            <a:r>
              <a:rPr lang="en-DE" i="1"/>
              <a:t>Du schaufelst dein eigenes finanzielles Grab</a:t>
            </a:r>
            <a:r>
              <a:rPr lang="en-DE"/>
              <a:t>:</a:t>
            </a:r>
          </a:p>
        </p:txBody>
      </p:sp>
      <p:sp>
        <p:nvSpPr>
          <p:cNvPr id="6" name="Text Placeholder 5">
            <a:extLst>
              <a:ext uri="{FF2B5EF4-FFF2-40B4-BE49-F238E27FC236}">
                <a16:creationId xmlns:a16="http://schemas.microsoft.com/office/drawing/2014/main" id="{27CC7F25-DA5A-CD4A-B9B1-F87DBB0BF8EC}"/>
              </a:ext>
            </a:extLst>
          </p:cNvPr>
          <p:cNvSpPr>
            <a:spLocks noGrp="1"/>
          </p:cNvSpPr>
          <p:nvPr>
            <p:ph type="body" sz="quarter" idx="15"/>
          </p:nvPr>
        </p:nvSpPr>
        <p:spPr/>
        <p:txBody>
          <a:bodyPr/>
          <a:lstStyle/>
          <a:p>
            <a:r>
              <a:rPr lang="en-DE"/>
              <a:t>Double-scope network</a:t>
            </a:r>
          </a:p>
        </p:txBody>
      </p:sp>
    </p:spTree>
    <p:extLst>
      <p:ext uri="{BB962C8B-B14F-4D97-AF65-F5344CB8AC3E}">
        <p14:creationId xmlns:p14="http://schemas.microsoft.com/office/powerpoint/2010/main" val="32790733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28BFC-E699-BD4A-A52B-915F3AD1A9E7}"/>
              </a:ext>
            </a:extLst>
          </p:cNvPr>
          <p:cNvSpPr>
            <a:spLocks noGrp="1"/>
          </p:cNvSpPr>
          <p:nvPr>
            <p:ph type="title"/>
          </p:nvPr>
        </p:nvSpPr>
        <p:spPr/>
        <p:txBody>
          <a:bodyPr/>
          <a:lstStyle/>
          <a:p>
            <a:r>
              <a:rPr lang="en-DE"/>
              <a:t>Metaphern und Blending</a:t>
            </a:r>
          </a:p>
        </p:txBody>
      </p:sp>
      <p:sp>
        <p:nvSpPr>
          <p:cNvPr id="3" name="Footer Placeholder 2">
            <a:extLst>
              <a:ext uri="{FF2B5EF4-FFF2-40B4-BE49-F238E27FC236}">
                <a16:creationId xmlns:a16="http://schemas.microsoft.com/office/drawing/2014/main" id="{1F312689-6E95-F44A-BC55-637E234B1E39}"/>
              </a:ext>
            </a:extLst>
          </p:cNvPr>
          <p:cNvSpPr>
            <a:spLocks noGrp="1"/>
          </p:cNvSpPr>
          <p:nvPr>
            <p:ph type="ftr" sz="quarter" idx="11"/>
          </p:nvPr>
        </p:nvSpPr>
        <p:spPr/>
        <p:txBody>
          <a:bodyPr/>
          <a:lstStyle/>
          <a:p>
            <a:r>
              <a:rPr lang="de-DE"/>
              <a:t>Grady 2007</a:t>
            </a:r>
          </a:p>
        </p:txBody>
      </p:sp>
      <p:sp>
        <p:nvSpPr>
          <p:cNvPr id="4" name="Slide Number Placeholder 3">
            <a:extLst>
              <a:ext uri="{FF2B5EF4-FFF2-40B4-BE49-F238E27FC236}">
                <a16:creationId xmlns:a16="http://schemas.microsoft.com/office/drawing/2014/main" id="{FE176F95-DBAB-5E49-BB6E-BA300C079CED}"/>
              </a:ext>
            </a:extLst>
          </p:cNvPr>
          <p:cNvSpPr>
            <a:spLocks noGrp="1"/>
          </p:cNvSpPr>
          <p:nvPr>
            <p:ph type="sldNum" sz="quarter" idx="12"/>
          </p:nvPr>
        </p:nvSpPr>
        <p:spPr/>
        <p:txBody>
          <a:bodyPr/>
          <a:lstStyle/>
          <a:p>
            <a:fld id="{9D195BCC-3514-4B1B-9C18-24F3D67EC549}" type="slidenum">
              <a:rPr lang="de-DE" smtClean="0"/>
              <a:t>76</a:t>
            </a:fld>
            <a:endParaRPr lang="de-DE"/>
          </a:p>
        </p:txBody>
      </p:sp>
      <p:sp>
        <p:nvSpPr>
          <p:cNvPr id="5" name="Text Placeholder 4">
            <a:extLst>
              <a:ext uri="{FF2B5EF4-FFF2-40B4-BE49-F238E27FC236}">
                <a16:creationId xmlns:a16="http://schemas.microsoft.com/office/drawing/2014/main" id="{EA863B8E-E6E8-6747-886C-277845C83233}"/>
              </a:ext>
            </a:extLst>
          </p:cNvPr>
          <p:cNvSpPr>
            <a:spLocks noGrp="1"/>
          </p:cNvSpPr>
          <p:nvPr>
            <p:ph type="body" sz="quarter" idx="14"/>
          </p:nvPr>
        </p:nvSpPr>
        <p:spPr>
          <a:xfrm>
            <a:off x="521550" y="1278781"/>
            <a:ext cx="8101012" cy="3311525"/>
          </a:xfrm>
        </p:spPr>
        <p:txBody>
          <a:bodyPr/>
          <a:lstStyle/>
          <a:p>
            <a:r>
              <a:rPr lang="en-DE"/>
              <a:t>Metaphern als Unterkategorie von konzeptueller Integration mit spezifischen Relationen zwischen den unterschiedlichen </a:t>
            </a:r>
            <a:r>
              <a:rPr lang="en-DE" i="1"/>
              <a:t>mental spaces</a:t>
            </a:r>
            <a:endParaRPr lang="en-DE"/>
          </a:p>
          <a:p>
            <a:r>
              <a:rPr lang="en-DE"/>
              <a:t>erlaubt auch Beschreibung von Beispielen, in denen die Metapher nicht als unmittelbare Projektion von Quell- auf Zieldomäne erklärt werden kann, z.B. </a:t>
            </a:r>
            <a:r>
              <a:rPr lang="en-DE" i="1"/>
              <a:t>sein eigenes Grab schaufeln </a:t>
            </a:r>
          </a:p>
          <a:p>
            <a:r>
              <a:rPr lang="en-DE"/>
              <a:t>wesentlicher Unterschied: während KMT v.a. an konventionalisierten metaphorischen Mustern interessiert ist, steht bei Blending die Online-Verarbeitung im Vordergrund </a:t>
            </a:r>
          </a:p>
          <a:p>
            <a:endParaRPr lang="en-DE"/>
          </a:p>
        </p:txBody>
      </p:sp>
      <p:sp>
        <p:nvSpPr>
          <p:cNvPr id="6" name="Text Placeholder 5">
            <a:extLst>
              <a:ext uri="{FF2B5EF4-FFF2-40B4-BE49-F238E27FC236}">
                <a16:creationId xmlns:a16="http://schemas.microsoft.com/office/drawing/2014/main" id="{A5B9CCE4-354C-1448-AF6F-B921DD5A8C81}"/>
              </a:ext>
            </a:extLst>
          </p:cNvPr>
          <p:cNvSpPr>
            <a:spLocks noGrp="1"/>
          </p:cNvSpPr>
          <p:nvPr>
            <p:ph type="body" sz="quarter" idx="15"/>
          </p:nvPr>
        </p:nvSpPr>
        <p:spPr/>
        <p:txBody>
          <a:bodyPr/>
          <a:lstStyle/>
          <a:p>
            <a:endParaRPr lang="en-DE"/>
          </a:p>
        </p:txBody>
      </p:sp>
    </p:spTree>
    <p:extLst>
      <p:ext uri="{BB962C8B-B14F-4D97-AF65-F5344CB8AC3E}">
        <p14:creationId xmlns:p14="http://schemas.microsoft.com/office/powerpoint/2010/main" val="35282647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EC50B-68B6-6C4E-9EF1-CCA7552DE8FC}"/>
              </a:ext>
            </a:extLst>
          </p:cNvPr>
          <p:cNvSpPr>
            <a:spLocks noGrp="1"/>
          </p:cNvSpPr>
          <p:nvPr>
            <p:ph type="title"/>
          </p:nvPr>
        </p:nvSpPr>
        <p:spPr/>
        <p:txBody>
          <a:bodyPr/>
          <a:lstStyle/>
          <a:p>
            <a:r>
              <a:rPr lang="en-DE"/>
              <a:t>Vital Relations</a:t>
            </a:r>
          </a:p>
        </p:txBody>
      </p:sp>
      <p:sp>
        <p:nvSpPr>
          <p:cNvPr id="3" name="Footer Placeholder 2">
            <a:extLst>
              <a:ext uri="{FF2B5EF4-FFF2-40B4-BE49-F238E27FC236}">
                <a16:creationId xmlns:a16="http://schemas.microsoft.com/office/drawing/2014/main" id="{B888A183-0EC1-5A4D-A358-992973593CC5}"/>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AFE715E6-A6DE-724A-8409-FF310262847E}"/>
              </a:ext>
            </a:extLst>
          </p:cNvPr>
          <p:cNvSpPr>
            <a:spLocks noGrp="1"/>
          </p:cNvSpPr>
          <p:nvPr>
            <p:ph type="sldNum" sz="quarter" idx="12"/>
          </p:nvPr>
        </p:nvSpPr>
        <p:spPr/>
        <p:txBody>
          <a:bodyPr/>
          <a:lstStyle/>
          <a:p>
            <a:fld id="{9D195BCC-3514-4B1B-9C18-24F3D67EC549}" type="slidenum">
              <a:rPr lang="de-DE" smtClean="0"/>
              <a:t>77</a:t>
            </a:fld>
            <a:endParaRPr lang="de-DE"/>
          </a:p>
        </p:txBody>
      </p:sp>
      <p:sp>
        <p:nvSpPr>
          <p:cNvPr id="5" name="Text Placeholder 4">
            <a:extLst>
              <a:ext uri="{FF2B5EF4-FFF2-40B4-BE49-F238E27FC236}">
                <a16:creationId xmlns:a16="http://schemas.microsoft.com/office/drawing/2014/main" id="{D0943772-C35B-3B41-9AF5-DECDBDAA5733}"/>
              </a:ext>
            </a:extLst>
          </p:cNvPr>
          <p:cNvSpPr>
            <a:spLocks noGrp="1"/>
          </p:cNvSpPr>
          <p:nvPr>
            <p:ph type="body" sz="quarter" idx="14"/>
          </p:nvPr>
        </p:nvSpPr>
        <p:spPr>
          <a:xfrm>
            <a:off x="521550" y="1782837"/>
            <a:ext cx="3042338" cy="3311525"/>
          </a:xfrm>
        </p:spPr>
        <p:txBody>
          <a:bodyPr/>
          <a:lstStyle/>
          <a:p>
            <a:r>
              <a:rPr lang="en-DE" sz="1600"/>
              <a:t>Wandel</a:t>
            </a:r>
          </a:p>
          <a:p>
            <a:r>
              <a:rPr lang="en-DE" sz="1600"/>
              <a:t>Identität</a:t>
            </a:r>
          </a:p>
          <a:p>
            <a:r>
              <a:rPr lang="en-DE" sz="1600"/>
              <a:t>Zeit</a:t>
            </a:r>
          </a:p>
          <a:p>
            <a:r>
              <a:rPr lang="en-DE" sz="1600"/>
              <a:t>Raum</a:t>
            </a:r>
          </a:p>
          <a:p>
            <a:r>
              <a:rPr lang="en-DE" sz="1600"/>
              <a:t>Ursache – Wirkung </a:t>
            </a:r>
          </a:p>
          <a:p>
            <a:r>
              <a:rPr lang="en-DE" sz="1600"/>
              <a:t>Teil – Ganzes </a:t>
            </a:r>
          </a:p>
          <a:p>
            <a:r>
              <a:rPr lang="en-DE" sz="1600"/>
              <a:t>Repräsentation</a:t>
            </a:r>
          </a:p>
          <a:p>
            <a:r>
              <a:rPr lang="en-DE" sz="1600"/>
              <a:t>Rolle</a:t>
            </a:r>
          </a:p>
          <a:p>
            <a:r>
              <a:rPr lang="en-DE" sz="1600"/>
              <a:t>Analogie</a:t>
            </a:r>
          </a:p>
        </p:txBody>
      </p:sp>
      <p:sp>
        <p:nvSpPr>
          <p:cNvPr id="7" name="Text Placeholder 4">
            <a:extLst>
              <a:ext uri="{FF2B5EF4-FFF2-40B4-BE49-F238E27FC236}">
                <a16:creationId xmlns:a16="http://schemas.microsoft.com/office/drawing/2014/main" id="{37F85FB1-6848-C84A-9059-EAD166B6A9FE}"/>
              </a:ext>
            </a:extLst>
          </p:cNvPr>
          <p:cNvSpPr txBox="1">
            <a:spLocks/>
          </p:cNvSpPr>
          <p:nvPr/>
        </p:nvSpPr>
        <p:spPr>
          <a:xfrm>
            <a:off x="4311028" y="1799366"/>
            <a:ext cx="3042338" cy="3311525"/>
          </a:xfrm>
          <a:prstGeom prst="rect">
            <a:avLst/>
          </a:prstGeom>
        </p:spPr>
        <p:txBody>
          <a:bodyPr vert="horz" lIns="0" tIns="72000" rIns="0" bIns="0" rtlCol="0">
            <a:noAutofit/>
          </a:bodyPr>
          <a:lstStyle>
            <a:lvl1pPr marL="266700" indent="-266700" algn="l" defTabSz="914400" rtl="0" eaLnBrk="1" latinLnBrk="0" hangingPunct="1">
              <a:lnSpc>
                <a:spcPct val="90000"/>
              </a:lnSpc>
              <a:spcBef>
                <a:spcPts val="600"/>
              </a:spcBef>
              <a:buClr>
                <a:schemeClr val="tx2"/>
              </a:buClr>
              <a:buFont typeface="Wingdings 2" panose="05020102010507070707" pitchFamily="18" charset="2"/>
              <a:buChar char=""/>
              <a:defRPr sz="2000" kern="1200">
                <a:solidFill>
                  <a:schemeClr val="tx1"/>
                </a:solidFill>
                <a:latin typeface="+mn-lt"/>
                <a:ea typeface="+mn-ea"/>
                <a:cs typeface="+mn-cs"/>
              </a:defRPr>
            </a:lvl1pPr>
            <a:lvl2pPr marL="541338" indent="-274638" algn="l" defTabSz="914400" rtl="0" eaLnBrk="1" latinLnBrk="0" hangingPunct="1">
              <a:lnSpc>
                <a:spcPct val="90000"/>
              </a:lnSpc>
              <a:spcBef>
                <a:spcPts val="600"/>
              </a:spcBef>
              <a:buClr>
                <a:schemeClr val="accent6"/>
              </a:buClr>
              <a:buFont typeface="Wingdings 2" panose="05020102010507070707" pitchFamily="18" charset="2"/>
              <a:buChar char=""/>
              <a:defRPr sz="1800" kern="1200">
                <a:solidFill>
                  <a:schemeClr val="tx1"/>
                </a:solidFill>
                <a:latin typeface="+mn-lt"/>
                <a:ea typeface="+mn-ea"/>
                <a:cs typeface="+mn-cs"/>
              </a:defRPr>
            </a:lvl2pPr>
            <a:lvl3pPr marL="808038" indent="-266700" algn="l" defTabSz="914400" rtl="0" eaLnBrk="1" latinLnBrk="0" hangingPunct="1">
              <a:lnSpc>
                <a:spcPct val="90000"/>
              </a:lnSpc>
              <a:spcBef>
                <a:spcPts val="600"/>
              </a:spcBef>
              <a:buClr>
                <a:schemeClr val="accent6"/>
              </a:buClr>
              <a:buFont typeface="Wingdings 2" panose="05020102010507070707" pitchFamily="18" charset="2"/>
              <a:buChar char=""/>
              <a:defRPr sz="1600" kern="1200">
                <a:solidFill>
                  <a:schemeClr val="tx1"/>
                </a:solidFill>
                <a:latin typeface="+mn-lt"/>
                <a:ea typeface="+mn-ea"/>
                <a:cs typeface="+mn-cs"/>
              </a:defRPr>
            </a:lvl3pPr>
            <a:lvl4pPr marL="1074738" indent="-266700" algn="l" defTabSz="914400" rtl="0" eaLnBrk="1" latinLnBrk="0" hangingPunct="1">
              <a:lnSpc>
                <a:spcPct val="90000"/>
              </a:lnSpc>
              <a:spcBef>
                <a:spcPts val="600"/>
              </a:spcBef>
              <a:buClr>
                <a:schemeClr val="tx2"/>
              </a:buClr>
              <a:buFont typeface="Wingdings 2" panose="05020102010507070707" pitchFamily="18" charset="2"/>
              <a:buChar char=""/>
              <a:defRPr sz="1600" kern="1200">
                <a:solidFill>
                  <a:schemeClr val="tx1"/>
                </a:solidFill>
                <a:latin typeface="+mn-lt"/>
                <a:ea typeface="+mn-ea"/>
                <a:cs typeface="+mn-cs"/>
              </a:defRPr>
            </a:lvl4pPr>
            <a:lvl5pPr marL="1341438" indent="-266700" algn="l" defTabSz="914400" rtl="0" eaLnBrk="1" latinLnBrk="0" hangingPunct="1">
              <a:lnSpc>
                <a:spcPct val="90000"/>
              </a:lnSpc>
              <a:spcBef>
                <a:spcPts val="600"/>
              </a:spcBef>
              <a:buClr>
                <a:schemeClr val="tx2"/>
              </a:buClr>
              <a:buFont typeface="Wingdings 2" panose="05020102010507070707" pitchFamily="18" charset="2"/>
              <a:buChar char=""/>
              <a:defRPr sz="1600"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6pPr>
            <a:lvl7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7pPr>
            <a:lvl8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9pPr>
          </a:lstStyle>
          <a:p>
            <a:r>
              <a:rPr lang="en-DE" sz="1600"/>
              <a:t>Disanalogie</a:t>
            </a:r>
          </a:p>
          <a:p>
            <a:r>
              <a:rPr lang="en-DE" sz="1600"/>
              <a:t>Eigenschaft</a:t>
            </a:r>
          </a:p>
          <a:p>
            <a:r>
              <a:rPr lang="en-DE" sz="1600"/>
              <a:t>Ähnlichkeit</a:t>
            </a:r>
          </a:p>
          <a:p>
            <a:r>
              <a:rPr lang="en-DE" sz="1600"/>
              <a:t>Kategorie</a:t>
            </a:r>
          </a:p>
          <a:p>
            <a:r>
              <a:rPr lang="en-DE" sz="1600"/>
              <a:t>Intentionalität</a:t>
            </a:r>
          </a:p>
          <a:p>
            <a:r>
              <a:rPr lang="en-DE" sz="1600"/>
              <a:t>Einzigartigkeit</a:t>
            </a:r>
          </a:p>
        </p:txBody>
      </p:sp>
      <p:sp>
        <p:nvSpPr>
          <p:cNvPr id="8" name="Text Placeholder 4">
            <a:extLst>
              <a:ext uri="{FF2B5EF4-FFF2-40B4-BE49-F238E27FC236}">
                <a16:creationId xmlns:a16="http://schemas.microsoft.com/office/drawing/2014/main" id="{F87909C4-75E3-0B4C-8C1D-9159E979595C}"/>
              </a:ext>
            </a:extLst>
          </p:cNvPr>
          <p:cNvSpPr txBox="1">
            <a:spLocks/>
          </p:cNvSpPr>
          <p:nvPr/>
        </p:nvSpPr>
        <p:spPr>
          <a:xfrm>
            <a:off x="521550" y="1350789"/>
            <a:ext cx="8100900" cy="3311525"/>
          </a:xfrm>
          <a:prstGeom prst="rect">
            <a:avLst/>
          </a:prstGeom>
        </p:spPr>
        <p:txBody>
          <a:bodyPr vert="horz" lIns="0" tIns="72000" rIns="0" bIns="0" rtlCol="0">
            <a:noAutofit/>
          </a:bodyPr>
          <a:lstStyle>
            <a:lvl1pPr marL="266700" indent="-266700" algn="l" defTabSz="914400" rtl="0" eaLnBrk="1" latinLnBrk="0" hangingPunct="1">
              <a:lnSpc>
                <a:spcPct val="90000"/>
              </a:lnSpc>
              <a:spcBef>
                <a:spcPts val="600"/>
              </a:spcBef>
              <a:buClr>
                <a:schemeClr val="tx2"/>
              </a:buClr>
              <a:buFont typeface="Wingdings 2" panose="05020102010507070707" pitchFamily="18" charset="2"/>
              <a:buChar char=""/>
              <a:defRPr sz="2000" kern="1200">
                <a:solidFill>
                  <a:schemeClr val="tx1"/>
                </a:solidFill>
                <a:latin typeface="+mn-lt"/>
                <a:ea typeface="+mn-ea"/>
                <a:cs typeface="+mn-cs"/>
              </a:defRPr>
            </a:lvl1pPr>
            <a:lvl2pPr marL="541338" indent="-274638" algn="l" defTabSz="914400" rtl="0" eaLnBrk="1" latinLnBrk="0" hangingPunct="1">
              <a:lnSpc>
                <a:spcPct val="90000"/>
              </a:lnSpc>
              <a:spcBef>
                <a:spcPts val="600"/>
              </a:spcBef>
              <a:buClr>
                <a:schemeClr val="accent6"/>
              </a:buClr>
              <a:buFont typeface="Wingdings 2" panose="05020102010507070707" pitchFamily="18" charset="2"/>
              <a:buChar char=""/>
              <a:defRPr sz="1800" kern="1200">
                <a:solidFill>
                  <a:schemeClr val="tx1"/>
                </a:solidFill>
                <a:latin typeface="+mn-lt"/>
                <a:ea typeface="+mn-ea"/>
                <a:cs typeface="+mn-cs"/>
              </a:defRPr>
            </a:lvl2pPr>
            <a:lvl3pPr marL="808038" indent="-266700" algn="l" defTabSz="914400" rtl="0" eaLnBrk="1" latinLnBrk="0" hangingPunct="1">
              <a:lnSpc>
                <a:spcPct val="90000"/>
              </a:lnSpc>
              <a:spcBef>
                <a:spcPts val="600"/>
              </a:spcBef>
              <a:buClr>
                <a:schemeClr val="accent6"/>
              </a:buClr>
              <a:buFont typeface="Wingdings 2" panose="05020102010507070707" pitchFamily="18" charset="2"/>
              <a:buChar char=""/>
              <a:defRPr sz="1600" kern="1200">
                <a:solidFill>
                  <a:schemeClr val="tx1"/>
                </a:solidFill>
                <a:latin typeface="+mn-lt"/>
                <a:ea typeface="+mn-ea"/>
                <a:cs typeface="+mn-cs"/>
              </a:defRPr>
            </a:lvl3pPr>
            <a:lvl4pPr marL="1074738" indent="-266700" algn="l" defTabSz="914400" rtl="0" eaLnBrk="1" latinLnBrk="0" hangingPunct="1">
              <a:lnSpc>
                <a:spcPct val="90000"/>
              </a:lnSpc>
              <a:spcBef>
                <a:spcPts val="600"/>
              </a:spcBef>
              <a:buClr>
                <a:schemeClr val="tx2"/>
              </a:buClr>
              <a:buFont typeface="Wingdings 2" panose="05020102010507070707" pitchFamily="18" charset="2"/>
              <a:buChar char=""/>
              <a:defRPr sz="1600" kern="1200">
                <a:solidFill>
                  <a:schemeClr val="tx1"/>
                </a:solidFill>
                <a:latin typeface="+mn-lt"/>
                <a:ea typeface="+mn-ea"/>
                <a:cs typeface="+mn-cs"/>
              </a:defRPr>
            </a:lvl4pPr>
            <a:lvl5pPr marL="1341438" indent="-266700" algn="l" defTabSz="914400" rtl="0" eaLnBrk="1" latinLnBrk="0" hangingPunct="1">
              <a:lnSpc>
                <a:spcPct val="90000"/>
              </a:lnSpc>
              <a:spcBef>
                <a:spcPts val="600"/>
              </a:spcBef>
              <a:buClr>
                <a:schemeClr val="tx2"/>
              </a:buClr>
              <a:buFont typeface="Wingdings 2" panose="05020102010507070707" pitchFamily="18" charset="2"/>
              <a:buChar char=""/>
              <a:defRPr sz="1600" kern="120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6pPr>
            <a:lvl7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7pPr>
            <a:lvl8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9pPr>
          </a:lstStyle>
          <a:p>
            <a:r>
              <a:rPr lang="en-DE"/>
              <a:t>häufige / regelmäßig aktivierte konzeptuelle Verbindungen, u.a.</a:t>
            </a:r>
          </a:p>
        </p:txBody>
      </p:sp>
    </p:spTree>
    <p:extLst>
      <p:ext uri="{BB962C8B-B14F-4D97-AF65-F5344CB8AC3E}">
        <p14:creationId xmlns:p14="http://schemas.microsoft.com/office/powerpoint/2010/main" val="4171201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BDB64-1957-0944-A208-EF412C12AAB3}"/>
              </a:ext>
            </a:extLst>
          </p:cNvPr>
          <p:cNvSpPr>
            <a:spLocks noGrp="1"/>
          </p:cNvSpPr>
          <p:nvPr>
            <p:ph type="title"/>
          </p:nvPr>
        </p:nvSpPr>
        <p:spPr/>
        <p:txBody>
          <a:bodyPr/>
          <a:lstStyle/>
          <a:p>
            <a:r>
              <a:rPr lang="en-DE"/>
              <a:t>Blending und Humor</a:t>
            </a:r>
          </a:p>
        </p:txBody>
      </p:sp>
      <p:sp>
        <p:nvSpPr>
          <p:cNvPr id="3" name="Footer Placeholder 2">
            <a:extLst>
              <a:ext uri="{FF2B5EF4-FFF2-40B4-BE49-F238E27FC236}">
                <a16:creationId xmlns:a16="http://schemas.microsoft.com/office/drawing/2014/main" id="{C3D3DBA4-ADEF-874C-8AF3-A993DF5E5D63}"/>
              </a:ext>
            </a:extLst>
          </p:cNvPr>
          <p:cNvSpPr>
            <a:spLocks noGrp="1"/>
          </p:cNvSpPr>
          <p:nvPr>
            <p:ph type="ftr" sz="quarter" idx="11"/>
          </p:nvPr>
        </p:nvSpPr>
        <p:spPr/>
        <p:txBody>
          <a:bodyPr/>
          <a:lstStyle/>
          <a:p>
            <a:r>
              <a:rPr lang="de-DE"/>
              <a:t>Quelle: bizarro.com </a:t>
            </a:r>
          </a:p>
        </p:txBody>
      </p:sp>
      <p:sp>
        <p:nvSpPr>
          <p:cNvPr id="4" name="Slide Number Placeholder 3">
            <a:extLst>
              <a:ext uri="{FF2B5EF4-FFF2-40B4-BE49-F238E27FC236}">
                <a16:creationId xmlns:a16="http://schemas.microsoft.com/office/drawing/2014/main" id="{EBF44881-5731-3B42-AF49-2B0C01BC1CFC}"/>
              </a:ext>
            </a:extLst>
          </p:cNvPr>
          <p:cNvSpPr>
            <a:spLocks noGrp="1"/>
          </p:cNvSpPr>
          <p:nvPr>
            <p:ph type="sldNum" sz="quarter" idx="12"/>
          </p:nvPr>
        </p:nvSpPr>
        <p:spPr/>
        <p:txBody>
          <a:bodyPr/>
          <a:lstStyle/>
          <a:p>
            <a:fld id="{9D195BCC-3514-4B1B-9C18-24F3D67EC549}" type="slidenum">
              <a:rPr lang="de-DE" smtClean="0"/>
              <a:t>78</a:t>
            </a:fld>
            <a:endParaRPr lang="de-DE"/>
          </a:p>
        </p:txBody>
      </p:sp>
      <p:sp>
        <p:nvSpPr>
          <p:cNvPr id="5" name="Text Placeholder 4">
            <a:extLst>
              <a:ext uri="{FF2B5EF4-FFF2-40B4-BE49-F238E27FC236}">
                <a16:creationId xmlns:a16="http://schemas.microsoft.com/office/drawing/2014/main" id="{DB212DCA-9E72-5843-8871-B1A491260A05}"/>
              </a:ext>
            </a:extLst>
          </p:cNvPr>
          <p:cNvSpPr>
            <a:spLocks noGrp="1"/>
          </p:cNvSpPr>
          <p:nvPr>
            <p:ph type="body" sz="quarter" idx="14"/>
          </p:nvPr>
        </p:nvSpPr>
        <p:spPr/>
        <p:txBody>
          <a:bodyPr/>
          <a:lstStyle/>
          <a:p>
            <a:endParaRPr lang="en-DE"/>
          </a:p>
        </p:txBody>
      </p:sp>
      <p:sp>
        <p:nvSpPr>
          <p:cNvPr id="6" name="Text Placeholder 5">
            <a:extLst>
              <a:ext uri="{FF2B5EF4-FFF2-40B4-BE49-F238E27FC236}">
                <a16:creationId xmlns:a16="http://schemas.microsoft.com/office/drawing/2014/main" id="{589C3A38-1E5C-4448-9A42-0394F9335C82}"/>
              </a:ext>
            </a:extLst>
          </p:cNvPr>
          <p:cNvSpPr>
            <a:spLocks noGrp="1"/>
          </p:cNvSpPr>
          <p:nvPr>
            <p:ph type="body" sz="quarter" idx="15"/>
          </p:nvPr>
        </p:nvSpPr>
        <p:spPr/>
        <p:txBody>
          <a:bodyPr/>
          <a:lstStyle/>
          <a:p>
            <a:endParaRPr lang="en-DE"/>
          </a:p>
        </p:txBody>
      </p:sp>
      <p:pic>
        <p:nvPicPr>
          <p:cNvPr id="4098" name="Picture 2" descr="Evolution | Arnold Zwicky&amp;#39;s Blog | Page 2">
            <a:extLst>
              <a:ext uri="{FF2B5EF4-FFF2-40B4-BE49-F238E27FC236}">
                <a16:creationId xmlns:a16="http://schemas.microsoft.com/office/drawing/2014/main" id="{2F090AD7-AF2D-C142-B2F0-3345916ECA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385" y="846733"/>
            <a:ext cx="7758354" cy="4083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3911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BDB64-1957-0944-A208-EF412C12AAB3}"/>
              </a:ext>
            </a:extLst>
          </p:cNvPr>
          <p:cNvSpPr>
            <a:spLocks noGrp="1"/>
          </p:cNvSpPr>
          <p:nvPr>
            <p:ph type="title"/>
          </p:nvPr>
        </p:nvSpPr>
        <p:spPr/>
        <p:txBody>
          <a:bodyPr/>
          <a:lstStyle/>
          <a:p>
            <a:r>
              <a:rPr lang="en-DE"/>
              <a:t>Blending und Humor</a:t>
            </a:r>
          </a:p>
        </p:txBody>
      </p:sp>
      <p:sp>
        <p:nvSpPr>
          <p:cNvPr id="3" name="Footer Placeholder 2">
            <a:extLst>
              <a:ext uri="{FF2B5EF4-FFF2-40B4-BE49-F238E27FC236}">
                <a16:creationId xmlns:a16="http://schemas.microsoft.com/office/drawing/2014/main" id="{C3D3DBA4-ADEF-874C-8AF3-A993DF5E5D63}"/>
              </a:ext>
            </a:extLst>
          </p:cNvPr>
          <p:cNvSpPr>
            <a:spLocks noGrp="1"/>
          </p:cNvSpPr>
          <p:nvPr>
            <p:ph type="ftr" sz="quarter" idx="11"/>
          </p:nvPr>
        </p:nvSpPr>
        <p:spPr/>
        <p:txBody>
          <a:bodyPr/>
          <a:lstStyle/>
          <a:p>
            <a:r>
              <a:rPr lang="de-DE"/>
              <a:t>Quelle: bizarro.com / LanguageLog</a:t>
            </a:r>
          </a:p>
        </p:txBody>
      </p:sp>
      <p:sp>
        <p:nvSpPr>
          <p:cNvPr id="4" name="Slide Number Placeholder 3">
            <a:extLst>
              <a:ext uri="{FF2B5EF4-FFF2-40B4-BE49-F238E27FC236}">
                <a16:creationId xmlns:a16="http://schemas.microsoft.com/office/drawing/2014/main" id="{EBF44881-5731-3B42-AF49-2B0C01BC1CFC}"/>
              </a:ext>
            </a:extLst>
          </p:cNvPr>
          <p:cNvSpPr>
            <a:spLocks noGrp="1"/>
          </p:cNvSpPr>
          <p:nvPr>
            <p:ph type="sldNum" sz="quarter" idx="12"/>
          </p:nvPr>
        </p:nvSpPr>
        <p:spPr/>
        <p:txBody>
          <a:bodyPr/>
          <a:lstStyle/>
          <a:p>
            <a:fld id="{9D195BCC-3514-4B1B-9C18-24F3D67EC549}" type="slidenum">
              <a:rPr lang="de-DE" smtClean="0"/>
              <a:t>79</a:t>
            </a:fld>
            <a:endParaRPr lang="de-DE"/>
          </a:p>
        </p:txBody>
      </p:sp>
      <p:sp>
        <p:nvSpPr>
          <p:cNvPr id="5" name="Text Placeholder 4">
            <a:extLst>
              <a:ext uri="{FF2B5EF4-FFF2-40B4-BE49-F238E27FC236}">
                <a16:creationId xmlns:a16="http://schemas.microsoft.com/office/drawing/2014/main" id="{DB212DCA-9E72-5843-8871-B1A491260A05}"/>
              </a:ext>
            </a:extLst>
          </p:cNvPr>
          <p:cNvSpPr>
            <a:spLocks noGrp="1"/>
          </p:cNvSpPr>
          <p:nvPr>
            <p:ph type="body" sz="quarter" idx="14"/>
          </p:nvPr>
        </p:nvSpPr>
        <p:spPr/>
        <p:txBody>
          <a:bodyPr/>
          <a:lstStyle/>
          <a:p>
            <a:endParaRPr lang="en-DE"/>
          </a:p>
        </p:txBody>
      </p:sp>
      <p:sp>
        <p:nvSpPr>
          <p:cNvPr id="6" name="Text Placeholder 5">
            <a:extLst>
              <a:ext uri="{FF2B5EF4-FFF2-40B4-BE49-F238E27FC236}">
                <a16:creationId xmlns:a16="http://schemas.microsoft.com/office/drawing/2014/main" id="{589C3A38-1E5C-4448-9A42-0394F9335C82}"/>
              </a:ext>
            </a:extLst>
          </p:cNvPr>
          <p:cNvSpPr>
            <a:spLocks noGrp="1"/>
          </p:cNvSpPr>
          <p:nvPr>
            <p:ph type="body" sz="quarter" idx="15"/>
          </p:nvPr>
        </p:nvSpPr>
        <p:spPr/>
        <p:txBody>
          <a:bodyPr/>
          <a:lstStyle/>
          <a:p>
            <a:endParaRPr lang="en-DE"/>
          </a:p>
        </p:txBody>
      </p:sp>
      <p:pic>
        <p:nvPicPr>
          <p:cNvPr id="6146" name="Picture 2" descr="Language Log » Use your words">
            <a:extLst>
              <a:ext uri="{FF2B5EF4-FFF2-40B4-BE49-F238E27FC236}">
                <a16:creationId xmlns:a16="http://schemas.microsoft.com/office/drawing/2014/main" id="{185BE7F0-2B6F-EB43-B08E-9EF406E345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1376979"/>
            <a:ext cx="3406476" cy="3406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6779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Behaviorismus &amp; Strukturalismus</a:t>
            </a:r>
          </a:p>
        </p:txBody>
      </p:sp>
      <p:sp>
        <p:nvSpPr>
          <p:cNvPr id="3" name="Inhaltsplatzhalter 2"/>
          <p:cNvSpPr>
            <a:spLocks noGrp="1"/>
          </p:cNvSpPr>
          <p:nvPr>
            <p:ph idx="1"/>
          </p:nvPr>
        </p:nvSpPr>
        <p:spPr>
          <a:xfrm>
            <a:off x="495579" y="1223108"/>
            <a:ext cx="8100956" cy="3423465"/>
          </a:xfrm>
        </p:spPr>
        <p:txBody>
          <a:bodyPr/>
          <a:lstStyle/>
          <a:p>
            <a:r>
              <a:rPr lang="de-DE" sz="2000"/>
              <a:t>Leonard Bloomfield (1887-1949):</a:t>
            </a:r>
          </a:p>
          <a:p>
            <a:r>
              <a:rPr lang="de-DE" sz="2000"/>
              <a:t>prägend für amerikanischen</a:t>
            </a:r>
            <a:br>
              <a:rPr lang="de-DE" sz="2000"/>
            </a:br>
            <a:r>
              <a:rPr lang="de-DE" sz="2000"/>
              <a:t>Strukturalismus</a:t>
            </a:r>
          </a:p>
          <a:p>
            <a:r>
              <a:rPr lang="de-DE" sz="2000"/>
              <a:t>Anhänger des Behaviorismus</a:t>
            </a:r>
          </a:p>
          <a:p>
            <a:r>
              <a:rPr lang="de-DE" sz="2000"/>
              <a:t>Dezidiert anti-mentalistischer</a:t>
            </a:r>
            <a:br>
              <a:rPr lang="de-DE" sz="2000"/>
            </a:br>
            <a:r>
              <a:rPr lang="de-DE" sz="2000"/>
              <a:t>Ansatz: Frage nach kognitiven</a:t>
            </a:r>
            <a:br>
              <a:rPr lang="de-DE" sz="2000"/>
            </a:br>
            <a:r>
              <a:rPr lang="de-DE" sz="2000"/>
              <a:t>Aspekten lenkt von Beschreibung ab</a:t>
            </a:r>
          </a:p>
          <a:p>
            <a:r>
              <a:rPr lang="de-DE" sz="2000"/>
              <a:t>Semantische Fragen weitgehend ausgeblendet</a:t>
            </a:r>
          </a:p>
          <a:p>
            <a:endParaRPr lang="de-DE" sz="2000"/>
          </a:p>
        </p:txBody>
      </p:sp>
      <p:pic>
        <p:nvPicPr>
          <p:cNvPr id="2050" name="Picture 2" descr="http://image.slidesharecdn.com/behaviourismstructuralism-130114191826-phpapp02/95/behaviourism-structuralism-9-638.jpg?cb=1358191163"/>
          <p:cNvPicPr>
            <a:picLocks noChangeAspect="1" noChangeArrowheads="1"/>
          </p:cNvPicPr>
          <p:nvPr/>
        </p:nvPicPr>
        <p:blipFill rotWithShape="1">
          <a:blip r:embed="rId3">
            <a:extLst>
              <a:ext uri="{28A0092B-C50C-407E-A947-70E740481C1C}">
                <a14:useLocalDpi xmlns:a14="http://schemas.microsoft.com/office/drawing/2010/main" val="0"/>
              </a:ext>
            </a:extLst>
          </a:blip>
          <a:srcRect l="58462" b="28498"/>
          <a:stretch/>
        </p:blipFill>
        <p:spPr bwMode="auto">
          <a:xfrm>
            <a:off x="6031963" y="1223108"/>
            <a:ext cx="1895500" cy="2449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390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CE1FE-441F-1E47-BC99-EEEE798FF2FB}"/>
              </a:ext>
            </a:extLst>
          </p:cNvPr>
          <p:cNvSpPr>
            <a:spLocks noGrp="1"/>
          </p:cNvSpPr>
          <p:nvPr>
            <p:ph type="title"/>
          </p:nvPr>
        </p:nvSpPr>
        <p:spPr/>
        <p:txBody>
          <a:bodyPr/>
          <a:lstStyle/>
          <a:p>
            <a:r>
              <a:rPr lang="en-DE"/>
              <a:t>Zwischenfazit</a:t>
            </a:r>
          </a:p>
        </p:txBody>
      </p:sp>
      <p:sp>
        <p:nvSpPr>
          <p:cNvPr id="3" name="Footer Placeholder 2">
            <a:extLst>
              <a:ext uri="{FF2B5EF4-FFF2-40B4-BE49-F238E27FC236}">
                <a16:creationId xmlns:a16="http://schemas.microsoft.com/office/drawing/2014/main" id="{0EAA521C-D964-2D4C-B06F-15B5A16EBE7B}"/>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73F4F661-155A-4844-B588-1210D24967A5}"/>
              </a:ext>
            </a:extLst>
          </p:cNvPr>
          <p:cNvSpPr>
            <a:spLocks noGrp="1"/>
          </p:cNvSpPr>
          <p:nvPr>
            <p:ph type="sldNum" sz="quarter" idx="12"/>
          </p:nvPr>
        </p:nvSpPr>
        <p:spPr/>
        <p:txBody>
          <a:bodyPr/>
          <a:lstStyle/>
          <a:p>
            <a:fld id="{9D195BCC-3514-4B1B-9C18-24F3D67EC549}" type="slidenum">
              <a:rPr lang="de-DE" smtClean="0"/>
              <a:t>80</a:t>
            </a:fld>
            <a:endParaRPr lang="de-DE"/>
          </a:p>
        </p:txBody>
      </p:sp>
      <p:sp>
        <p:nvSpPr>
          <p:cNvPr id="5" name="Text Placeholder 4">
            <a:extLst>
              <a:ext uri="{FF2B5EF4-FFF2-40B4-BE49-F238E27FC236}">
                <a16:creationId xmlns:a16="http://schemas.microsoft.com/office/drawing/2014/main" id="{07EDF5E1-B757-B840-BFB0-EFEF197AB751}"/>
              </a:ext>
            </a:extLst>
          </p:cNvPr>
          <p:cNvSpPr>
            <a:spLocks noGrp="1"/>
          </p:cNvSpPr>
          <p:nvPr>
            <p:ph type="body" sz="quarter" idx="14"/>
          </p:nvPr>
        </p:nvSpPr>
        <p:spPr/>
        <p:txBody>
          <a:bodyPr/>
          <a:lstStyle/>
          <a:p>
            <a:r>
              <a:rPr lang="en-DE"/>
              <a:t>Theorie der Mental Spaces und des Conceptual Blending als übergreifende Theorie zur Erklärung vieler kognitiver (und sprachlicher) Phänomene</a:t>
            </a:r>
          </a:p>
          <a:p>
            <a:r>
              <a:rPr lang="en-DE"/>
              <a:t>u.a. geeignet zur Analyse von "Kompressions"-Phänomenen, Kontrafaktizität, aber auch von figurativer Sprache und Humor</a:t>
            </a:r>
          </a:p>
          <a:p>
            <a:r>
              <a:rPr lang="en-DE"/>
              <a:t>allerdings bislang wenig empirische Analysen im Rahmen dieser Theorie.</a:t>
            </a:r>
          </a:p>
        </p:txBody>
      </p:sp>
      <p:sp>
        <p:nvSpPr>
          <p:cNvPr id="6" name="Text Placeholder 5">
            <a:extLst>
              <a:ext uri="{FF2B5EF4-FFF2-40B4-BE49-F238E27FC236}">
                <a16:creationId xmlns:a16="http://schemas.microsoft.com/office/drawing/2014/main" id="{45BBB0F6-60BB-D645-8C7E-F54BB0CB1DBD}"/>
              </a:ext>
            </a:extLst>
          </p:cNvPr>
          <p:cNvSpPr>
            <a:spLocks noGrp="1"/>
          </p:cNvSpPr>
          <p:nvPr>
            <p:ph type="body" sz="quarter" idx="15"/>
          </p:nvPr>
        </p:nvSpPr>
        <p:spPr/>
        <p:txBody>
          <a:bodyPr/>
          <a:lstStyle/>
          <a:p>
            <a:endParaRPr lang="en-DE"/>
          </a:p>
        </p:txBody>
      </p:sp>
    </p:spTree>
    <p:extLst>
      <p:ext uri="{BB962C8B-B14F-4D97-AF65-F5344CB8AC3E}">
        <p14:creationId xmlns:p14="http://schemas.microsoft.com/office/powerpoint/2010/main" val="13143268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E1C46-46A9-4441-8AC3-64286EE13726}"/>
              </a:ext>
            </a:extLst>
          </p:cNvPr>
          <p:cNvSpPr>
            <a:spLocks noGrp="1"/>
          </p:cNvSpPr>
          <p:nvPr>
            <p:ph type="title"/>
          </p:nvPr>
        </p:nvSpPr>
        <p:spPr/>
        <p:txBody>
          <a:bodyPr/>
          <a:lstStyle/>
          <a:p>
            <a:r>
              <a:rPr lang="en-DE"/>
              <a:t>Literatur zu Mental Spaces &amp; Blending</a:t>
            </a:r>
          </a:p>
        </p:txBody>
      </p:sp>
      <p:sp>
        <p:nvSpPr>
          <p:cNvPr id="3" name="Footer Placeholder 2">
            <a:extLst>
              <a:ext uri="{FF2B5EF4-FFF2-40B4-BE49-F238E27FC236}">
                <a16:creationId xmlns:a16="http://schemas.microsoft.com/office/drawing/2014/main" id="{D5C66EF8-C03C-3D45-BBA7-2CB2099FA305}"/>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E0959624-83DB-1D49-B556-BA5B283A2073}"/>
              </a:ext>
            </a:extLst>
          </p:cNvPr>
          <p:cNvSpPr>
            <a:spLocks noGrp="1"/>
          </p:cNvSpPr>
          <p:nvPr>
            <p:ph type="sldNum" sz="quarter" idx="12"/>
          </p:nvPr>
        </p:nvSpPr>
        <p:spPr/>
        <p:txBody>
          <a:bodyPr/>
          <a:lstStyle/>
          <a:p>
            <a:fld id="{9D195BCC-3514-4B1B-9C18-24F3D67EC549}" type="slidenum">
              <a:rPr lang="de-DE" smtClean="0"/>
              <a:t>81</a:t>
            </a:fld>
            <a:endParaRPr lang="de-DE"/>
          </a:p>
        </p:txBody>
      </p:sp>
      <p:sp>
        <p:nvSpPr>
          <p:cNvPr id="5" name="Text Placeholder 4">
            <a:extLst>
              <a:ext uri="{FF2B5EF4-FFF2-40B4-BE49-F238E27FC236}">
                <a16:creationId xmlns:a16="http://schemas.microsoft.com/office/drawing/2014/main" id="{1B245931-BCBF-EB49-A3E3-D0AC3E45CF54}"/>
              </a:ext>
            </a:extLst>
          </p:cNvPr>
          <p:cNvSpPr>
            <a:spLocks noGrp="1"/>
          </p:cNvSpPr>
          <p:nvPr>
            <p:ph type="body" sz="quarter" idx="14"/>
          </p:nvPr>
        </p:nvSpPr>
        <p:spPr>
          <a:xfrm>
            <a:off x="521550" y="1062757"/>
            <a:ext cx="8101012" cy="3311525"/>
          </a:xfrm>
        </p:spPr>
        <p:txBody>
          <a:bodyPr/>
          <a:lstStyle/>
          <a:p>
            <a:r>
              <a:rPr lang="en-GB" sz="1600">
                <a:effectLst/>
              </a:rPr>
              <a:t>Fauconnier, Gilles. 1994. </a:t>
            </a:r>
            <a:r>
              <a:rPr lang="en-GB" sz="1600" i="1">
                <a:effectLst/>
              </a:rPr>
              <a:t>Mental Spaces: Aspects of Meaning Construction in Natural Language</a:t>
            </a:r>
            <a:r>
              <a:rPr lang="en-GB" sz="1600">
                <a:effectLst/>
              </a:rPr>
              <a:t>. Cambridge: Cambridge University Press.</a:t>
            </a:r>
          </a:p>
          <a:p>
            <a:r>
              <a:rPr lang="en-GB" sz="1600">
                <a:effectLst/>
              </a:rPr>
              <a:t>Fauconnier, Gilles. 2007. Mental Spaces. In Dirk Geeraerts &amp; Hubert Cuyckens (eds.), </a:t>
            </a:r>
            <a:r>
              <a:rPr lang="en-GB" sz="1600" i="1">
                <a:effectLst/>
              </a:rPr>
              <a:t>The Oxford Handbook of Cognitive Linguistics</a:t>
            </a:r>
            <a:r>
              <a:rPr lang="en-GB" sz="1600">
                <a:effectLst/>
              </a:rPr>
              <a:t>, 351–376. Oxford: Oxford University Press.</a:t>
            </a:r>
          </a:p>
          <a:p>
            <a:r>
              <a:rPr lang="en-GB" sz="1600">
                <a:effectLst/>
              </a:rPr>
              <a:t>Fauconnier, Gilles &amp; Mark Turner. 2002. </a:t>
            </a:r>
            <a:r>
              <a:rPr lang="en-GB" sz="1600" i="1">
                <a:effectLst/>
              </a:rPr>
              <a:t>The Way We Think: Conceptual Blending and the Mind’s Hidden Complexities</a:t>
            </a:r>
            <a:r>
              <a:rPr lang="en-GB" sz="1600">
                <a:effectLst/>
              </a:rPr>
              <a:t>. New York: Basic Books.</a:t>
            </a:r>
          </a:p>
          <a:p>
            <a:r>
              <a:rPr lang="en-GB" sz="1600">
                <a:effectLst/>
              </a:rPr>
              <a:t>Grady, Joseph E. 2007. Metaphor. In Dirk Geeraerts &amp; Hubert Cuyckens (eds.), </a:t>
            </a:r>
            <a:r>
              <a:rPr lang="en-GB" sz="1600" i="1">
                <a:effectLst/>
              </a:rPr>
              <a:t>The Oxford Handbook of Cognitive Linguistics</a:t>
            </a:r>
            <a:r>
              <a:rPr lang="en-GB" sz="1600">
                <a:effectLst/>
              </a:rPr>
              <a:t>, 188–213. Oxford: Oxford University Press.</a:t>
            </a:r>
          </a:p>
          <a:p>
            <a:r>
              <a:rPr lang="en-GB" sz="1600">
                <a:effectLst/>
              </a:rPr>
              <a:t>Oakley, Todd &amp; Esther Pascual. 2017. Conceptual blending theory. In BarbaraEditor Dancygier (ed.), </a:t>
            </a:r>
            <a:r>
              <a:rPr lang="en-GB" sz="1600" i="1">
                <a:effectLst/>
              </a:rPr>
              <a:t>The cambridge handbook of cognitive linguistics</a:t>
            </a:r>
            <a:r>
              <a:rPr lang="en-GB" sz="1600">
                <a:effectLst/>
              </a:rPr>
              <a:t>, 423–448. (Cambridge Handbooks in Language and Linguistics). Cambridge: Cambridge University Press.</a:t>
            </a:r>
          </a:p>
          <a:p>
            <a:endParaRPr lang="en-GB" sz="1600">
              <a:effectLst/>
            </a:endParaRPr>
          </a:p>
          <a:p>
            <a:endParaRPr lang="en-DE" sz="1600"/>
          </a:p>
        </p:txBody>
      </p:sp>
    </p:spTree>
    <p:extLst>
      <p:ext uri="{BB962C8B-B14F-4D97-AF65-F5344CB8AC3E}">
        <p14:creationId xmlns:p14="http://schemas.microsoft.com/office/powerpoint/2010/main" val="32208326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C753A-B108-564E-A324-3C112EB34C34}"/>
              </a:ext>
            </a:extLst>
          </p:cNvPr>
          <p:cNvSpPr>
            <a:spLocks noGrp="1"/>
          </p:cNvSpPr>
          <p:nvPr>
            <p:ph type="ctrTitle"/>
          </p:nvPr>
        </p:nvSpPr>
        <p:spPr/>
        <p:txBody>
          <a:bodyPr/>
          <a:lstStyle/>
          <a:p>
            <a:r>
              <a:rPr lang="en-DE"/>
              <a:t>Frame-Semantik</a:t>
            </a:r>
          </a:p>
        </p:txBody>
      </p:sp>
      <p:sp>
        <p:nvSpPr>
          <p:cNvPr id="3" name="Subtitle 2">
            <a:extLst>
              <a:ext uri="{FF2B5EF4-FFF2-40B4-BE49-F238E27FC236}">
                <a16:creationId xmlns:a16="http://schemas.microsoft.com/office/drawing/2014/main" id="{BBB84AA0-6DAC-B24E-A2D2-CA2558AA95F9}"/>
              </a:ext>
            </a:extLst>
          </p:cNvPr>
          <p:cNvSpPr>
            <a:spLocks noGrp="1"/>
          </p:cNvSpPr>
          <p:nvPr>
            <p:ph type="subTitle" idx="1"/>
          </p:nvPr>
        </p:nvSpPr>
        <p:spPr/>
        <p:txBody>
          <a:bodyPr/>
          <a:lstStyle/>
          <a:p>
            <a:endParaRPr lang="en-DE"/>
          </a:p>
        </p:txBody>
      </p:sp>
    </p:spTree>
    <p:extLst>
      <p:ext uri="{BB962C8B-B14F-4D97-AF65-F5344CB8AC3E}">
        <p14:creationId xmlns:p14="http://schemas.microsoft.com/office/powerpoint/2010/main" val="17650351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F8535-19AF-8548-8F71-3668E4FD6C19}"/>
              </a:ext>
            </a:extLst>
          </p:cNvPr>
          <p:cNvSpPr>
            <a:spLocks noGrp="1"/>
          </p:cNvSpPr>
          <p:nvPr>
            <p:ph type="title"/>
          </p:nvPr>
        </p:nvSpPr>
        <p:spPr/>
        <p:txBody>
          <a:bodyPr/>
          <a:lstStyle/>
          <a:p>
            <a:r>
              <a:rPr lang="en-DE"/>
              <a:t>Frame-Semantik</a:t>
            </a:r>
          </a:p>
        </p:txBody>
      </p:sp>
      <p:sp>
        <p:nvSpPr>
          <p:cNvPr id="3" name="Footer Placeholder 2">
            <a:extLst>
              <a:ext uri="{FF2B5EF4-FFF2-40B4-BE49-F238E27FC236}">
                <a16:creationId xmlns:a16="http://schemas.microsoft.com/office/drawing/2014/main" id="{824CB73D-D06D-CD47-8132-600831B01C5D}"/>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119011E4-6181-EE4B-B4CC-48F5231E5EC2}"/>
              </a:ext>
            </a:extLst>
          </p:cNvPr>
          <p:cNvSpPr>
            <a:spLocks noGrp="1"/>
          </p:cNvSpPr>
          <p:nvPr>
            <p:ph type="sldNum" sz="quarter" idx="12"/>
          </p:nvPr>
        </p:nvSpPr>
        <p:spPr/>
        <p:txBody>
          <a:bodyPr/>
          <a:lstStyle/>
          <a:p>
            <a:fld id="{9D195BCC-3514-4B1B-9C18-24F3D67EC549}" type="slidenum">
              <a:rPr lang="de-DE" smtClean="0"/>
              <a:t>83</a:t>
            </a:fld>
            <a:endParaRPr lang="de-DE"/>
          </a:p>
        </p:txBody>
      </p:sp>
      <p:sp>
        <p:nvSpPr>
          <p:cNvPr id="5" name="Text Placeholder 4">
            <a:extLst>
              <a:ext uri="{FF2B5EF4-FFF2-40B4-BE49-F238E27FC236}">
                <a16:creationId xmlns:a16="http://schemas.microsoft.com/office/drawing/2014/main" id="{D80E1AD9-D166-EB46-BE22-B98A2D5BFB5D}"/>
              </a:ext>
            </a:extLst>
          </p:cNvPr>
          <p:cNvSpPr>
            <a:spLocks noGrp="1"/>
          </p:cNvSpPr>
          <p:nvPr>
            <p:ph type="body" sz="quarter" idx="14"/>
          </p:nvPr>
        </p:nvSpPr>
        <p:spPr/>
        <p:txBody>
          <a:bodyPr/>
          <a:lstStyle/>
          <a:p>
            <a:pPr marL="0" indent="0" algn="ctr">
              <a:buNone/>
            </a:pPr>
            <a:endParaRPr lang="en-DE" i="1"/>
          </a:p>
          <a:p>
            <a:pPr marL="0" indent="0" algn="ctr">
              <a:buNone/>
            </a:pPr>
            <a:r>
              <a:rPr lang="en-DE" i="1"/>
              <a:t>Die Rechnung bitte.</a:t>
            </a:r>
          </a:p>
          <a:p>
            <a:pPr marL="0" indent="0" algn="ctr">
              <a:buNone/>
            </a:pPr>
            <a:endParaRPr lang="en-DE" i="1"/>
          </a:p>
          <a:p>
            <a:pPr marL="0" indent="0" algn="ctr">
              <a:buNone/>
            </a:pPr>
            <a:r>
              <a:rPr lang="en-DE" i="1"/>
              <a:t>Klappe, die Dritte!</a:t>
            </a:r>
          </a:p>
          <a:p>
            <a:pPr marL="0" indent="0" algn="ctr">
              <a:buNone/>
            </a:pPr>
            <a:endParaRPr lang="en-DE" i="1"/>
          </a:p>
          <a:p>
            <a:pPr marL="0" indent="0" algn="ctr">
              <a:buNone/>
            </a:pPr>
            <a:r>
              <a:rPr lang="en-DE" i="1"/>
              <a:t>Gib Vollgas!</a:t>
            </a:r>
          </a:p>
          <a:p>
            <a:pPr marL="0" indent="0" algn="ctr">
              <a:buNone/>
            </a:pPr>
            <a:endParaRPr lang="en-DE" i="1"/>
          </a:p>
          <a:p>
            <a:pPr marL="0" indent="0" algn="ctr">
              <a:buNone/>
            </a:pPr>
            <a:r>
              <a:rPr lang="en-DE" i="1"/>
              <a:t>Ich werfe jeden Morgen einen Blick auf die Inzidenzzahlen.</a:t>
            </a:r>
          </a:p>
        </p:txBody>
      </p:sp>
      <p:sp>
        <p:nvSpPr>
          <p:cNvPr id="6" name="Text Placeholder 5">
            <a:extLst>
              <a:ext uri="{FF2B5EF4-FFF2-40B4-BE49-F238E27FC236}">
                <a16:creationId xmlns:a16="http://schemas.microsoft.com/office/drawing/2014/main" id="{CAB1BE27-EA69-B54F-8871-FC1D763EF0C7}"/>
              </a:ext>
            </a:extLst>
          </p:cNvPr>
          <p:cNvSpPr>
            <a:spLocks noGrp="1"/>
          </p:cNvSpPr>
          <p:nvPr>
            <p:ph type="body" sz="quarter" idx="15"/>
          </p:nvPr>
        </p:nvSpPr>
        <p:spPr/>
        <p:txBody>
          <a:bodyPr/>
          <a:lstStyle/>
          <a:p>
            <a:r>
              <a:rPr lang="en-DE"/>
              <a:t>Beispiele</a:t>
            </a:r>
          </a:p>
        </p:txBody>
      </p:sp>
    </p:spTree>
    <p:extLst>
      <p:ext uri="{BB962C8B-B14F-4D97-AF65-F5344CB8AC3E}">
        <p14:creationId xmlns:p14="http://schemas.microsoft.com/office/powerpoint/2010/main" val="145392766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FAD0A-E508-4A4B-9E6C-5D5C24F76B9D}"/>
              </a:ext>
            </a:extLst>
          </p:cNvPr>
          <p:cNvSpPr>
            <a:spLocks noGrp="1"/>
          </p:cNvSpPr>
          <p:nvPr>
            <p:ph type="title"/>
          </p:nvPr>
        </p:nvSpPr>
        <p:spPr/>
        <p:txBody>
          <a:bodyPr/>
          <a:lstStyle/>
          <a:p>
            <a:r>
              <a:rPr lang="en-DE"/>
              <a:t>Frame-Semantik</a:t>
            </a:r>
          </a:p>
        </p:txBody>
      </p:sp>
      <p:sp>
        <p:nvSpPr>
          <p:cNvPr id="3" name="Footer Placeholder 2">
            <a:extLst>
              <a:ext uri="{FF2B5EF4-FFF2-40B4-BE49-F238E27FC236}">
                <a16:creationId xmlns:a16="http://schemas.microsoft.com/office/drawing/2014/main" id="{E4831248-9E54-A442-B9E4-BEFFF8E7270C}"/>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C46C4BA5-1615-6449-956F-F9EC331494D2}"/>
              </a:ext>
            </a:extLst>
          </p:cNvPr>
          <p:cNvSpPr>
            <a:spLocks noGrp="1"/>
          </p:cNvSpPr>
          <p:nvPr>
            <p:ph type="sldNum" sz="quarter" idx="12"/>
          </p:nvPr>
        </p:nvSpPr>
        <p:spPr/>
        <p:txBody>
          <a:bodyPr/>
          <a:lstStyle/>
          <a:p>
            <a:fld id="{9D195BCC-3514-4B1B-9C18-24F3D67EC549}" type="slidenum">
              <a:rPr lang="de-DE" smtClean="0"/>
              <a:t>84</a:t>
            </a:fld>
            <a:endParaRPr lang="de-DE"/>
          </a:p>
        </p:txBody>
      </p:sp>
      <p:sp>
        <p:nvSpPr>
          <p:cNvPr id="5" name="Text Placeholder 4">
            <a:extLst>
              <a:ext uri="{FF2B5EF4-FFF2-40B4-BE49-F238E27FC236}">
                <a16:creationId xmlns:a16="http://schemas.microsoft.com/office/drawing/2014/main" id="{83CF8980-7EA1-3D48-AA56-8CBA13CFD524}"/>
              </a:ext>
            </a:extLst>
          </p:cNvPr>
          <p:cNvSpPr>
            <a:spLocks noGrp="1"/>
          </p:cNvSpPr>
          <p:nvPr>
            <p:ph type="body" sz="quarter" idx="14"/>
          </p:nvPr>
        </p:nvSpPr>
        <p:spPr/>
        <p:txBody>
          <a:bodyPr/>
          <a:lstStyle/>
          <a:p>
            <a:r>
              <a:rPr lang="en-DE" sz="1800"/>
              <a:t>Sprachliche Zeichen rufen </a:t>
            </a:r>
            <a:r>
              <a:rPr lang="en-DE" sz="1800" b="1"/>
              <a:t>umfassende Wissenskomplexe </a:t>
            </a:r>
            <a:r>
              <a:rPr lang="en-DE" sz="1800"/>
              <a:t>auf</a:t>
            </a:r>
          </a:p>
          <a:p>
            <a:r>
              <a:rPr lang="en-DE" sz="1800"/>
              <a:t>Diese Wissenskomplexe können als </a:t>
            </a:r>
            <a:r>
              <a:rPr lang="en-DE" sz="1800" b="1"/>
              <a:t>Frames </a:t>
            </a:r>
            <a:r>
              <a:rPr lang="en-DE" sz="1800"/>
              <a:t>und </a:t>
            </a:r>
            <a:r>
              <a:rPr lang="en-DE" sz="1800" b="1"/>
              <a:t>Skripts </a:t>
            </a:r>
            <a:r>
              <a:rPr lang="en-DE" sz="1800"/>
              <a:t>modelliert werden</a:t>
            </a:r>
          </a:p>
          <a:p>
            <a:r>
              <a:rPr lang="en-DE" sz="1800" i="1"/>
              <a:t>Gib Vollgas! </a:t>
            </a:r>
            <a:r>
              <a:rPr lang="en-DE" sz="1800"/>
              <a:t>ruft den Frame AUTO auf, obwohl an der Sprachoberfläche gar kein Auto erwähnt wird</a:t>
            </a:r>
          </a:p>
          <a:p>
            <a:r>
              <a:rPr lang="en-DE" sz="1800" i="1"/>
              <a:t>Die Rechnung bitte! </a:t>
            </a:r>
            <a:r>
              <a:rPr lang="en-DE" sz="1800"/>
              <a:t>ruft den Frame bzw. das Skript RESTAURANT(BESUCH) auf</a:t>
            </a:r>
          </a:p>
          <a:p>
            <a:r>
              <a:rPr lang="en-DE" sz="1800"/>
              <a:t>in einigen Ansätzen werden (relativ) statische Wissenskomlexe wie AUTO als </a:t>
            </a:r>
            <a:r>
              <a:rPr lang="en-DE" sz="1800" b="1"/>
              <a:t>Frames </a:t>
            </a:r>
            <a:r>
              <a:rPr lang="en-DE" sz="1800"/>
              <a:t>und dynamische als </a:t>
            </a:r>
            <a:r>
              <a:rPr lang="en-DE" sz="1800" b="1"/>
              <a:t>Skripts </a:t>
            </a:r>
            <a:r>
              <a:rPr lang="en-DE" sz="1800"/>
              <a:t>(Schank &amp; Abelson 1977) bezeichnet</a:t>
            </a:r>
          </a:p>
          <a:p>
            <a:r>
              <a:rPr lang="en-DE" sz="1800"/>
              <a:t>Heutige framesemantische Ansätze machen diesen Unterschied aber zumeist nicht, sondern gehen von einem einheitlichen Repräsentationsformat – Frames – aus. </a:t>
            </a:r>
          </a:p>
        </p:txBody>
      </p:sp>
      <p:sp>
        <p:nvSpPr>
          <p:cNvPr id="6" name="Text Placeholder 5">
            <a:extLst>
              <a:ext uri="{FF2B5EF4-FFF2-40B4-BE49-F238E27FC236}">
                <a16:creationId xmlns:a16="http://schemas.microsoft.com/office/drawing/2014/main" id="{3239AB40-4478-DE40-95B9-4348476954F7}"/>
              </a:ext>
            </a:extLst>
          </p:cNvPr>
          <p:cNvSpPr>
            <a:spLocks noGrp="1"/>
          </p:cNvSpPr>
          <p:nvPr>
            <p:ph type="body" sz="quarter" idx="15"/>
          </p:nvPr>
        </p:nvSpPr>
        <p:spPr/>
        <p:txBody>
          <a:bodyPr/>
          <a:lstStyle/>
          <a:p>
            <a:r>
              <a:rPr lang="en-DE"/>
              <a:t>Ausgangspunkt</a:t>
            </a:r>
          </a:p>
        </p:txBody>
      </p:sp>
    </p:spTree>
    <p:extLst>
      <p:ext uri="{BB962C8B-B14F-4D97-AF65-F5344CB8AC3E}">
        <p14:creationId xmlns:p14="http://schemas.microsoft.com/office/powerpoint/2010/main" val="1271010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BD608-09C0-A74F-822E-0FED09D64932}"/>
              </a:ext>
            </a:extLst>
          </p:cNvPr>
          <p:cNvSpPr>
            <a:spLocks noGrp="1"/>
          </p:cNvSpPr>
          <p:nvPr>
            <p:ph type="title"/>
          </p:nvPr>
        </p:nvSpPr>
        <p:spPr/>
        <p:txBody>
          <a:bodyPr/>
          <a:lstStyle/>
          <a:p>
            <a:r>
              <a:rPr lang="en-DE"/>
              <a:t>Frame-Semantik</a:t>
            </a:r>
          </a:p>
        </p:txBody>
      </p:sp>
      <p:sp>
        <p:nvSpPr>
          <p:cNvPr id="3" name="Footer Placeholder 2">
            <a:extLst>
              <a:ext uri="{FF2B5EF4-FFF2-40B4-BE49-F238E27FC236}">
                <a16:creationId xmlns:a16="http://schemas.microsoft.com/office/drawing/2014/main" id="{E8D4D076-E3B3-CA4C-9087-BBC77D0A8A4D}"/>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86A82EF6-1FF3-F045-8D5B-6381ED7084E4}"/>
              </a:ext>
            </a:extLst>
          </p:cNvPr>
          <p:cNvSpPr>
            <a:spLocks noGrp="1"/>
          </p:cNvSpPr>
          <p:nvPr>
            <p:ph type="sldNum" sz="quarter" idx="12"/>
          </p:nvPr>
        </p:nvSpPr>
        <p:spPr/>
        <p:txBody>
          <a:bodyPr/>
          <a:lstStyle/>
          <a:p>
            <a:fld id="{9D195BCC-3514-4B1B-9C18-24F3D67EC549}" type="slidenum">
              <a:rPr lang="de-DE" smtClean="0"/>
              <a:t>85</a:t>
            </a:fld>
            <a:endParaRPr lang="de-DE"/>
          </a:p>
        </p:txBody>
      </p:sp>
      <p:sp>
        <p:nvSpPr>
          <p:cNvPr id="5" name="Text Placeholder 4">
            <a:extLst>
              <a:ext uri="{FF2B5EF4-FFF2-40B4-BE49-F238E27FC236}">
                <a16:creationId xmlns:a16="http://schemas.microsoft.com/office/drawing/2014/main" id="{E172A06D-4F4A-844E-B20D-E2B11D3820BD}"/>
              </a:ext>
            </a:extLst>
          </p:cNvPr>
          <p:cNvSpPr>
            <a:spLocks noGrp="1"/>
          </p:cNvSpPr>
          <p:nvPr>
            <p:ph type="body" sz="quarter" idx="14"/>
          </p:nvPr>
        </p:nvSpPr>
        <p:spPr/>
        <p:txBody>
          <a:bodyPr/>
          <a:lstStyle/>
          <a:p>
            <a:r>
              <a:rPr lang="en-DE"/>
              <a:t>Sprachbenutzende und der Prozess der Bedeutungs</a:t>
            </a:r>
            <a:r>
              <a:rPr lang="en-DE" b="1"/>
              <a:t>konstruktion </a:t>
            </a:r>
            <a:r>
              <a:rPr lang="en-DE"/>
              <a:t>stehen im Mittelpunkt</a:t>
            </a:r>
          </a:p>
          <a:p>
            <a:r>
              <a:rPr lang="en-DE"/>
              <a:t>Ablehnung einer "Zwei-Ebenen-Semantik", die zwischen sprachlichem und nichtsprachlichem Wissen unterscheidet </a:t>
            </a:r>
          </a:p>
          <a:p>
            <a:r>
              <a:rPr lang="en-DE"/>
              <a:t>interpretative Semantik: verfolgt das Ziel, "</a:t>
            </a:r>
            <a:r>
              <a:rPr lang="en-GB"/>
              <a:t>das Wissen, das lexikalische Ausdrücke aufrufen und das wir für ihre Interpretation brauchen, vollumfänglich zu modellieren." (Zima 2021: 163)</a:t>
            </a:r>
            <a:endParaRPr lang="en-DE"/>
          </a:p>
          <a:p>
            <a:endParaRPr lang="en-DE"/>
          </a:p>
          <a:p>
            <a:endParaRPr lang="en-DE"/>
          </a:p>
        </p:txBody>
      </p:sp>
      <p:sp>
        <p:nvSpPr>
          <p:cNvPr id="6" name="Text Placeholder 5">
            <a:extLst>
              <a:ext uri="{FF2B5EF4-FFF2-40B4-BE49-F238E27FC236}">
                <a16:creationId xmlns:a16="http://schemas.microsoft.com/office/drawing/2014/main" id="{51F03D9D-225E-0A40-B79A-27AA86F5D758}"/>
              </a:ext>
            </a:extLst>
          </p:cNvPr>
          <p:cNvSpPr>
            <a:spLocks noGrp="1"/>
          </p:cNvSpPr>
          <p:nvPr>
            <p:ph type="body" sz="quarter" idx="15"/>
          </p:nvPr>
        </p:nvSpPr>
        <p:spPr/>
        <p:txBody>
          <a:bodyPr/>
          <a:lstStyle/>
          <a:p>
            <a:r>
              <a:rPr lang="en-DE"/>
              <a:t>Grundprinzipien</a:t>
            </a:r>
          </a:p>
        </p:txBody>
      </p:sp>
    </p:spTree>
    <p:extLst>
      <p:ext uri="{BB962C8B-B14F-4D97-AF65-F5344CB8AC3E}">
        <p14:creationId xmlns:p14="http://schemas.microsoft.com/office/powerpoint/2010/main" val="3178663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7DA3A-E9D8-034E-90F0-567E8DD3DB80}"/>
              </a:ext>
            </a:extLst>
          </p:cNvPr>
          <p:cNvSpPr>
            <a:spLocks noGrp="1"/>
          </p:cNvSpPr>
          <p:nvPr>
            <p:ph type="title"/>
          </p:nvPr>
        </p:nvSpPr>
        <p:spPr/>
        <p:txBody>
          <a:bodyPr/>
          <a:lstStyle/>
          <a:p>
            <a:r>
              <a:rPr lang="en-DE"/>
              <a:t>Frame-Semantik</a:t>
            </a:r>
          </a:p>
        </p:txBody>
      </p:sp>
      <p:sp>
        <p:nvSpPr>
          <p:cNvPr id="3" name="Footer Placeholder 2">
            <a:extLst>
              <a:ext uri="{FF2B5EF4-FFF2-40B4-BE49-F238E27FC236}">
                <a16:creationId xmlns:a16="http://schemas.microsoft.com/office/drawing/2014/main" id="{B84A0DCB-AF59-9444-BCAD-8DBFF49F5B50}"/>
              </a:ext>
            </a:extLst>
          </p:cNvPr>
          <p:cNvSpPr>
            <a:spLocks noGrp="1"/>
          </p:cNvSpPr>
          <p:nvPr>
            <p:ph type="ftr" sz="quarter" idx="11"/>
          </p:nvPr>
        </p:nvSpPr>
        <p:spPr/>
        <p:txBody>
          <a:bodyPr/>
          <a:lstStyle/>
          <a:p>
            <a:r>
              <a:rPr lang="de-DE"/>
              <a:t>(Zima 2021: 49f.)</a:t>
            </a:r>
          </a:p>
        </p:txBody>
      </p:sp>
      <p:sp>
        <p:nvSpPr>
          <p:cNvPr id="4" name="Slide Number Placeholder 3">
            <a:extLst>
              <a:ext uri="{FF2B5EF4-FFF2-40B4-BE49-F238E27FC236}">
                <a16:creationId xmlns:a16="http://schemas.microsoft.com/office/drawing/2014/main" id="{CCF1A1F1-0DD8-A645-94FE-418581C59D11}"/>
              </a:ext>
            </a:extLst>
          </p:cNvPr>
          <p:cNvSpPr>
            <a:spLocks noGrp="1"/>
          </p:cNvSpPr>
          <p:nvPr>
            <p:ph type="sldNum" sz="quarter" idx="12"/>
          </p:nvPr>
        </p:nvSpPr>
        <p:spPr/>
        <p:txBody>
          <a:bodyPr/>
          <a:lstStyle/>
          <a:p>
            <a:fld id="{9D195BCC-3514-4B1B-9C18-24F3D67EC549}" type="slidenum">
              <a:rPr lang="de-DE" smtClean="0"/>
              <a:t>86</a:t>
            </a:fld>
            <a:endParaRPr lang="de-DE"/>
          </a:p>
        </p:txBody>
      </p:sp>
      <p:sp>
        <p:nvSpPr>
          <p:cNvPr id="5" name="Text Placeholder 4">
            <a:extLst>
              <a:ext uri="{FF2B5EF4-FFF2-40B4-BE49-F238E27FC236}">
                <a16:creationId xmlns:a16="http://schemas.microsoft.com/office/drawing/2014/main" id="{D0B9B47C-EDE5-5142-860C-7BD06107289F}"/>
              </a:ext>
            </a:extLst>
          </p:cNvPr>
          <p:cNvSpPr>
            <a:spLocks noGrp="1"/>
          </p:cNvSpPr>
          <p:nvPr>
            <p:ph type="body" sz="quarter" idx="14"/>
          </p:nvPr>
        </p:nvSpPr>
        <p:spPr/>
        <p:txBody>
          <a:bodyPr/>
          <a:lstStyle/>
          <a:p>
            <a:r>
              <a:rPr lang="en-DE"/>
              <a:t>Frames sind "</a:t>
            </a:r>
            <a:r>
              <a:rPr lang="en-GB"/>
              <a:t>konzeptuelle Wissenseinheiten, die sprachliche Ausdrücke beim Sprachverstehen evozieren, die also Sprachbenutzerinnen und Sprachbenutzer aus ihrem Gedächtnis abrufen, um die Bedeutung eines sprachlichen Ausdrucks zu erfassen" (Ziem 2008: 2)</a:t>
            </a:r>
          </a:p>
          <a:p>
            <a:r>
              <a:rPr lang="en-GB"/>
              <a:t>Frames als Wissensstrukturen / Verstehens- und Deutungsrahmen</a:t>
            </a:r>
          </a:p>
          <a:p>
            <a:endParaRPr lang="en-GB"/>
          </a:p>
          <a:p>
            <a:endParaRPr lang="en-GB"/>
          </a:p>
          <a:p>
            <a:endParaRPr lang="en-DE"/>
          </a:p>
        </p:txBody>
      </p:sp>
      <p:sp>
        <p:nvSpPr>
          <p:cNvPr id="6" name="Text Placeholder 5">
            <a:extLst>
              <a:ext uri="{FF2B5EF4-FFF2-40B4-BE49-F238E27FC236}">
                <a16:creationId xmlns:a16="http://schemas.microsoft.com/office/drawing/2014/main" id="{CCC27E49-5F8A-4845-A225-6232FE7D5CD1}"/>
              </a:ext>
            </a:extLst>
          </p:cNvPr>
          <p:cNvSpPr>
            <a:spLocks noGrp="1"/>
          </p:cNvSpPr>
          <p:nvPr>
            <p:ph type="body" sz="quarter" idx="15"/>
          </p:nvPr>
        </p:nvSpPr>
        <p:spPr/>
        <p:txBody>
          <a:bodyPr/>
          <a:lstStyle/>
          <a:p>
            <a:r>
              <a:rPr lang="en-DE"/>
              <a:t>Frames</a:t>
            </a:r>
          </a:p>
        </p:txBody>
      </p:sp>
    </p:spTree>
    <p:extLst>
      <p:ext uri="{BB962C8B-B14F-4D97-AF65-F5344CB8AC3E}">
        <p14:creationId xmlns:p14="http://schemas.microsoft.com/office/powerpoint/2010/main" val="2261257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B4263-611D-584C-AA3A-E791E26EB48E}"/>
              </a:ext>
            </a:extLst>
          </p:cNvPr>
          <p:cNvSpPr>
            <a:spLocks noGrp="1"/>
          </p:cNvSpPr>
          <p:nvPr>
            <p:ph type="title"/>
          </p:nvPr>
        </p:nvSpPr>
        <p:spPr/>
        <p:txBody>
          <a:bodyPr/>
          <a:lstStyle/>
          <a:p>
            <a:r>
              <a:rPr lang="en-DE"/>
              <a:t>Frame-Semantik</a:t>
            </a:r>
          </a:p>
        </p:txBody>
      </p:sp>
      <p:sp>
        <p:nvSpPr>
          <p:cNvPr id="3" name="Footer Placeholder 2">
            <a:extLst>
              <a:ext uri="{FF2B5EF4-FFF2-40B4-BE49-F238E27FC236}">
                <a16:creationId xmlns:a16="http://schemas.microsoft.com/office/drawing/2014/main" id="{E7955DE9-B42C-2E49-9156-9B72DD83AEE9}"/>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F8143CB9-E05C-C643-9424-F40F1DCA6F81}"/>
              </a:ext>
            </a:extLst>
          </p:cNvPr>
          <p:cNvSpPr>
            <a:spLocks noGrp="1"/>
          </p:cNvSpPr>
          <p:nvPr>
            <p:ph type="sldNum" sz="quarter" idx="12"/>
          </p:nvPr>
        </p:nvSpPr>
        <p:spPr/>
        <p:txBody>
          <a:bodyPr/>
          <a:lstStyle/>
          <a:p>
            <a:fld id="{9D195BCC-3514-4B1B-9C18-24F3D67EC549}" type="slidenum">
              <a:rPr lang="de-DE" smtClean="0"/>
              <a:t>87</a:t>
            </a:fld>
            <a:endParaRPr lang="de-DE"/>
          </a:p>
        </p:txBody>
      </p:sp>
      <p:sp>
        <p:nvSpPr>
          <p:cNvPr id="5" name="Text Placeholder 4">
            <a:extLst>
              <a:ext uri="{FF2B5EF4-FFF2-40B4-BE49-F238E27FC236}">
                <a16:creationId xmlns:a16="http://schemas.microsoft.com/office/drawing/2014/main" id="{B0F57D90-C751-224A-B6C2-DD520828CA77}"/>
              </a:ext>
            </a:extLst>
          </p:cNvPr>
          <p:cNvSpPr>
            <a:spLocks noGrp="1"/>
          </p:cNvSpPr>
          <p:nvPr>
            <p:ph type="body" sz="quarter" idx="14"/>
          </p:nvPr>
        </p:nvSpPr>
        <p:spPr/>
        <p:txBody>
          <a:bodyPr/>
          <a:lstStyle/>
          <a:p>
            <a:r>
              <a:rPr lang="en-DE"/>
              <a:t>Fillmore (1982) unterscheidet zwischen</a:t>
            </a:r>
          </a:p>
          <a:p>
            <a:pPr lvl="1"/>
            <a:r>
              <a:rPr lang="en-DE" b="1"/>
              <a:t>T semantics </a:t>
            </a:r>
            <a:r>
              <a:rPr lang="en-DE"/>
              <a:t>("truth semantics", also Wahrheitswertsemantik)</a:t>
            </a:r>
          </a:p>
          <a:p>
            <a:pPr lvl="1"/>
            <a:r>
              <a:rPr lang="en-DE" b="1"/>
              <a:t>U semantics </a:t>
            </a:r>
            <a:r>
              <a:rPr lang="en-DE"/>
              <a:t>("semantics of understanding")</a:t>
            </a:r>
            <a:endParaRPr lang="en-DE" b="1"/>
          </a:p>
        </p:txBody>
      </p:sp>
      <p:sp>
        <p:nvSpPr>
          <p:cNvPr id="6" name="Text Placeholder 5">
            <a:extLst>
              <a:ext uri="{FF2B5EF4-FFF2-40B4-BE49-F238E27FC236}">
                <a16:creationId xmlns:a16="http://schemas.microsoft.com/office/drawing/2014/main" id="{071C58BD-9B5B-8041-91A3-73C8C4A85A5F}"/>
              </a:ext>
            </a:extLst>
          </p:cNvPr>
          <p:cNvSpPr>
            <a:spLocks noGrp="1"/>
          </p:cNvSpPr>
          <p:nvPr>
            <p:ph type="body" sz="quarter" idx="15"/>
          </p:nvPr>
        </p:nvSpPr>
        <p:spPr/>
        <p:txBody>
          <a:bodyPr/>
          <a:lstStyle/>
          <a:p>
            <a:r>
              <a:rPr lang="en-DE"/>
              <a:t>Frame-Semantik vs. traditionelle Semantik</a:t>
            </a:r>
          </a:p>
        </p:txBody>
      </p:sp>
    </p:spTree>
    <p:extLst>
      <p:ext uri="{BB962C8B-B14F-4D97-AF65-F5344CB8AC3E}">
        <p14:creationId xmlns:p14="http://schemas.microsoft.com/office/powerpoint/2010/main" val="3633261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AF655-ABF6-2E43-87E3-E99A8294EDA5}"/>
              </a:ext>
            </a:extLst>
          </p:cNvPr>
          <p:cNvSpPr>
            <a:spLocks noGrp="1"/>
          </p:cNvSpPr>
          <p:nvPr>
            <p:ph type="title"/>
          </p:nvPr>
        </p:nvSpPr>
        <p:spPr/>
        <p:txBody>
          <a:bodyPr/>
          <a:lstStyle/>
          <a:p>
            <a:r>
              <a:rPr lang="en-DE"/>
              <a:t>Frame-Semantik</a:t>
            </a:r>
          </a:p>
        </p:txBody>
      </p:sp>
      <p:sp>
        <p:nvSpPr>
          <p:cNvPr id="3" name="Footer Placeholder 2">
            <a:extLst>
              <a:ext uri="{FF2B5EF4-FFF2-40B4-BE49-F238E27FC236}">
                <a16:creationId xmlns:a16="http://schemas.microsoft.com/office/drawing/2014/main" id="{5C4A285C-3876-B749-81A8-4B0BE739E205}"/>
              </a:ext>
            </a:extLst>
          </p:cNvPr>
          <p:cNvSpPr>
            <a:spLocks noGrp="1"/>
          </p:cNvSpPr>
          <p:nvPr>
            <p:ph type="ftr" sz="quarter" idx="11"/>
          </p:nvPr>
        </p:nvSpPr>
        <p:spPr/>
        <p:txBody>
          <a:bodyPr/>
          <a:lstStyle/>
          <a:p>
            <a:r>
              <a:rPr lang="de-DE"/>
              <a:t>(vgl. Busse 2009, 2012)</a:t>
            </a:r>
          </a:p>
        </p:txBody>
      </p:sp>
      <p:sp>
        <p:nvSpPr>
          <p:cNvPr id="4" name="Slide Number Placeholder 3">
            <a:extLst>
              <a:ext uri="{FF2B5EF4-FFF2-40B4-BE49-F238E27FC236}">
                <a16:creationId xmlns:a16="http://schemas.microsoft.com/office/drawing/2014/main" id="{246F182A-FAC2-224C-AE94-16D9B96226C3}"/>
              </a:ext>
            </a:extLst>
          </p:cNvPr>
          <p:cNvSpPr>
            <a:spLocks noGrp="1"/>
          </p:cNvSpPr>
          <p:nvPr>
            <p:ph type="sldNum" sz="quarter" idx="12"/>
          </p:nvPr>
        </p:nvSpPr>
        <p:spPr/>
        <p:txBody>
          <a:bodyPr/>
          <a:lstStyle/>
          <a:p>
            <a:fld id="{9D195BCC-3514-4B1B-9C18-24F3D67EC549}" type="slidenum">
              <a:rPr lang="de-DE" smtClean="0"/>
              <a:t>88</a:t>
            </a:fld>
            <a:endParaRPr lang="de-DE"/>
          </a:p>
        </p:txBody>
      </p:sp>
      <p:sp>
        <p:nvSpPr>
          <p:cNvPr id="5" name="Text Placeholder 4">
            <a:extLst>
              <a:ext uri="{FF2B5EF4-FFF2-40B4-BE49-F238E27FC236}">
                <a16:creationId xmlns:a16="http://schemas.microsoft.com/office/drawing/2014/main" id="{2207009C-3A48-0444-AEAA-91721B356F60}"/>
              </a:ext>
            </a:extLst>
          </p:cNvPr>
          <p:cNvSpPr>
            <a:spLocks noGrp="1"/>
          </p:cNvSpPr>
          <p:nvPr>
            <p:ph type="body" sz="quarter" idx="14"/>
          </p:nvPr>
        </p:nvSpPr>
        <p:spPr/>
        <p:txBody>
          <a:bodyPr/>
          <a:lstStyle/>
          <a:p>
            <a:r>
              <a:rPr lang="en-DE"/>
              <a:t>Wir konzentrieren uns hier auf das linguistische Frame-Konzept von Charles J. Fillmore</a:t>
            </a:r>
          </a:p>
          <a:p>
            <a:r>
              <a:rPr lang="en-DE"/>
              <a:t>sehr einflussreiche Frame-Konzepte entwickelten aber auch</a:t>
            </a:r>
          </a:p>
          <a:p>
            <a:pPr lvl="1"/>
            <a:r>
              <a:rPr lang="en-DE"/>
              <a:t>der Psychologe Lawrence Barsalou,</a:t>
            </a:r>
          </a:p>
          <a:p>
            <a:pPr lvl="1"/>
            <a:r>
              <a:rPr lang="en-DE"/>
              <a:t>der Informativer Marvin Minsky (parallel zu Fillmore)</a:t>
            </a:r>
          </a:p>
          <a:p>
            <a:r>
              <a:rPr lang="en-DE"/>
              <a:t>wissenschaftsgeschichtlicher Vorläufer des Frame-Konzepts: Schema-Begriff des Psychologen und Gedächtnisforschers Frederic C. Bartlett (1930er-Jahre)</a:t>
            </a:r>
          </a:p>
        </p:txBody>
      </p:sp>
      <p:sp>
        <p:nvSpPr>
          <p:cNvPr id="6" name="Text Placeholder 5">
            <a:extLst>
              <a:ext uri="{FF2B5EF4-FFF2-40B4-BE49-F238E27FC236}">
                <a16:creationId xmlns:a16="http://schemas.microsoft.com/office/drawing/2014/main" id="{E3432FE2-A504-AD45-B423-641032070734}"/>
              </a:ext>
            </a:extLst>
          </p:cNvPr>
          <p:cNvSpPr>
            <a:spLocks noGrp="1"/>
          </p:cNvSpPr>
          <p:nvPr>
            <p:ph type="body" sz="quarter" idx="15"/>
          </p:nvPr>
        </p:nvSpPr>
        <p:spPr/>
        <p:txBody>
          <a:bodyPr/>
          <a:lstStyle/>
          <a:p>
            <a:r>
              <a:rPr lang="en-DE"/>
              <a:t>Unterschiedliche Auffassungen von Frames</a:t>
            </a:r>
          </a:p>
        </p:txBody>
      </p:sp>
    </p:spTree>
    <p:extLst>
      <p:ext uri="{BB962C8B-B14F-4D97-AF65-F5344CB8AC3E}">
        <p14:creationId xmlns:p14="http://schemas.microsoft.com/office/powerpoint/2010/main" val="118799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5F9A9-E1C5-644C-A261-558050490D7C}"/>
              </a:ext>
            </a:extLst>
          </p:cNvPr>
          <p:cNvSpPr>
            <a:spLocks noGrp="1"/>
          </p:cNvSpPr>
          <p:nvPr>
            <p:ph type="title"/>
          </p:nvPr>
        </p:nvSpPr>
        <p:spPr/>
        <p:txBody>
          <a:bodyPr/>
          <a:lstStyle/>
          <a:p>
            <a:r>
              <a:rPr lang="en-DE"/>
              <a:t>Frame-Semantik</a:t>
            </a:r>
          </a:p>
        </p:txBody>
      </p:sp>
      <p:sp>
        <p:nvSpPr>
          <p:cNvPr id="3" name="Footer Placeholder 2">
            <a:extLst>
              <a:ext uri="{FF2B5EF4-FFF2-40B4-BE49-F238E27FC236}">
                <a16:creationId xmlns:a16="http://schemas.microsoft.com/office/drawing/2014/main" id="{810FD535-6B78-964C-AE2F-C4CD3CF7A5F2}"/>
              </a:ext>
            </a:extLst>
          </p:cNvPr>
          <p:cNvSpPr>
            <a:spLocks noGrp="1"/>
          </p:cNvSpPr>
          <p:nvPr>
            <p:ph type="ftr" sz="quarter" idx="11"/>
          </p:nvPr>
        </p:nvSpPr>
        <p:spPr/>
        <p:txBody>
          <a:bodyPr/>
          <a:lstStyle/>
          <a:p>
            <a:r>
              <a:rPr lang="de-DE"/>
              <a:t>(Zima 2021: 160ff.)</a:t>
            </a:r>
          </a:p>
        </p:txBody>
      </p:sp>
      <p:sp>
        <p:nvSpPr>
          <p:cNvPr id="4" name="Slide Number Placeholder 3">
            <a:extLst>
              <a:ext uri="{FF2B5EF4-FFF2-40B4-BE49-F238E27FC236}">
                <a16:creationId xmlns:a16="http://schemas.microsoft.com/office/drawing/2014/main" id="{A7D3B9D7-384C-3A40-A733-8247E8E5DFE3}"/>
              </a:ext>
            </a:extLst>
          </p:cNvPr>
          <p:cNvSpPr>
            <a:spLocks noGrp="1"/>
          </p:cNvSpPr>
          <p:nvPr>
            <p:ph type="sldNum" sz="quarter" idx="12"/>
          </p:nvPr>
        </p:nvSpPr>
        <p:spPr/>
        <p:txBody>
          <a:bodyPr/>
          <a:lstStyle/>
          <a:p>
            <a:fld id="{9D195BCC-3514-4B1B-9C18-24F3D67EC549}" type="slidenum">
              <a:rPr lang="de-DE" smtClean="0"/>
              <a:t>89</a:t>
            </a:fld>
            <a:endParaRPr lang="de-DE"/>
          </a:p>
        </p:txBody>
      </p:sp>
      <p:sp>
        <p:nvSpPr>
          <p:cNvPr id="5" name="Text Placeholder 4">
            <a:extLst>
              <a:ext uri="{FF2B5EF4-FFF2-40B4-BE49-F238E27FC236}">
                <a16:creationId xmlns:a16="http://schemas.microsoft.com/office/drawing/2014/main" id="{77C85A00-43B0-9F43-9093-E0E3E257EDA7}"/>
              </a:ext>
            </a:extLst>
          </p:cNvPr>
          <p:cNvSpPr>
            <a:spLocks noGrp="1"/>
          </p:cNvSpPr>
          <p:nvPr>
            <p:ph type="body" sz="quarter" idx="14"/>
          </p:nvPr>
        </p:nvSpPr>
        <p:spPr>
          <a:xfrm>
            <a:off x="521550" y="1495648"/>
            <a:ext cx="8101012" cy="3311525"/>
          </a:xfrm>
        </p:spPr>
        <p:txBody>
          <a:bodyPr/>
          <a:lstStyle/>
          <a:p>
            <a:r>
              <a:rPr lang="en-DE" sz="1900"/>
              <a:t>Frames haben komplexe "Leerstellen", die im konkreten Sprachgebrauch unterschiedlich besetzt werden können</a:t>
            </a:r>
          </a:p>
          <a:p>
            <a:r>
              <a:rPr lang="en-DE" sz="1900"/>
              <a:t>In frühen Arbeiten von Fillmore hießen diese Leerstellen Tiefenkasus (</a:t>
            </a:r>
            <a:r>
              <a:rPr lang="en-DE" sz="1900" i="1"/>
              <a:t>deep case</a:t>
            </a:r>
            <a:r>
              <a:rPr lang="en-DE" sz="1900"/>
              <a:t>), bisweilen spricht man von semant. Rollen, gängig ist heute jedoch v.a. der Begriff des </a:t>
            </a:r>
            <a:r>
              <a:rPr lang="en-DE" sz="1900" b="1"/>
              <a:t>Frame-Elements</a:t>
            </a:r>
          </a:p>
          <a:p>
            <a:r>
              <a:rPr lang="en-DE" sz="1900"/>
              <a:t>z.B. hat der </a:t>
            </a:r>
            <a:r>
              <a:rPr lang="en-DE" sz="1900" i="1"/>
              <a:t>commercial-event</a:t>
            </a:r>
            <a:r>
              <a:rPr lang="en-DE" sz="1900"/>
              <a:t>-Frame als Kern-FEs </a:t>
            </a:r>
            <a:r>
              <a:rPr lang="en-DE" sz="1900" i="1"/>
              <a:t>buyer, seller, good, money</a:t>
            </a:r>
            <a:r>
              <a:rPr lang="en-DE" sz="1900"/>
              <a:t>, zusätzlich verschiedene Nicht-Kern-FEs wie z.B. </a:t>
            </a:r>
            <a:r>
              <a:rPr lang="en-DE" sz="1900" i="1"/>
              <a:t>manner, purpose</a:t>
            </a:r>
            <a:endParaRPr lang="en-DE" sz="1900"/>
          </a:p>
          <a:p>
            <a:r>
              <a:rPr lang="en-DE" sz="1900"/>
              <a:t>Im tatsächlichen Gebrauch sind die FEs dann mit konkreten </a:t>
            </a:r>
            <a:r>
              <a:rPr lang="en-DE" sz="1900" b="1"/>
              <a:t>Füllwerten </a:t>
            </a:r>
            <a:r>
              <a:rPr lang="en-DE" sz="1900"/>
              <a:t>besetzt: </a:t>
            </a:r>
            <a:r>
              <a:rPr lang="en-DE" sz="1900" i="1"/>
              <a:t>Sie </a:t>
            </a:r>
            <a:r>
              <a:rPr lang="en-DE" sz="1900"/>
              <a:t>[Buyer] </a:t>
            </a:r>
            <a:r>
              <a:rPr lang="en-DE" sz="1900" i="1"/>
              <a:t>kaufte eine PlayStation </a:t>
            </a:r>
            <a:r>
              <a:rPr lang="en-DE" sz="1900"/>
              <a:t>[Good] </a:t>
            </a:r>
            <a:r>
              <a:rPr lang="en-DE" sz="1900" i="1"/>
              <a:t>für wenig Geld </a:t>
            </a:r>
            <a:r>
              <a:rPr lang="en-DE" sz="1900"/>
              <a:t>[Money] </a:t>
            </a:r>
            <a:r>
              <a:rPr lang="en-DE" sz="1900" i="1"/>
              <a:t>bei Ebay </a:t>
            </a:r>
            <a:r>
              <a:rPr lang="en-DE" sz="1900"/>
              <a:t>[Seller], </a:t>
            </a:r>
            <a:r>
              <a:rPr lang="en-DE" sz="1900" i="1"/>
              <a:t>um "My Dinner with André – The Game" zu zocken </a:t>
            </a:r>
            <a:r>
              <a:rPr lang="en-DE" sz="1900"/>
              <a:t>[Purpose]</a:t>
            </a:r>
          </a:p>
          <a:p>
            <a:endParaRPr lang="en-DE" sz="1900"/>
          </a:p>
        </p:txBody>
      </p:sp>
      <p:sp>
        <p:nvSpPr>
          <p:cNvPr id="6" name="Text Placeholder 5">
            <a:extLst>
              <a:ext uri="{FF2B5EF4-FFF2-40B4-BE49-F238E27FC236}">
                <a16:creationId xmlns:a16="http://schemas.microsoft.com/office/drawing/2014/main" id="{32271157-1D01-8742-868D-57D9748973BC}"/>
              </a:ext>
            </a:extLst>
          </p:cNvPr>
          <p:cNvSpPr>
            <a:spLocks noGrp="1"/>
          </p:cNvSpPr>
          <p:nvPr>
            <p:ph type="body" sz="quarter" idx="15"/>
          </p:nvPr>
        </p:nvSpPr>
        <p:spPr/>
        <p:txBody>
          <a:bodyPr/>
          <a:lstStyle/>
          <a:p>
            <a:r>
              <a:rPr lang="en-DE"/>
              <a:t>Frame-Elemente und Standardwerte</a:t>
            </a:r>
          </a:p>
        </p:txBody>
      </p:sp>
    </p:spTree>
    <p:extLst>
      <p:ext uri="{BB962C8B-B14F-4D97-AF65-F5344CB8AC3E}">
        <p14:creationId xmlns:p14="http://schemas.microsoft.com/office/powerpoint/2010/main" val="4122804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Die (erste) kognitive Revolution</a:t>
            </a:r>
          </a:p>
        </p:txBody>
      </p:sp>
      <p:sp>
        <p:nvSpPr>
          <p:cNvPr id="3" name="Inhaltsplatzhalter 2"/>
          <p:cNvSpPr>
            <a:spLocks noGrp="1"/>
          </p:cNvSpPr>
          <p:nvPr>
            <p:ph idx="1"/>
          </p:nvPr>
        </p:nvSpPr>
        <p:spPr>
          <a:xfrm>
            <a:off x="543803" y="1206773"/>
            <a:ext cx="6179820" cy="3398663"/>
          </a:xfrm>
        </p:spPr>
        <p:txBody>
          <a:bodyPr/>
          <a:lstStyle/>
          <a:p>
            <a:r>
              <a:rPr lang="de-DE" sz="2000"/>
              <a:t>Chomsky (1959): Rezension zu Skinners „Verbal Behaviour“</a:t>
            </a:r>
          </a:p>
          <a:p>
            <a:r>
              <a:rPr lang="de-DE" sz="2000"/>
              <a:t>Behaviorismus kann vieles nicht erklären, z.B. Verständnis von Wörtern mit nicht aus eigener Erfahrung bekanntem Denotat</a:t>
            </a:r>
          </a:p>
          <a:p>
            <a:endParaRPr lang="de-DE" sz="2000"/>
          </a:p>
          <a:p>
            <a:pPr marL="0" indent="0">
              <a:buNone/>
            </a:pPr>
            <a:r>
              <a:rPr lang="de-DE" sz="2000">
                <a:sym typeface="Wingdings" panose="05000000000000000000" pitchFamily="2" charset="2"/>
              </a:rPr>
              <a:t> </a:t>
            </a:r>
            <a:r>
              <a:rPr lang="de-DE" sz="2000" b="1">
                <a:sym typeface="Wingdings" panose="05000000000000000000" pitchFamily="2" charset="2"/>
              </a:rPr>
              <a:t>Poverty of Stimulus</a:t>
            </a:r>
            <a:endParaRPr lang="de-DE" sz="2000"/>
          </a:p>
          <a:p>
            <a:endParaRPr lang="de-DE" sz="2000"/>
          </a:p>
        </p:txBody>
      </p:sp>
    </p:spTree>
    <p:extLst>
      <p:ext uri="{BB962C8B-B14F-4D97-AF65-F5344CB8AC3E}">
        <p14:creationId xmlns:p14="http://schemas.microsoft.com/office/powerpoint/2010/main" val="2622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6C5DF-8560-AD41-9442-E16B1E37D5F9}"/>
              </a:ext>
            </a:extLst>
          </p:cNvPr>
          <p:cNvSpPr>
            <a:spLocks noGrp="1"/>
          </p:cNvSpPr>
          <p:nvPr>
            <p:ph type="title"/>
          </p:nvPr>
        </p:nvSpPr>
        <p:spPr/>
        <p:txBody>
          <a:bodyPr/>
          <a:lstStyle/>
          <a:p>
            <a:r>
              <a:rPr lang="en-DE"/>
              <a:t>Frame-Semantik</a:t>
            </a:r>
          </a:p>
        </p:txBody>
      </p:sp>
      <p:sp>
        <p:nvSpPr>
          <p:cNvPr id="3" name="Footer Placeholder 2">
            <a:extLst>
              <a:ext uri="{FF2B5EF4-FFF2-40B4-BE49-F238E27FC236}">
                <a16:creationId xmlns:a16="http://schemas.microsoft.com/office/drawing/2014/main" id="{A778A363-1EB6-1648-AA3D-F925A2FE7100}"/>
              </a:ext>
            </a:extLst>
          </p:cNvPr>
          <p:cNvSpPr>
            <a:spLocks noGrp="1"/>
          </p:cNvSpPr>
          <p:nvPr>
            <p:ph type="ftr" sz="quarter" idx="11"/>
          </p:nvPr>
        </p:nvSpPr>
        <p:spPr/>
        <p:txBody>
          <a:bodyPr/>
          <a:lstStyle/>
          <a:p>
            <a:r>
              <a:rPr lang="de-DE"/>
              <a:t>(Zima 2021: 163)</a:t>
            </a:r>
          </a:p>
        </p:txBody>
      </p:sp>
      <p:sp>
        <p:nvSpPr>
          <p:cNvPr id="4" name="Slide Number Placeholder 3">
            <a:extLst>
              <a:ext uri="{FF2B5EF4-FFF2-40B4-BE49-F238E27FC236}">
                <a16:creationId xmlns:a16="http://schemas.microsoft.com/office/drawing/2014/main" id="{CDF36D89-6187-554A-9854-FDC144B43705}"/>
              </a:ext>
            </a:extLst>
          </p:cNvPr>
          <p:cNvSpPr>
            <a:spLocks noGrp="1"/>
          </p:cNvSpPr>
          <p:nvPr>
            <p:ph type="sldNum" sz="quarter" idx="12"/>
          </p:nvPr>
        </p:nvSpPr>
        <p:spPr/>
        <p:txBody>
          <a:bodyPr/>
          <a:lstStyle/>
          <a:p>
            <a:fld id="{9D195BCC-3514-4B1B-9C18-24F3D67EC549}" type="slidenum">
              <a:rPr lang="de-DE" smtClean="0"/>
              <a:t>90</a:t>
            </a:fld>
            <a:endParaRPr lang="de-DE"/>
          </a:p>
        </p:txBody>
      </p:sp>
      <p:sp>
        <p:nvSpPr>
          <p:cNvPr id="5" name="Text Placeholder 4">
            <a:extLst>
              <a:ext uri="{FF2B5EF4-FFF2-40B4-BE49-F238E27FC236}">
                <a16:creationId xmlns:a16="http://schemas.microsoft.com/office/drawing/2014/main" id="{A442D0E3-0342-CB4C-9E92-CF45289A2370}"/>
              </a:ext>
            </a:extLst>
          </p:cNvPr>
          <p:cNvSpPr>
            <a:spLocks noGrp="1"/>
          </p:cNvSpPr>
          <p:nvPr>
            <p:ph type="body" sz="quarter" idx="14"/>
          </p:nvPr>
        </p:nvSpPr>
        <p:spPr/>
        <p:txBody>
          <a:bodyPr/>
          <a:lstStyle/>
          <a:p>
            <a:r>
              <a:rPr lang="en-DE" sz="2400"/>
              <a:t>Lexikalische Einheiten unterscheiden sich bezüglich der </a:t>
            </a:r>
            <a:r>
              <a:rPr lang="en-DE" sz="2400" b="1"/>
              <a:t>Standardwerte</a:t>
            </a:r>
            <a:r>
              <a:rPr lang="en-DE" sz="2400"/>
              <a:t>, die Frame-Elementen zugeordnet sind, vgl. z.B.</a:t>
            </a:r>
          </a:p>
          <a:p>
            <a:pPr lvl="1"/>
            <a:r>
              <a:rPr lang="en-GB" sz="2000" i="1"/>
              <a:t>verscherbeln</a:t>
            </a:r>
            <a:r>
              <a:rPr lang="en-GB" sz="2000"/>
              <a:t>: Standardwert für das Frameelement/die Leerstelle GELD: "(zu) wenig", z.B. </a:t>
            </a:r>
            <a:r>
              <a:rPr lang="en-GB" sz="2000" i="1"/>
              <a:t>Bevor er zu seiner Weltreise aufgebrochen ist, hat er seinen gesamten Besitz verscherbelt.</a:t>
            </a:r>
          </a:p>
          <a:p>
            <a:pPr lvl="1"/>
            <a:r>
              <a:rPr lang="en-GB" sz="2000" i="1"/>
              <a:t>Wucher treiben</a:t>
            </a:r>
            <a:r>
              <a:rPr lang="en-GB" sz="2000"/>
              <a:t>: Standardwert für GELD: "(zu) viel", z.B. </a:t>
            </a:r>
            <a:r>
              <a:rPr lang="en-GB" sz="2000" i="1"/>
              <a:t>Mit den neu erschlossenen Baugründen treibt die Stadt Wucher.</a:t>
            </a:r>
          </a:p>
          <a:p>
            <a:endParaRPr lang="en-DE" sz="2400"/>
          </a:p>
        </p:txBody>
      </p:sp>
      <p:sp>
        <p:nvSpPr>
          <p:cNvPr id="6" name="Text Placeholder 5">
            <a:extLst>
              <a:ext uri="{FF2B5EF4-FFF2-40B4-BE49-F238E27FC236}">
                <a16:creationId xmlns:a16="http://schemas.microsoft.com/office/drawing/2014/main" id="{2EEE7B7D-9401-2E4F-8CA1-3BEE901B2CCC}"/>
              </a:ext>
            </a:extLst>
          </p:cNvPr>
          <p:cNvSpPr>
            <a:spLocks noGrp="1"/>
          </p:cNvSpPr>
          <p:nvPr>
            <p:ph type="body" sz="quarter" idx="15"/>
          </p:nvPr>
        </p:nvSpPr>
        <p:spPr/>
        <p:txBody>
          <a:bodyPr/>
          <a:lstStyle/>
          <a:p>
            <a:r>
              <a:rPr lang="en-DE"/>
              <a:t>Frame-Elemente und Standardwerte</a:t>
            </a:r>
          </a:p>
        </p:txBody>
      </p:sp>
    </p:spTree>
    <p:extLst>
      <p:ext uri="{BB962C8B-B14F-4D97-AF65-F5344CB8AC3E}">
        <p14:creationId xmlns:p14="http://schemas.microsoft.com/office/powerpoint/2010/main" val="1880370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8BEC7-E044-E441-8C07-8F4FF432AF3D}"/>
              </a:ext>
            </a:extLst>
          </p:cNvPr>
          <p:cNvSpPr>
            <a:spLocks noGrp="1"/>
          </p:cNvSpPr>
          <p:nvPr>
            <p:ph type="title"/>
          </p:nvPr>
        </p:nvSpPr>
        <p:spPr/>
        <p:txBody>
          <a:bodyPr/>
          <a:lstStyle/>
          <a:p>
            <a:r>
              <a:rPr lang="en-DE"/>
              <a:t>Frame-Semantik</a:t>
            </a:r>
          </a:p>
        </p:txBody>
      </p:sp>
      <p:sp>
        <p:nvSpPr>
          <p:cNvPr id="3" name="Footer Placeholder 2">
            <a:extLst>
              <a:ext uri="{FF2B5EF4-FFF2-40B4-BE49-F238E27FC236}">
                <a16:creationId xmlns:a16="http://schemas.microsoft.com/office/drawing/2014/main" id="{417DE4DD-23EB-8C4D-9CDC-BD5B65C91E2F}"/>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442F26B0-45E3-F64A-B185-8EA3B7CE6CFB}"/>
              </a:ext>
            </a:extLst>
          </p:cNvPr>
          <p:cNvSpPr>
            <a:spLocks noGrp="1"/>
          </p:cNvSpPr>
          <p:nvPr>
            <p:ph type="sldNum" sz="quarter" idx="12"/>
          </p:nvPr>
        </p:nvSpPr>
        <p:spPr/>
        <p:txBody>
          <a:bodyPr/>
          <a:lstStyle/>
          <a:p>
            <a:fld id="{9D195BCC-3514-4B1B-9C18-24F3D67EC549}" type="slidenum">
              <a:rPr lang="de-DE" smtClean="0"/>
              <a:t>91</a:t>
            </a:fld>
            <a:endParaRPr lang="de-DE"/>
          </a:p>
        </p:txBody>
      </p:sp>
      <p:sp>
        <p:nvSpPr>
          <p:cNvPr id="5" name="Text Placeholder 4">
            <a:extLst>
              <a:ext uri="{FF2B5EF4-FFF2-40B4-BE49-F238E27FC236}">
                <a16:creationId xmlns:a16="http://schemas.microsoft.com/office/drawing/2014/main" id="{F97B5886-8DAC-1642-BC1A-20964079C8AE}"/>
              </a:ext>
            </a:extLst>
          </p:cNvPr>
          <p:cNvSpPr>
            <a:spLocks noGrp="1"/>
          </p:cNvSpPr>
          <p:nvPr>
            <p:ph type="body" sz="quarter" idx="14"/>
          </p:nvPr>
        </p:nvSpPr>
        <p:spPr/>
        <p:txBody>
          <a:bodyPr/>
          <a:lstStyle/>
          <a:p>
            <a:pPr marL="0" indent="0">
              <a:buNone/>
            </a:pPr>
            <a:r>
              <a:rPr lang="en-DE" i="1"/>
              <a:t>Bei der Party im städtischen Schwimmbad erfreute sich der 10-Meter-Sprungturm großer Beliebtheit. Nächstes Mal sollte man vielleicht Wasser ins Becken lassen.</a:t>
            </a:r>
          </a:p>
          <a:p>
            <a:pPr marL="0" indent="0">
              <a:buNone/>
            </a:pPr>
            <a:endParaRPr lang="en-DE" i="1"/>
          </a:p>
          <a:p>
            <a:pPr marL="0" indent="0">
              <a:buNone/>
            </a:pPr>
            <a:r>
              <a:rPr lang="en-GB" i="1"/>
              <a:t>Ich lasse meinen Steuerberater meine Steuerklärung machen, weil das Zeit spart: Letztes Frühjahr hat mir das zehn Jahre erspart.</a:t>
            </a:r>
            <a:r>
              <a:rPr lang="en-GB"/>
              <a:t> </a:t>
            </a:r>
          </a:p>
          <a:p>
            <a:pPr marL="0" indent="0">
              <a:buNone/>
            </a:pPr>
            <a:r>
              <a:rPr lang="en-GB"/>
              <a:t>(Coulson &amp; Kutas 1999, Übers. aus Zima 2021)</a:t>
            </a:r>
          </a:p>
          <a:p>
            <a:pPr marL="0" indent="0">
              <a:buNone/>
            </a:pPr>
            <a:endParaRPr lang="en-DE" i="1"/>
          </a:p>
        </p:txBody>
      </p:sp>
      <p:sp>
        <p:nvSpPr>
          <p:cNvPr id="6" name="Text Placeholder 5">
            <a:extLst>
              <a:ext uri="{FF2B5EF4-FFF2-40B4-BE49-F238E27FC236}">
                <a16:creationId xmlns:a16="http://schemas.microsoft.com/office/drawing/2014/main" id="{C09D61CB-2255-E748-9B7E-A61B209456BD}"/>
              </a:ext>
            </a:extLst>
          </p:cNvPr>
          <p:cNvSpPr>
            <a:spLocks noGrp="1"/>
          </p:cNvSpPr>
          <p:nvPr>
            <p:ph type="body" sz="quarter" idx="15"/>
          </p:nvPr>
        </p:nvSpPr>
        <p:spPr/>
        <p:txBody>
          <a:bodyPr/>
          <a:lstStyle/>
          <a:p>
            <a:r>
              <a:rPr lang="en-DE"/>
              <a:t>Frame shifts und Default-Annahmen</a:t>
            </a:r>
          </a:p>
        </p:txBody>
      </p:sp>
    </p:spTree>
    <p:extLst>
      <p:ext uri="{BB962C8B-B14F-4D97-AF65-F5344CB8AC3E}">
        <p14:creationId xmlns:p14="http://schemas.microsoft.com/office/powerpoint/2010/main" val="401094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D5239-21E9-9A4B-AD8F-383C29328F40}"/>
              </a:ext>
            </a:extLst>
          </p:cNvPr>
          <p:cNvSpPr>
            <a:spLocks noGrp="1"/>
          </p:cNvSpPr>
          <p:nvPr>
            <p:ph type="title"/>
          </p:nvPr>
        </p:nvSpPr>
        <p:spPr/>
        <p:txBody>
          <a:bodyPr/>
          <a:lstStyle/>
          <a:p>
            <a:r>
              <a:rPr lang="en-DE"/>
              <a:t>Frame-Semantik</a:t>
            </a:r>
          </a:p>
        </p:txBody>
      </p:sp>
      <p:sp>
        <p:nvSpPr>
          <p:cNvPr id="3" name="Footer Placeholder 2">
            <a:extLst>
              <a:ext uri="{FF2B5EF4-FFF2-40B4-BE49-F238E27FC236}">
                <a16:creationId xmlns:a16="http://schemas.microsoft.com/office/drawing/2014/main" id="{4D017FF6-C31F-684B-A05C-E52DF4A92CDB}"/>
              </a:ext>
            </a:extLst>
          </p:cNvPr>
          <p:cNvSpPr>
            <a:spLocks noGrp="1"/>
          </p:cNvSpPr>
          <p:nvPr>
            <p:ph type="ftr" sz="quarter" idx="11"/>
          </p:nvPr>
        </p:nvSpPr>
        <p:spPr/>
        <p:txBody>
          <a:bodyPr/>
          <a:lstStyle/>
          <a:p>
            <a:r>
              <a:rPr lang="de-DE"/>
              <a:t>(Zima 2021: 162)</a:t>
            </a:r>
          </a:p>
        </p:txBody>
      </p:sp>
      <p:sp>
        <p:nvSpPr>
          <p:cNvPr id="4" name="Slide Number Placeholder 3">
            <a:extLst>
              <a:ext uri="{FF2B5EF4-FFF2-40B4-BE49-F238E27FC236}">
                <a16:creationId xmlns:a16="http://schemas.microsoft.com/office/drawing/2014/main" id="{628F0917-28D6-1F4E-9818-DB9022A6937F}"/>
              </a:ext>
            </a:extLst>
          </p:cNvPr>
          <p:cNvSpPr>
            <a:spLocks noGrp="1"/>
          </p:cNvSpPr>
          <p:nvPr>
            <p:ph type="sldNum" sz="quarter" idx="12"/>
          </p:nvPr>
        </p:nvSpPr>
        <p:spPr/>
        <p:txBody>
          <a:bodyPr/>
          <a:lstStyle/>
          <a:p>
            <a:fld id="{9D195BCC-3514-4B1B-9C18-24F3D67EC549}" type="slidenum">
              <a:rPr lang="de-DE" smtClean="0"/>
              <a:t>92</a:t>
            </a:fld>
            <a:endParaRPr lang="de-DE"/>
          </a:p>
        </p:txBody>
      </p:sp>
      <p:sp>
        <p:nvSpPr>
          <p:cNvPr id="5" name="Text Placeholder 4">
            <a:extLst>
              <a:ext uri="{FF2B5EF4-FFF2-40B4-BE49-F238E27FC236}">
                <a16:creationId xmlns:a16="http://schemas.microsoft.com/office/drawing/2014/main" id="{FCFC2B80-9CD7-2346-BAB9-F05EB8BDF701}"/>
              </a:ext>
            </a:extLst>
          </p:cNvPr>
          <p:cNvSpPr>
            <a:spLocks noGrp="1"/>
          </p:cNvSpPr>
          <p:nvPr>
            <p:ph type="body" sz="quarter" idx="14"/>
          </p:nvPr>
        </p:nvSpPr>
        <p:spPr/>
        <p:txBody>
          <a:bodyPr/>
          <a:lstStyle/>
          <a:p>
            <a:r>
              <a:rPr lang="en-DE"/>
              <a:t>Die Frame-Semantik Fillmorescher Prägung ist in der </a:t>
            </a:r>
            <a:r>
              <a:rPr lang="en-DE" b="1"/>
              <a:t>Valenztheorie </a:t>
            </a:r>
            <a:r>
              <a:rPr lang="en-DE"/>
              <a:t>verwurzelt</a:t>
            </a:r>
          </a:p>
          <a:p>
            <a:r>
              <a:rPr lang="en-DE"/>
              <a:t>Diese auf Lucien Tesnière zurückgehende Theorie nimmt an, dass das Verb quasi den Dreh- und Angelpunkt eines Satzes bildet</a:t>
            </a:r>
          </a:p>
          <a:p>
            <a:r>
              <a:rPr lang="en-DE"/>
              <a:t>ähnlich wie ein Atom eine bestimmte Wertigkeit (Valenz) hat, die darüber bestimmt, mit wie vielen anderen Atomen es sich verbindet, haben auch Verben entsprechende "Leerstellen", an die sog. Argumente "andocken" können:</a:t>
            </a:r>
          </a:p>
          <a:p>
            <a:endParaRPr lang="en-DE"/>
          </a:p>
          <a:p>
            <a:pPr marL="0" indent="0" algn="ctr">
              <a:buNone/>
            </a:pPr>
            <a:r>
              <a:rPr lang="en-DE" i="1"/>
              <a:t>*Ich kaufe. – Ich kaufe ein A. </a:t>
            </a:r>
          </a:p>
        </p:txBody>
      </p:sp>
      <p:sp>
        <p:nvSpPr>
          <p:cNvPr id="6" name="Text Placeholder 5">
            <a:extLst>
              <a:ext uri="{FF2B5EF4-FFF2-40B4-BE49-F238E27FC236}">
                <a16:creationId xmlns:a16="http://schemas.microsoft.com/office/drawing/2014/main" id="{E3B648A1-E513-BC41-B1AB-75186AF3138D}"/>
              </a:ext>
            </a:extLst>
          </p:cNvPr>
          <p:cNvSpPr>
            <a:spLocks noGrp="1"/>
          </p:cNvSpPr>
          <p:nvPr>
            <p:ph type="body" sz="quarter" idx="15"/>
          </p:nvPr>
        </p:nvSpPr>
        <p:spPr/>
        <p:txBody>
          <a:bodyPr/>
          <a:lstStyle/>
          <a:p>
            <a:r>
              <a:rPr lang="en-DE"/>
              <a:t>Framesemantik und Valenzgrammatik</a:t>
            </a:r>
          </a:p>
        </p:txBody>
      </p:sp>
    </p:spTree>
    <p:extLst>
      <p:ext uri="{BB962C8B-B14F-4D97-AF65-F5344CB8AC3E}">
        <p14:creationId xmlns:p14="http://schemas.microsoft.com/office/powerpoint/2010/main" val="403607801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B4717-1923-8C4D-9374-4C8070642A6D}"/>
              </a:ext>
            </a:extLst>
          </p:cNvPr>
          <p:cNvSpPr>
            <a:spLocks noGrp="1"/>
          </p:cNvSpPr>
          <p:nvPr>
            <p:ph type="title"/>
          </p:nvPr>
        </p:nvSpPr>
        <p:spPr/>
        <p:txBody>
          <a:bodyPr/>
          <a:lstStyle/>
          <a:p>
            <a:r>
              <a:rPr lang="en-DE"/>
              <a:t>Frame-Semantik</a:t>
            </a:r>
          </a:p>
        </p:txBody>
      </p:sp>
      <p:sp>
        <p:nvSpPr>
          <p:cNvPr id="3" name="Footer Placeholder 2">
            <a:extLst>
              <a:ext uri="{FF2B5EF4-FFF2-40B4-BE49-F238E27FC236}">
                <a16:creationId xmlns:a16="http://schemas.microsoft.com/office/drawing/2014/main" id="{B279FEB9-9754-C245-9FE1-66B6C197774D}"/>
              </a:ext>
            </a:extLst>
          </p:cNvPr>
          <p:cNvSpPr>
            <a:spLocks noGrp="1"/>
          </p:cNvSpPr>
          <p:nvPr>
            <p:ph type="ftr" sz="quarter" idx="11"/>
          </p:nvPr>
        </p:nvSpPr>
        <p:spPr/>
        <p:txBody>
          <a:bodyPr/>
          <a:lstStyle/>
          <a:p>
            <a:r>
              <a:rPr lang="de-DE"/>
              <a:t>https://grammis.ids-mannheim.de/verbs/view/400692/1, https://gsw.phil.hhu.de/framenet/frame?id=371&amp;s=2</a:t>
            </a:r>
          </a:p>
        </p:txBody>
      </p:sp>
      <p:sp>
        <p:nvSpPr>
          <p:cNvPr id="4" name="Slide Number Placeholder 3">
            <a:extLst>
              <a:ext uri="{FF2B5EF4-FFF2-40B4-BE49-F238E27FC236}">
                <a16:creationId xmlns:a16="http://schemas.microsoft.com/office/drawing/2014/main" id="{49F47269-6C7D-F347-938F-4BDA3C4110AF}"/>
              </a:ext>
            </a:extLst>
          </p:cNvPr>
          <p:cNvSpPr>
            <a:spLocks noGrp="1"/>
          </p:cNvSpPr>
          <p:nvPr>
            <p:ph type="sldNum" sz="quarter" idx="12"/>
          </p:nvPr>
        </p:nvSpPr>
        <p:spPr/>
        <p:txBody>
          <a:bodyPr/>
          <a:lstStyle/>
          <a:p>
            <a:fld id="{9D195BCC-3514-4B1B-9C18-24F3D67EC549}" type="slidenum">
              <a:rPr lang="de-DE" smtClean="0"/>
              <a:t>93</a:t>
            </a:fld>
            <a:endParaRPr lang="de-DE"/>
          </a:p>
        </p:txBody>
      </p:sp>
      <p:sp>
        <p:nvSpPr>
          <p:cNvPr id="5" name="Text Placeholder 4">
            <a:extLst>
              <a:ext uri="{FF2B5EF4-FFF2-40B4-BE49-F238E27FC236}">
                <a16:creationId xmlns:a16="http://schemas.microsoft.com/office/drawing/2014/main" id="{1A7C4DEA-1563-1E4F-B22C-2D4CF0C5400B}"/>
              </a:ext>
            </a:extLst>
          </p:cNvPr>
          <p:cNvSpPr>
            <a:spLocks noGrp="1"/>
          </p:cNvSpPr>
          <p:nvPr>
            <p:ph type="body" sz="quarter" idx="14"/>
          </p:nvPr>
        </p:nvSpPr>
        <p:spPr/>
        <p:txBody>
          <a:bodyPr/>
          <a:lstStyle/>
          <a:p>
            <a:r>
              <a:rPr lang="en-DE"/>
              <a:t>Beispiel </a:t>
            </a:r>
            <a:r>
              <a:rPr lang="en-DE" i="1"/>
              <a:t>kaufen/</a:t>
            </a:r>
            <a:r>
              <a:rPr lang="en-DE"/>
              <a:t>COMMERCIAL EVENT-Frame: </a:t>
            </a:r>
          </a:p>
        </p:txBody>
      </p:sp>
      <p:sp>
        <p:nvSpPr>
          <p:cNvPr id="6" name="Text Placeholder 5">
            <a:extLst>
              <a:ext uri="{FF2B5EF4-FFF2-40B4-BE49-F238E27FC236}">
                <a16:creationId xmlns:a16="http://schemas.microsoft.com/office/drawing/2014/main" id="{78FCFA30-16A4-8345-A428-FEEE4857C3F9}"/>
              </a:ext>
            </a:extLst>
          </p:cNvPr>
          <p:cNvSpPr>
            <a:spLocks noGrp="1"/>
          </p:cNvSpPr>
          <p:nvPr>
            <p:ph type="body" sz="quarter" idx="15"/>
          </p:nvPr>
        </p:nvSpPr>
        <p:spPr/>
        <p:txBody>
          <a:bodyPr/>
          <a:lstStyle/>
          <a:p>
            <a:r>
              <a:rPr lang="en-DE"/>
              <a:t>Framesemantik und Valenzgrammatik</a:t>
            </a:r>
          </a:p>
        </p:txBody>
      </p:sp>
      <p:sp>
        <p:nvSpPr>
          <p:cNvPr id="7" name="TextBox 6">
            <a:extLst>
              <a:ext uri="{FF2B5EF4-FFF2-40B4-BE49-F238E27FC236}">
                <a16:creationId xmlns:a16="http://schemas.microsoft.com/office/drawing/2014/main" id="{84D026FF-81D3-D144-9BAA-4D2153253A51}"/>
              </a:ext>
            </a:extLst>
          </p:cNvPr>
          <p:cNvSpPr txBox="1"/>
          <p:nvPr/>
        </p:nvSpPr>
        <p:spPr>
          <a:xfrm>
            <a:off x="628650" y="2142877"/>
            <a:ext cx="3583310" cy="400110"/>
          </a:xfrm>
          <a:prstGeom prst="rect">
            <a:avLst/>
          </a:prstGeom>
          <a:noFill/>
        </p:spPr>
        <p:txBody>
          <a:bodyPr wrap="square" rtlCol="0">
            <a:spAutoFit/>
          </a:bodyPr>
          <a:lstStyle/>
          <a:p>
            <a:pPr algn="l"/>
            <a:r>
              <a:rPr lang="en-DE" sz="2000" dirty="0" err="1"/>
              <a:t>Valenzgrammatik</a:t>
            </a:r>
          </a:p>
        </p:txBody>
      </p:sp>
      <p:sp>
        <p:nvSpPr>
          <p:cNvPr id="8" name="TextBox 7">
            <a:extLst>
              <a:ext uri="{FF2B5EF4-FFF2-40B4-BE49-F238E27FC236}">
                <a16:creationId xmlns:a16="http://schemas.microsoft.com/office/drawing/2014/main" id="{5A8E564A-5060-4D43-9B21-2CA379DA70A3}"/>
              </a:ext>
            </a:extLst>
          </p:cNvPr>
          <p:cNvSpPr txBox="1"/>
          <p:nvPr/>
        </p:nvSpPr>
        <p:spPr>
          <a:xfrm>
            <a:off x="4548163" y="2142877"/>
            <a:ext cx="3583310" cy="400110"/>
          </a:xfrm>
          <a:prstGeom prst="rect">
            <a:avLst/>
          </a:prstGeom>
          <a:noFill/>
        </p:spPr>
        <p:txBody>
          <a:bodyPr wrap="square" rtlCol="0">
            <a:spAutoFit/>
          </a:bodyPr>
          <a:lstStyle/>
          <a:p>
            <a:pPr algn="l"/>
            <a:r>
              <a:rPr lang="en-DE" sz="2000" dirty="0" err="1"/>
              <a:t>Frame-Semantik</a:t>
            </a:r>
          </a:p>
        </p:txBody>
      </p:sp>
      <p:sp>
        <p:nvSpPr>
          <p:cNvPr id="9" name="TextBox 8">
            <a:extLst>
              <a:ext uri="{FF2B5EF4-FFF2-40B4-BE49-F238E27FC236}">
                <a16:creationId xmlns:a16="http://schemas.microsoft.com/office/drawing/2014/main" id="{9E88E5B7-ECD7-7D46-9AD1-071667A3E8F0}"/>
              </a:ext>
            </a:extLst>
          </p:cNvPr>
          <p:cNvSpPr txBox="1"/>
          <p:nvPr/>
        </p:nvSpPr>
        <p:spPr>
          <a:xfrm>
            <a:off x="700658" y="2718941"/>
            <a:ext cx="3655318" cy="2062103"/>
          </a:xfrm>
          <a:prstGeom prst="rect">
            <a:avLst/>
          </a:prstGeom>
          <a:noFill/>
        </p:spPr>
        <p:txBody>
          <a:bodyPr wrap="square" rtlCol="0">
            <a:spAutoFit/>
          </a:bodyPr>
          <a:lstStyle/>
          <a:p>
            <a:pPr algn="l"/>
            <a:r>
              <a:rPr lang="en-DE" sz="2000" dirty="0" err="1"/>
              <a:t>Verb </a:t>
            </a:r>
            <a:r>
              <a:rPr lang="en-DE" sz="2000" i="1" dirty="0" err="1">
                <a:solidFill>
                  <a:srgbClr val="0070C0"/>
                </a:solidFill>
              </a:rPr>
              <a:t>kaufen</a:t>
            </a:r>
          </a:p>
          <a:p>
            <a:pPr algn="l"/>
            <a:endParaRPr lang="en-DE" sz="2000" dirty="0" err="1"/>
          </a:p>
          <a:p>
            <a:pPr algn="l"/>
            <a:r>
              <a:rPr lang="en-DE" sz="2000" dirty="0" err="1"/>
              <a:t>bindet zwei Argumente</a:t>
            </a:r>
          </a:p>
          <a:p>
            <a:pPr algn="l"/>
            <a:endParaRPr lang="en-DE" sz="2000" dirty="0" err="1"/>
          </a:p>
          <a:p>
            <a:pPr algn="l"/>
            <a:r>
              <a:rPr lang="en-DE" sz="1400" b="1" dirty="0" err="1"/>
              <a:t>Elektronisches Valenzwörterbuch (EVALBU):</a:t>
            </a:r>
          </a:p>
          <a:p>
            <a:r>
              <a:rPr lang="en-GB">
                <a:solidFill>
                  <a:schemeClr val="accent3">
                    <a:lumMod val="75000"/>
                  </a:schemeClr>
                </a:solidFill>
              </a:rPr>
              <a:t>K </a:t>
            </a:r>
            <a:r>
              <a:rPr lang="en-GB" baseline="-25000">
                <a:solidFill>
                  <a:schemeClr val="accent3">
                    <a:lumMod val="75000"/>
                  </a:schemeClr>
                </a:solidFill>
              </a:rPr>
              <a:t>sub</a:t>
            </a:r>
            <a:r>
              <a:rPr lang="en-GB"/>
              <a:t> </a:t>
            </a:r>
            <a:r>
              <a:rPr lang="en-GB" sz="2000"/>
              <a:t>, </a:t>
            </a:r>
            <a:r>
              <a:rPr lang="en-GB">
                <a:solidFill>
                  <a:srgbClr val="0070C0"/>
                </a:solidFill>
              </a:rPr>
              <a:t>K </a:t>
            </a:r>
            <a:r>
              <a:rPr lang="en-GB" baseline="-25000">
                <a:solidFill>
                  <a:srgbClr val="0070C0"/>
                </a:solidFill>
              </a:rPr>
              <a:t>akk</a:t>
            </a:r>
            <a:r>
              <a:rPr lang="en-GB"/>
              <a:t> </a:t>
            </a:r>
            <a:r>
              <a:rPr lang="en-GB" sz="2000"/>
              <a:t>, ( </a:t>
            </a:r>
            <a:r>
              <a:rPr lang="en-GB">
                <a:solidFill>
                  <a:srgbClr val="7030A0"/>
                </a:solidFill>
              </a:rPr>
              <a:t>K </a:t>
            </a:r>
            <a:r>
              <a:rPr lang="en-GB" baseline="-25000">
                <a:solidFill>
                  <a:srgbClr val="7030A0"/>
                </a:solidFill>
              </a:rPr>
              <a:t>prp</a:t>
            </a:r>
            <a:r>
              <a:rPr lang="en-GB"/>
              <a:t> </a:t>
            </a:r>
            <a:r>
              <a:rPr lang="en-GB" sz="2000"/>
              <a:t>) , ( </a:t>
            </a:r>
            <a:r>
              <a:rPr lang="en-GB">
                <a:solidFill>
                  <a:schemeClr val="accent3">
                    <a:lumMod val="75000"/>
                  </a:schemeClr>
                </a:solidFill>
              </a:rPr>
              <a:t>K </a:t>
            </a:r>
            <a:r>
              <a:rPr lang="en-GB" baseline="-25000">
                <a:solidFill>
                  <a:schemeClr val="accent3">
                    <a:lumMod val="75000"/>
                  </a:schemeClr>
                </a:solidFill>
              </a:rPr>
              <a:t>adv</a:t>
            </a:r>
            <a:r>
              <a:rPr lang="en-GB"/>
              <a:t> </a:t>
            </a:r>
            <a:r>
              <a:rPr lang="en-GB" sz="2000"/>
              <a:t>) </a:t>
            </a:r>
            <a:endParaRPr lang="en-DE" sz="2000" dirty="0" err="1"/>
          </a:p>
        </p:txBody>
      </p:sp>
      <p:sp>
        <p:nvSpPr>
          <p:cNvPr id="10" name="TextBox 9">
            <a:extLst>
              <a:ext uri="{FF2B5EF4-FFF2-40B4-BE49-F238E27FC236}">
                <a16:creationId xmlns:a16="http://schemas.microsoft.com/office/drawing/2014/main" id="{8A65230D-D39B-4046-8ED6-E05C689FCF50}"/>
              </a:ext>
            </a:extLst>
          </p:cNvPr>
          <p:cNvSpPr txBox="1"/>
          <p:nvPr/>
        </p:nvSpPr>
        <p:spPr>
          <a:xfrm>
            <a:off x="4535084" y="2718941"/>
            <a:ext cx="4266586" cy="2185214"/>
          </a:xfrm>
          <a:prstGeom prst="rect">
            <a:avLst/>
          </a:prstGeom>
          <a:noFill/>
        </p:spPr>
        <p:txBody>
          <a:bodyPr wrap="square" rtlCol="0">
            <a:spAutoFit/>
          </a:bodyPr>
          <a:lstStyle/>
          <a:p>
            <a:pPr algn="l"/>
            <a:r>
              <a:rPr lang="en-DE" sz="1800" dirty="0" err="1"/>
              <a:t>Frame</a:t>
            </a:r>
            <a:r>
              <a:rPr lang="en-DE" sz="1800" dirty="0" err="1">
                <a:solidFill>
                  <a:srgbClr val="0070C0"/>
                </a:solidFill>
              </a:rPr>
              <a:t> KOMMERZIELLE TRANSAKTION (German FrameNet)</a:t>
            </a:r>
          </a:p>
          <a:p>
            <a:pPr algn="l"/>
            <a:endParaRPr lang="en-DE" sz="1800" dirty="0" err="1"/>
          </a:p>
          <a:p>
            <a:pPr algn="l"/>
            <a:r>
              <a:rPr lang="en-DE" sz="1800" dirty="0" err="1"/>
              <a:t>Frame-Elemente (Leerstellen):</a:t>
            </a:r>
          </a:p>
          <a:p>
            <a:pPr marL="342900" indent="-342900" algn="l">
              <a:buFont typeface="Arial" panose="020B0604020202020204" pitchFamily="34" charset="0"/>
              <a:buChar char="•"/>
            </a:pPr>
            <a:r>
              <a:rPr lang="en-DE" sz="1600" dirty="0" err="1">
                <a:solidFill>
                  <a:schemeClr val="accent3">
                    <a:lumMod val="75000"/>
                  </a:schemeClr>
                </a:solidFill>
              </a:rPr>
              <a:t>Käufer*in</a:t>
            </a:r>
          </a:p>
          <a:p>
            <a:pPr marL="342900" indent="-342900" algn="l">
              <a:buFont typeface="Arial" panose="020B0604020202020204" pitchFamily="34" charset="0"/>
              <a:buChar char="•"/>
            </a:pPr>
            <a:r>
              <a:rPr lang="en-DE" sz="1600" dirty="0" err="1">
                <a:solidFill>
                  <a:srgbClr val="7030A0"/>
                </a:solidFill>
              </a:rPr>
              <a:t>Verkäufer*in</a:t>
            </a:r>
          </a:p>
          <a:p>
            <a:pPr marL="342900" indent="-342900" algn="l">
              <a:buFont typeface="Arial" panose="020B0604020202020204" pitchFamily="34" charset="0"/>
              <a:buChar char="•"/>
            </a:pPr>
            <a:r>
              <a:rPr lang="en-DE" sz="1600" dirty="0" err="1">
                <a:solidFill>
                  <a:srgbClr val="0070C0"/>
                </a:solidFill>
              </a:rPr>
              <a:t>Waren</a:t>
            </a:r>
            <a:r>
              <a:rPr lang="en-DE" sz="1600" dirty="0" err="1"/>
              <a:t> </a:t>
            </a:r>
          </a:p>
          <a:p>
            <a:pPr marL="342900" indent="-342900" algn="l">
              <a:buFont typeface="Arial" panose="020B0604020202020204" pitchFamily="34" charset="0"/>
              <a:buChar char="•"/>
            </a:pPr>
            <a:r>
              <a:rPr lang="en-DE" sz="1600" dirty="0" err="1">
                <a:solidFill>
                  <a:schemeClr val="accent4">
                    <a:lumMod val="75000"/>
                  </a:schemeClr>
                </a:solidFill>
              </a:rPr>
              <a:t>Geld</a:t>
            </a:r>
            <a:r>
              <a:rPr lang="en-DE" sz="1600" dirty="0" err="1"/>
              <a:t> (+ Nicht-Kern-FEs)</a:t>
            </a:r>
          </a:p>
        </p:txBody>
      </p:sp>
    </p:spTree>
    <p:extLst>
      <p:ext uri="{BB962C8B-B14F-4D97-AF65-F5344CB8AC3E}">
        <p14:creationId xmlns:p14="http://schemas.microsoft.com/office/powerpoint/2010/main" val="366897776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D8DCD-2C26-494C-A205-9B09806DA683}"/>
              </a:ext>
            </a:extLst>
          </p:cNvPr>
          <p:cNvSpPr>
            <a:spLocks noGrp="1"/>
          </p:cNvSpPr>
          <p:nvPr>
            <p:ph type="title"/>
          </p:nvPr>
        </p:nvSpPr>
        <p:spPr/>
        <p:txBody>
          <a:bodyPr/>
          <a:lstStyle/>
          <a:p>
            <a:r>
              <a:rPr lang="en-DE"/>
              <a:t>Frame-Semantik</a:t>
            </a:r>
          </a:p>
        </p:txBody>
      </p:sp>
      <p:sp>
        <p:nvSpPr>
          <p:cNvPr id="3" name="Footer Placeholder 2">
            <a:extLst>
              <a:ext uri="{FF2B5EF4-FFF2-40B4-BE49-F238E27FC236}">
                <a16:creationId xmlns:a16="http://schemas.microsoft.com/office/drawing/2014/main" id="{0AB429A4-4A0E-DD46-B5FB-6B885ED8C2C4}"/>
              </a:ext>
            </a:extLst>
          </p:cNvPr>
          <p:cNvSpPr>
            <a:spLocks noGrp="1"/>
          </p:cNvSpPr>
          <p:nvPr>
            <p:ph type="ftr" sz="quarter" idx="11"/>
          </p:nvPr>
        </p:nvSpPr>
        <p:spPr/>
        <p:txBody>
          <a:bodyPr/>
          <a:lstStyle/>
          <a:p>
            <a:r>
              <a:rPr lang="en-DE"/>
              <a:t>(Busse 2009: 81)</a:t>
            </a:r>
            <a:endParaRPr lang="de-DE"/>
          </a:p>
        </p:txBody>
      </p:sp>
      <p:sp>
        <p:nvSpPr>
          <p:cNvPr id="4" name="Slide Number Placeholder 3">
            <a:extLst>
              <a:ext uri="{FF2B5EF4-FFF2-40B4-BE49-F238E27FC236}">
                <a16:creationId xmlns:a16="http://schemas.microsoft.com/office/drawing/2014/main" id="{09343D7C-68C6-9745-A16C-3E917DD86134}"/>
              </a:ext>
            </a:extLst>
          </p:cNvPr>
          <p:cNvSpPr>
            <a:spLocks noGrp="1"/>
          </p:cNvSpPr>
          <p:nvPr>
            <p:ph type="sldNum" sz="quarter" idx="12"/>
          </p:nvPr>
        </p:nvSpPr>
        <p:spPr/>
        <p:txBody>
          <a:bodyPr/>
          <a:lstStyle/>
          <a:p>
            <a:fld id="{9D195BCC-3514-4B1B-9C18-24F3D67EC549}" type="slidenum">
              <a:rPr lang="de-DE" smtClean="0"/>
              <a:t>94</a:t>
            </a:fld>
            <a:endParaRPr lang="de-DE"/>
          </a:p>
        </p:txBody>
      </p:sp>
      <p:sp>
        <p:nvSpPr>
          <p:cNvPr id="5" name="Text Placeholder 4">
            <a:extLst>
              <a:ext uri="{FF2B5EF4-FFF2-40B4-BE49-F238E27FC236}">
                <a16:creationId xmlns:a16="http://schemas.microsoft.com/office/drawing/2014/main" id="{8C491571-D342-5145-99C5-4B363B29A02E}"/>
              </a:ext>
            </a:extLst>
          </p:cNvPr>
          <p:cNvSpPr>
            <a:spLocks noGrp="1"/>
          </p:cNvSpPr>
          <p:nvPr>
            <p:ph type="body" sz="quarter" idx="14"/>
          </p:nvPr>
        </p:nvSpPr>
        <p:spPr/>
        <p:txBody>
          <a:bodyPr/>
          <a:lstStyle/>
          <a:p>
            <a:r>
              <a:rPr lang="en-DE"/>
              <a:t>Fillmore: viele syntaktische und satzsemantische Probleme lassen sich nur lösen, wenn man zu den "Satzrahmen" nicht nur die syntaktisch erforderlichen Satzglieder rechnet (z.B. Objekte des Verbs), sondern sie um semantisch erforderliche Elemente erweitert</a:t>
            </a:r>
          </a:p>
          <a:p>
            <a:r>
              <a:rPr lang="en-DE"/>
              <a:t>einen solchen Satzrahmen nannte Fillmore zunächst "Kasusrahmen" (</a:t>
            </a:r>
            <a:r>
              <a:rPr lang="en-DE" i="1"/>
              <a:t>case frame</a:t>
            </a:r>
            <a:r>
              <a:rPr lang="en-DE"/>
              <a:t>), später nur noch </a:t>
            </a:r>
            <a:r>
              <a:rPr lang="en-DE" i="1"/>
              <a:t>frame</a:t>
            </a:r>
            <a:endParaRPr lang="en-DE"/>
          </a:p>
        </p:txBody>
      </p:sp>
      <p:sp>
        <p:nvSpPr>
          <p:cNvPr id="6" name="Text Placeholder 5">
            <a:extLst>
              <a:ext uri="{FF2B5EF4-FFF2-40B4-BE49-F238E27FC236}">
                <a16:creationId xmlns:a16="http://schemas.microsoft.com/office/drawing/2014/main" id="{65EF60C8-A138-CC4C-B05D-A2DF544310CB}"/>
              </a:ext>
            </a:extLst>
          </p:cNvPr>
          <p:cNvSpPr>
            <a:spLocks noGrp="1"/>
          </p:cNvSpPr>
          <p:nvPr>
            <p:ph type="body" sz="quarter" idx="15"/>
          </p:nvPr>
        </p:nvSpPr>
        <p:spPr/>
        <p:txBody>
          <a:bodyPr/>
          <a:lstStyle/>
          <a:p>
            <a:r>
              <a:rPr lang="en-DE"/>
              <a:t>Framesemantik und Valenzgrammatik</a:t>
            </a:r>
          </a:p>
        </p:txBody>
      </p:sp>
    </p:spTree>
    <p:extLst>
      <p:ext uri="{BB962C8B-B14F-4D97-AF65-F5344CB8AC3E}">
        <p14:creationId xmlns:p14="http://schemas.microsoft.com/office/powerpoint/2010/main" val="221769127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C4443-9EB9-A940-9434-A575DBE98D0E}"/>
              </a:ext>
            </a:extLst>
          </p:cNvPr>
          <p:cNvSpPr>
            <a:spLocks noGrp="1"/>
          </p:cNvSpPr>
          <p:nvPr>
            <p:ph type="title"/>
          </p:nvPr>
        </p:nvSpPr>
        <p:spPr/>
        <p:txBody>
          <a:bodyPr/>
          <a:lstStyle/>
          <a:p>
            <a:r>
              <a:rPr lang="en-DE"/>
              <a:t>Frame-Semantik</a:t>
            </a:r>
          </a:p>
        </p:txBody>
      </p:sp>
      <p:sp>
        <p:nvSpPr>
          <p:cNvPr id="3" name="Footer Placeholder 2">
            <a:extLst>
              <a:ext uri="{FF2B5EF4-FFF2-40B4-BE49-F238E27FC236}">
                <a16:creationId xmlns:a16="http://schemas.microsoft.com/office/drawing/2014/main" id="{27D6AC01-CE85-D548-AF46-0F70AB4453B3}"/>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7BA490C0-D0D5-EB46-A751-7223E9240385}"/>
              </a:ext>
            </a:extLst>
          </p:cNvPr>
          <p:cNvSpPr>
            <a:spLocks noGrp="1"/>
          </p:cNvSpPr>
          <p:nvPr>
            <p:ph type="sldNum" sz="quarter" idx="12"/>
          </p:nvPr>
        </p:nvSpPr>
        <p:spPr/>
        <p:txBody>
          <a:bodyPr/>
          <a:lstStyle/>
          <a:p>
            <a:fld id="{9D195BCC-3514-4B1B-9C18-24F3D67EC549}" type="slidenum">
              <a:rPr lang="de-DE" smtClean="0"/>
              <a:t>95</a:t>
            </a:fld>
            <a:endParaRPr lang="de-DE"/>
          </a:p>
        </p:txBody>
      </p:sp>
      <p:sp>
        <p:nvSpPr>
          <p:cNvPr id="5" name="Text Placeholder 4">
            <a:extLst>
              <a:ext uri="{FF2B5EF4-FFF2-40B4-BE49-F238E27FC236}">
                <a16:creationId xmlns:a16="http://schemas.microsoft.com/office/drawing/2014/main" id="{3C00661D-42DC-494E-83F9-72BAD8129A80}"/>
              </a:ext>
            </a:extLst>
          </p:cNvPr>
          <p:cNvSpPr>
            <a:spLocks noGrp="1"/>
          </p:cNvSpPr>
          <p:nvPr>
            <p:ph type="body" sz="quarter" idx="14"/>
          </p:nvPr>
        </p:nvSpPr>
        <p:spPr/>
        <p:txBody>
          <a:bodyPr/>
          <a:lstStyle/>
          <a:p>
            <a:r>
              <a:rPr lang="en-DE"/>
              <a:t>lexikographisches Projekt, das den Wortschatz einer Sprache mit Hilfe von Frames beschreiben möchte</a:t>
            </a:r>
          </a:p>
          <a:p>
            <a:r>
              <a:rPr lang="en-DE"/>
              <a:t>zunächst fürs </a:t>
            </a:r>
            <a:r>
              <a:rPr lang="en-DE">
                <a:hlinkClick r:id="rId2"/>
              </a:rPr>
              <a:t>Englische</a:t>
            </a:r>
            <a:r>
              <a:rPr lang="en-DE"/>
              <a:t> entwickelt</a:t>
            </a:r>
            <a:r>
              <a:rPr lang="en-GB"/>
              <a:t>, inzwischen auch für andere Sprachen verfügbar</a:t>
            </a:r>
          </a:p>
          <a:p>
            <a:r>
              <a:rPr lang="en-GB"/>
              <a:t>unter anderem </a:t>
            </a:r>
            <a:r>
              <a:rPr lang="en-GB">
                <a:hlinkClick r:id="rId3"/>
              </a:rPr>
              <a:t>deutsches FrameNet</a:t>
            </a:r>
            <a:r>
              <a:rPr lang="en-GB"/>
              <a:t> (&amp; Konstruktikon) an der HHU Düsseldorf</a:t>
            </a:r>
            <a:r>
              <a:rPr lang="en-DE"/>
              <a:t> </a:t>
            </a:r>
          </a:p>
        </p:txBody>
      </p:sp>
      <p:sp>
        <p:nvSpPr>
          <p:cNvPr id="6" name="Text Placeholder 5">
            <a:extLst>
              <a:ext uri="{FF2B5EF4-FFF2-40B4-BE49-F238E27FC236}">
                <a16:creationId xmlns:a16="http://schemas.microsoft.com/office/drawing/2014/main" id="{A49FAE59-BD0E-6D40-8168-18109778D386}"/>
              </a:ext>
            </a:extLst>
          </p:cNvPr>
          <p:cNvSpPr>
            <a:spLocks noGrp="1"/>
          </p:cNvSpPr>
          <p:nvPr>
            <p:ph type="body" sz="quarter" idx="15"/>
          </p:nvPr>
        </p:nvSpPr>
        <p:spPr/>
        <p:txBody>
          <a:bodyPr/>
          <a:lstStyle/>
          <a:p>
            <a:r>
              <a:rPr lang="en-DE"/>
              <a:t>FrameNet</a:t>
            </a:r>
          </a:p>
        </p:txBody>
      </p:sp>
      <p:pic>
        <p:nvPicPr>
          <p:cNvPr id="7" name="Picture 6">
            <a:extLst>
              <a:ext uri="{FF2B5EF4-FFF2-40B4-BE49-F238E27FC236}">
                <a16:creationId xmlns:a16="http://schemas.microsoft.com/office/drawing/2014/main" id="{902F1EBE-97D5-FA41-B50E-16A2CCBA6DA0}"/>
              </a:ext>
            </a:extLst>
          </p:cNvPr>
          <p:cNvPicPr>
            <a:picLocks noChangeAspect="1"/>
          </p:cNvPicPr>
          <p:nvPr/>
        </p:nvPicPr>
        <p:blipFill>
          <a:blip r:embed="rId4"/>
          <a:stretch>
            <a:fillRect/>
          </a:stretch>
        </p:blipFill>
        <p:spPr>
          <a:xfrm>
            <a:off x="7047931" y="3455928"/>
            <a:ext cx="2070100" cy="1460500"/>
          </a:xfrm>
          <a:prstGeom prst="rect">
            <a:avLst/>
          </a:prstGeom>
        </p:spPr>
      </p:pic>
      <p:pic>
        <p:nvPicPr>
          <p:cNvPr id="8" name="Picture 7">
            <a:extLst>
              <a:ext uri="{FF2B5EF4-FFF2-40B4-BE49-F238E27FC236}">
                <a16:creationId xmlns:a16="http://schemas.microsoft.com/office/drawing/2014/main" id="{A0D640F3-7702-CA42-A93C-AE4138DB9C75}"/>
              </a:ext>
            </a:extLst>
          </p:cNvPr>
          <p:cNvPicPr>
            <a:picLocks noChangeAspect="1"/>
          </p:cNvPicPr>
          <p:nvPr/>
        </p:nvPicPr>
        <p:blipFill>
          <a:blip r:embed="rId5"/>
          <a:stretch>
            <a:fillRect/>
          </a:stretch>
        </p:blipFill>
        <p:spPr>
          <a:xfrm>
            <a:off x="204199" y="3503740"/>
            <a:ext cx="1548978" cy="1261383"/>
          </a:xfrm>
          <a:prstGeom prst="rect">
            <a:avLst/>
          </a:prstGeom>
        </p:spPr>
      </p:pic>
    </p:spTree>
    <p:extLst>
      <p:ext uri="{BB962C8B-B14F-4D97-AF65-F5344CB8AC3E}">
        <p14:creationId xmlns:p14="http://schemas.microsoft.com/office/powerpoint/2010/main" val="265688568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evenge&#10;Definition:&#10;This frame concerns the infliction of punishment in return for a wrong suffered. An Avenger performs a Punishment on a Offender as a consequence of an earlier action by the Offender, the Injury. The Avenger inflicting thePunishment need not be the same as the Injured_party who suffered the Injury, but the Avenger does have to share the judgment that the Offender's action was wrong. The judgment that the Offender had inflicted an Injury is made without regard to the law.&#10;(1) They took revenge for the deaths of two loyalist prisoners.&#10;&#10;(2) Lachlan went out to avenge them.&#10;&#10;(3) The next day, the Roman forces took revenge on their enemies..">
            <a:extLst>
              <a:ext uri="{FF2B5EF4-FFF2-40B4-BE49-F238E27FC236}">
                <a16:creationId xmlns:a16="http://schemas.microsoft.com/office/drawing/2014/main" id="{BB6735C1-EB58-F647-B588-4F8A0CFDF068}"/>
              </a:ext>
            </a:extLst>
          </p:cNvPr>
          <p:cNvPicPr>
            <a:picLocks noChangeAspect="1"/>
          </p:cNvPicPr>
          <p:nvPr/>
        </p:nvPicPr>
        <p:blipFill>
          <a:blip r:embed="rId2"/>
          <a:stretch>
            <a:fillRect/>
          </a:stretch>
        </p:blipFill>
        <p:spPr>
          <a:xfrm>
            <a:off x="40094" y="1570512"/>
            <a:ext cx="9144000" cy="3054208"/>
          </a:xfrm>
          <a:prstGeom prst="rect">
            <a:avLst/>
          </a:prstGeom>
        </p:spPr>
      </p:pic>
      <p:sp>
        <p:nvSpPr>
          <p:cNvPr id="2" name="Title 1">
            <a:extLst>
              <a:ext uri="{FF2B5EF4-FFF2-40B4-BE49-F238E27FC236}">
                <a16:creationId xmlns:a16="http://schemas.microsoft.com/office/drawing/2014/main" id="{9AE4D80B-F291-4249-A230-A3224A6FF174}"/>
              </a:ext>
            </a:extLst>
          </p:cNvPr>
          <p:cNvSpPr>
            <a:spLocks noGrp="1"/>
          </p:cNvSpPr>
          <p:nvPr>
            <p:ph type="title"/>
          </p:nvPr>
        </p:nvSpPr>
        <p:spPr/>
        <p:txBody>
          <a:bodyPr/>
          <a:lstStyle/>
          <a:p>
            <a:r>
              <a:rPr lang="en-DE"/>
              <a:t>Frame-Semantik</a:t>
            </a:r>
          </a:p>
        </p:txBody>
      </p:sp>
      <p:sp>
        <p:nvSpPr>
          <p:cNvPr id="3" name="Footer Placeholder 2">
            <a:extLst>
              <a:ext uri="{FF2B5EF4-FFF2-40B4-BE49-F238E27FC236}">
                <a16:creationId xmlns:a16="http://schemas.microsoft.com/office/drawing/2014/main" id="{0BDBBD0A-D413-B445-B522-27D847DFB9B5}"/>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AC5947B2-029B-3145-84B6-261F453E4DEF}"/>
              </a:ext>
            </a:extLst>
          </p:cNvPr>
          <p:cNvSpPr>
            <a:spLocks noGrp="1"/>
          </p:cNvSpPr>
          <p:nvPr>
            <p:ph type="sldNum" sz="quarter" idx="12"/>
          </p:nvPr>
        </p:nvSpPr>
        <p:spPr/>
        <p:txBody>
          <a:bodyPr/>
          <a:lstStyle/>
          <a:p>
            <a:fld id="{9D195BCC-3514-4B1B-9C18-24F3D67EC549}" type="slidenum">
              <a:rPr lang="de-DE" smtClean="0"/>
              <a:t>96</a:t>
            </a:fld>
            <a:endParaRPr lang="de-DE"/>
          </a:p>
        </p:txBody>
      </p:sp>
      <p:sp>
        <p:nvSpPr>
          <p:cNvPr id="6" name="Text Placeholder 5">
            <a:extLst>
              <a:ext uri="{FF2B5EF4-FFF2-40B4-BE49-F238E27FC236}">
                <a16:creationId xmlns:a16="http://schemas.microsoft.com/office/drawing/2014/main" id="{CA65624C-81C5-1846-8665-9740DE028F08}"/>
              </a:ext>
            </a:extLst>
          </p:cNvPr>
          <p:cNvSpPr>
            <a:spLocks noGrp="1"/>
          </p:cNvSpPr>
          <p:nvPr>
            <p:ph type="body" sz="quarter" idx="15"/>
          </p:nvPr>
        </p:nvSpPr>
        <p:spPr/>
        <p:txBody>
          <a:bodyPr/>
          <a:lstStyle/>
          <a:p>
            <a:r>
              <a:rPr lang="en-DE"/>
              <a:t>Beispiel: REVENGE-Frame in FrameNet</a:t>
            </a:r>
          </a:p>
        </p:txBody>
      </p:sp>
      <p:pic>
        <p:nvPicPr>
          <p:cNvPr id="1026" name="Picture 2" descr="Smiley, Anger, Emoji, Emoticon, Criminal, Evil, Face">
            <a:extLst>
              <a:ext uri="{FF2B5EF4-FFF2-40B4-BE49-F238E27FC236}">
                <a16:creationId xmlns:a16="http://schemas.microsoft.com/office/drawing/2014/main" id="{8D483653-FF9B-2543-93B1-B3BF572DF2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3424230"/>
            <a:ext cx="1641226" cy="16256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oo Doo Doll, Pins, Voodoo, Revenge, Pain, Doll">
            <a:extLst>
              <a:ext uri="{FF2B5EF4-FFF2-40B4-BE49-F238E27FC236}">
                <a16:creationId xmlns:a16="http://schemas.microsoft.com/office/drawing/2014/main" id="{646DD940-82BA-9A4E-8026-B68AFD6713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3365" y="3286308"/>
            <a:ext cx="2010587" cy="1734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425310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Es:&#10;Core:&#10;Avenger [Agt]&#10;Semantic Type: Sentient&#9;The Avenger exacts revenge from the Offender for the Injury.&#10;We want to avenge her.&#10;&#10;&#10;Injured_party [Injrd_prty] &#9;This frame element identifies the constituent that encodes who or what suffered the Injury at the hands of the Offender. Sometimes, an abstract concept such a person's honour or their blood is presented as the element that has suffered the Injury. These also constitute instances of Injured_party&#10;Sam's brothers avenged him.&#10;&#10;We will decide later how to avenge the blood of the fallen.&#10;&#10;&#10;Injury [Injry] &#9;The Injury is the injurious action committed by the Offender against the Injured_Party. This Frame Element need not always be realized, although it is conceptually necessary.&#10;The team sought revenge for their 4-1 defeat last month.&#10;&#10;&#10;Offender [Off] &#9;The Offender has committed the earlier Injury for which the Avenger seeks revenge.&#10;Jo had the affair as a kind of revenge against Pat.&#10;&#10;Marie took terrible revenge on Trevor.&#10;&#10;&#10;Punishment [Pun] &#9;The Avenger carries out a Punishment in order to exact revenge on the Offender.&#10;The team took revenge with a resounding victory.">
            <a:extLst>
              <a:ext uri="{FF2B5EF4-FFF2-40B4-BE49-F238E27FC236}">
                <a16:creationId xmlns:a16="http://schemas.microsoft.com/office/drawing/2014/main" id="{86AD6633-06E7-4748-B4B3-0B805DB10981}"/>
              </a:ext>
            </a:extLst>
          </p:cNvPr>
          <p:cNvPicPr>
            <a:picLocks noChangeAspect="1"/>
          </p:cNvPicPr>
          <p:nvPr/>
        </p:nvPicPr>
        <p:blipFill>
          <a:blip r:embed="rId2"/>
          <a:stretch>
            <a:fillRect/>
          </a:stretch>
        </p:blipFill>
        <p:spPr>
          <a:xfrm>
            <a:off x="176683" y="1447140"/>
            <a:ext cx="7176682" cy="3309530"/>
          </a:xfrm>
          <a:prstGeom prst="rect">
            <a:avLst/>
          </a:prstGeom>
        </p:spPr>
      </p:pic>
      <p:sp>
        <p:nvSpPr>
          <p:cNvPr id="2" name="Title 1">
            <a:extLst>
              <a:ext uri="{FF2B5EF4-FFF2-40B4-BE49-F238E27FC236}">
                <a16:creationId xmlns:a16="http://schemas.microsoft.com/office/drawing/2014/main" id="{9AE4D80B-F291-4249-A230-A3224A6FF174}"/>
              </a:ext>
            </a:extLst>
          </p:cNvPr>
          <p:cNvSpPr>
            <a:spLocks noGrp="1"/>
          </p:cNvSpPr>
          <p:nvPr>
            <p:ph type="title"/>
          </p:nvPr>
        </p:nvSpPr>
        <p:spPr/>
        <p:txBody>
          <a:bodyPr/>
          <a:lstStyle/>
          <a:p>
            <a:r>
              <a:rPr lang="en-DE"/>
              <a:t>Frame-Semantik</a:t>
            </a:r>
          </a:p>
        </p:txBody>
      </p:sp>
      <p:sp>
        <p:nvSpPr>
          <p:cNvPr id="3" name="Footer Placeholder 2">
            <a:extLst>
              <a:ext uri="{FF2B5EF4-FFF2-40B4-BE49-F238E27FC236}">
                <a16:creationId xmlns:a16="http://schemas.microsoft.com/office/drawing/2014/main" id="{0BDBBD0A-D413-B445-B522-27D847DFB9B5}"/>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AC5947B2-029B-3145-84B6-261F453E4DEF}"/>
              </a:ext>
            </a:extLst>
          </p:cNvPr>
          <p:cNvSpPr>
            <a:spLocks noGrp="1"/>
          </p:cNvSpPr>
          <p:nvPr>
            <p:ph type="sldNum" sz="quarter" idx="12"/>
          </p:nvPr>
        </p:nvSpPr>
        <p:spPr/>
        <p:txBody>
          <a:bodyPr/>
          <a:lstStyle/>
          <a:p>
            <a:fld id="{9D195BCC-3514-4B1B-9C18-24F3D67EC549}" type="slidenum">
              <a:rPr lang="de-DE" smtClean="0"/>
              <a:t>97</a:t>
            </a:fld>
            <a:endParaRPr lang="de-DE"/>
          </a:p>
        </p:txBody>
      </p:sp>
      <p:sp>
        <p:nvSpPr>
          <p:cNvPr id="6" name="Text Placeholder 5">
            <a:extLst>
              <a:ext uri="{FF2B5EF4-FFF2-40B4-BE49-F238E27FC236}">
                <a16:creationId xmlns:a16="http://schemas.microsoft.com/office/drawing/2014/main" id="{CA65624C-81C5-1846-8665-9740DE028F08}"/>
              </a:ext>
            </a:extLst>
          </p:cNvPr>
          <p:cNvSpPr>
            <a:spLocks noGrp="1"/>
          </p:cNvSpPr>
          <p:nvPr>
            <p:ph type="body" sz="quarter" idx="15"/>
          </p:nvPr>
        </p:nvSpPr>
        <p:spPr/>
        <p:txBody>
          <a:bodyPr/>
          <a:lstStyle/>
          <a:p>
            <a:r>
              <a:rPr lang="en-DE"/>
              <a:t>Beispiel: REVENGE-Frame in FrameNet</a:t>
            </a:r>
          </a:p>
        </p:txBody>
      </p:sp>
      <p:pic>
        <p:nvPicPr>
          <p:cNvPr id="1026" name="Picture 2" descr="Smiley, Anger, Emoji, Emoticon, Criminal, Evil, Face">
            <a:extLst>
              <a:ext uri="{FF2B5EF4-FFF2-40B4-BE49-F238E27FC236}">
                <a16:creationId xmlns:a16="http://schemas.microsoft.com/office/drawing/2014/main" id="{8D483653-FF9B-2543-93B1-B3BF572DF2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3424230"/>
            <a:ext cx="1641226" cy="16256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oo Doo Doll, Pins, Voodoo, Revenge, Pain, Doll">
            <a:extLst>
              <a:ext uri="{FF2B5EF4-FFF2-40B4-BE49-F238E27FC236}">
                <a16:creationId xmlns:a16="http://schemas.microsoft.com/office/drawing/2014/main" id="{646DD940-82BA-9A4E-8026-B68AFD6713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3365" y="3286308"/>
            <a:ext cx="2010587" cy="1734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637334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D6BE2-C533-1E45-938F-A518D28F59DA}"/>
              </a:ext>
            </a:extLst>
          </p:cNvPr>
          <p:cNvSpPr>
            <a:spLocks noGrp="1"/>
          </p:cNvSpPr>
          <p:nvPr>
            <p:ph type="title"/>
          </p:nvPr>
        </p:nvSpPr>
        <p:spPr/>
        <p:txBody>
          <a:bodyPr/>
          <a:lstStyle/>
          <a:p>
            <a:r>
              <a:rPr lang="en-DE"/>
              <a:t>Frame-Semantik</a:t>
            </a:r>
          </a:p>
        </p:txBody>
      </p:sp>
      <p:sp>
        <p:nvSpPr>
          <p:cNvPr id="3" name="Footer Placeholder 2">
            <a:extLst>
              <a:ext uri="{FF2B5EF4-FFF2-40B4-BE49-F238E27FC236}">
                <a16:creationId xmlns:a16="http://schemas.microsoft.com/office/drawing/2014/main" id="{FBE73B81-8641-8C45-8740-B99678FB8717}"/>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07882A47-2596-8B46-8A71-0DF26087868B}"/>
              </a:ext>
            </a:extLst>
          </p:cNvPr>
          <p:cNvSpPr>
            <a:spLocks noGrp="1"/>
          </p:cNvSpPr>
          <p:nvPr>
            <p:ph type="sldNum" sz="quarter" idx="12"/>
          </p:nvPr>
        </p:nvSpPr>
        <p:spPr/>
        <p:txBody>
          <a:bodyPr/>
          <a:lstStyle/>
          <a:p>
            <a:fld id="{9D195BCC-3514-4B1B-9C18-24F3D67EC549}" type="slidenum">
              <a:rPr lang="de-DE" smtClean="0"/>
              <a:t>98</a:t>
            </a:fld>
            <a:endParaRPr lang="de-DE"/>
          </a:p>
        </p:txBody>
      </p:sp>
      <p:sp>
        <p:nvSpPr>
          <p:cNvPr id="5" name="Text Placeholder 4">
            <a:extLst>
              <a:ext uri="{FF2B5EF4-FFF2-40B4-BE49-F238E27FC236}">
                <a16:creationId xmlns:a16="http://schemas.microsoft.com/office/drawing/2014/main" id="{4481C954-1C82-7B48-8DF5-9ED4508B95EE}"/>
              </a:ext>
            </a:extLst>
          </p:cNvPr>
          <p:cNvSpPr>
            <a:spLocks noGrp="1"/>
          </p:cNvSpPr>
          <p:nvPr>
            <p:ph type="body" sz="quarter" idx="14"/>
          </p:nvPr>
        </p:nvSpPr>
        <p:spPr/>
        <p:txBody>
          <a:bodyPr/>
          <a:lstStyle/>
          <a:p>
            <a:r>
              <a:rPr lang="en-DE" sz="1800"/>
              <a:t>Frame-Semantik bietet die Möglichkeit, das Verstehen sprachlicher Einheiten unter Einbezug des Weltwissens umfassend zu modellieren</a:t>
            </a:r>
          </a:p>
          <a:p>
            <a:r>
              <a:rPr lang="en-DE" sz="1800"/>
              <a:t>großes Potential auch z.B. für computerlinguistischen Einsatz</a:t>
            </a:r>
          </a:p>
          <a:p>
            <a:r>
              <a:rPr lang="en-DE" sz="1800"/>
              <a:t>Probleme allerdings:</a:t>
            </a:r>
          </a:p>
          <a:p>
            <a:pPr lvl="1"/>
            <a:r>
              <a:rPr lang="en-DE" sz="1600"/>
              <a:t>"open-endedness" des Ansatzes: Welche Frame-Elemente gehören sinnvollerweise noch zu einem Frame? Ist "Toilettenbesuch" noch Teil des RESTAURANT-Frames? Gehört "Kassenzettel" zum COMMERCIAL EVENT-Frame? etc. etc.</a:t>
            </a:r>
          </a:p>
          <a:p>
            <a:pPr lvl="1"/>
            <a:r>
              <a:rPr lang="en-DE" sz="1600"/>
              <a:t>Gefahr der Zirkularität bei korpusbasierter Operationalisierung: Frame-Elemente werden (z.B. in FrameNet-Projekten) auf Grundlage von Belegstellen bestimmt – die Entscheidung, was als Frame-Element zählt, hängt aber von der </a:t>
            </a:r>
            <a:r>
              <a:rPr lang="en-DE" sz="1600" b="1"/>
              <a:t>Interpretation</a:t>
            </a:r>
            <a:r>
              <a:rPr lang="en-DE" sz="1600"/>
              <a:t> der Belegstellen ab und ist damit zumindest teilwesie introspektiv.</a:t>
            </a:r>
          </a:p>
        </p:txBody>
      </p:sp>
      <p:sp>
        <p:nvSpPr>
          <p:cNvPr id="6" name="Text Placeholder 5">
            <a:extLst>
              <a:ext uri="{FF2B5EF4-FFF2-40B4-BE49-F238E27FC236}">
                <a16:creationId xmlns:a16="http://schemas.microsoft.com/office/drawing/2014/main" id="{F30CA152-D21E-6A42-BDF8-3E67F5C42E91}"/>
              </a:ext>
            </a:extLst>
          </p:cNvPr>
          <p:cNvSpPr>
            <a:spLocks noGrp="1"/>
          </p:cNvSpPr>
          <p:nvPr>
            <p:ph type="body" sz="quarter" idx="15"/>
          </p:nvPr>
        </p:nvSpPr>
        <p:spPr/>
        <p:txBody>
          <a:bodyPr/>
          <a:lstStyle/>
          <a:p>
            <a:r>
              <a:rPr lang="en-DE"/>
              <a:t>Möglichkeiten und Grenzen</a:t>
            </a:r>
          </a:p>
        </p:txBody>
      </p:sp>
    </p:spTree>
    <p:extLst>
      <p:ext uri="{BB962C8B-B14F-4D97-AF65-F5344CB8AC3E}">
        <p14:creationId xmlns:p14="http://schemas.microsoft.com/office/powerpoint/2010/main" val="79004865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604AB-78A1-CD47-9A06-B6CFF2E25AD8}"/>
              </a:ext>
            </a:extLst>
          </p:cNvPr>
          <p:cNvSpPr>
            <a:spLocks noGrp="1"/>
          </p:cNvSpPr>
          <p:nvPr>
            <p:ph type="title"/>
          </p:nvPr>
        </p:nvSpPr>
        <p:spPr/>
        <p:txBody>
          <a:bodyPr/>
          <a:lstStyle/>
          <a:p>
            <a:r>
              <a:rPr lang="en-DE"/>
              <a:t>Frames und Konstruktionen</a:t>
            </a:r>
          </a:p>
        </p:txBody>
      </p:sp>
      <p:sp>
        <p:nvSpPr>
          <p:cNvPr id="3" name="Footer Placeholder 2">
            <a:extLst>
              <a:ext uri="{FF2B5EF4-FFF2-40B4-BE49-F238E27FC236}">
                <a16:creationId xmlns:a16="http://schemas.microsoft.com/office/drawing/2014/main" id="{622EB28E-0FA1-1D44-9CC3-89CF727B4635}"/>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5F2E80DB-0B7B-1546-ACDC-633C4D81FA6B}"/>
              </a:ext>
            </a:extLst>
          </p:cNvPr>
          <p:cNvSpPr>
            <a:spLocks noGrp="1"/>
          </p:cNvSpPr>
          <p:nvPr>
            <p:ph type="sldNum" sz="quarter" idx="12"/>
          </p:nvPr>
        </p:nvSpPr>
        <p:spPr/>
        <p:txBody>
          <a:bodyPr/>
          <a:lstStyle/>
          <a:p>
            <a:fld id="{9D195BCC-3514-4B1B-9C18-24F3D67EC549}" type="slidenum">
              <a:rPr lang="de-DE" smtClean="0"/>
              <a:t>99</a:t>
            </a:fld>
            <a:endParaRPr lang="de-DE"/>
          </a:p>
        </p:txBody>
      </p:sp>
      <p:sp>
        <p:nvSpPr>
          <p:cNvPr id="5" name="Text Placeholder 4">
            <a:extLst>
              <a:ext uri="{FF2B5EF4-FFF2-40B4-BE49-F238E27FC236}">
                <a16:creationId xmlns:a16="http://schemas.microsoft.com/office/drawing/2014/main" id="{7B8A7090-3F3C-2940-9386-141A2FBC7778}"/>
              </a:ext>
            </a:extLst>
          </p:cNvPr>
          <p:cNvSpPr>
            <a:spLocks noGrp="1"/>
          </p:cNvSpPr>
          <p:nvPr>
            <p:ph type="body" sz="quarter" idx="14"/>
          </p:nvPr>
        </p:nvSpPr>
        <p:spPr/>
        <p:txBody>
          <a:bodyPr/>
          <a:lstStyle/>
          <a:p>
            <a:r>
              <a:rPr lang="en-DE"/>
              <a:t>Konsens in Teilen der Konstruktionsgrammatik: Bedeutungsseite von Konstruktionen kann framesemantisch modelliert werden</a:t>
            </a:r>
          </a:p>
          <a:p>
            <a:r>
              <a:rPr lang="en-DE"/>
              <a:t>aber: ist das für alle Konstruktionen möglich?</a:t>
            </a:r>
          </a:p>
          <a:p>
            <a:pPr lvl="1"/>
            <a:r>
              <a:rPr lang="en-DE"/>
              <a:t>Hilpert (2014): Gibt es bedeutungslose Konstruktionen? z.B. Ellipsen-Konstruktionen: </a:t>
            </a:r>
            <a:r>
              <a:rPr lang="en-DE" i="1"/>
              <a:t>Petra raucht, Helga </a:t>
            </a:r>
            <a:r>
              <a:rPr lang="en-DE"/>
              <a:t>∅</a:t>
            </a:r>
            <a:r>
              <a:rPr lang="en-DE" i="1"/>
              <a:t> nicht.</a:t>
            </a:r>
          </a:p>
          <a:p>
            <a:pPr lvl="1"/>
            <a:r>
              <a:rPr lang="en-DE"/>
              <a:t>Welke (2019): Einbezug von Weltwissen bei Bedeutungsbeschreibung problematisch</a:t>
            </a:r>
          </a:p>
          <a:p>
            <a:r>
              <a:rPr lang="en-DE"/>
              <a:t>Wie man die Möglichkeit der framesemantischen Modellierung der Bedeutungsseite bewertet, hängt von der Definition von "Konstruktion" wie auch von der Definition von "Frame" ab, die man vertritt.</a:t>
            </a:r>
          </a:p>
        </p:txBody>
      </p:sp>
      <p:sp>
        <p:nvSpPr>
          <p:cNvPr id="6" name="Text Placeholder 5">
            <a:extLst>
              <a:ext uri="{FF2B5EF4-FFF2-40B4-BE49-F238E27FC236}">
                <a16:creationId xmlns:a16="http://schemas.microsoft.com/office/drawing/2014/main" id="{99BCA2B3-D871-3640-AE64-C9FB01CC25E1}"/>
              </a:ext>
            </a:extLst>
          </p:cNvPr>
          <p:cNvSpPr>
            <a:spLocks noGrp="1"/>
          </p:cNvSpPr>
          <p:nvPr>
            <p:ph type="body" sz="quarter" idx="15"/>
          </p:nvPr>
        </p:nvSpPr>
        <p:spPr/>
        <p:txBody>
          <a:bodyPr/>
          <a:lstStyle/>
          <a:p>
            <a:r>
              <a:rPr lang="en-DE"/>
              <a:t>Zwei Seiten derselben Medaille?</a:t>
            </a:r>
          </a:p>
        </p:txBody>
      </p:sp>
    </p:spTree>
    <p:extLst>
      <p:ext uri="{BB962C8B-B14F-4D97-AF65-F5344CB8AC3E}">
        <p14:creationId xmlns:p14="http://schemas.microsoft.com/office/powerpoint/2010/main" val="18259291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CHECK" val="0"/>
  <p:tag name="TAG_BACKING_FORM_KEY" val="329512-u:\lehre\2020 sose pragmatik\präsentationen\pragmatik_02_was ist pragmatik.pptx"/>
  <p:tag name="ARTICULATE_PRESENTER_VERSION" val="8"/>
  <p:tag name="ARTICULATE_SLIDE_COUNT" val="24"/>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HHU_PPT_Vorlage">
  <a:themeElements>
    <a:clrScheme name="HHU">
      <a:dk1>
        <a:sysClr val="windowText" lastClr="000000"/>
      </a:dk1>
      <a:lt1>
        <a:sysClr val="window" lastClr="FFFFFF"/>
      </a:lt1>
      <a:dk2>
        <a:srgbClr val="006AB3"/>
      </a:dk2>
      <a:lt2>
        <a:srgbClr val="CCCCCC"/>
      </a:lt2>
      <a:accent1>
        <a:srgbClr val="003964"/>
      </a:accent1>
      <a:accent2>
        <a:srgbClr val="57BAB1"/>
      </a:accent2>
      <a:accent3>
        <a:srgbClr val="EE7F00"/>
      </a:accent3>
      <a:accent4>
        <a:srgbClr val="BE0A26"/>
      </a:accent4>
      <a:accent5>
        <a:srgbClr val="8CB110"/>
      </a:accent5>
      <a:accent6>
        <a:srgbClr val="B5CBD6"/>
      </a:accent6>
      <a:hlink>
        <a:srgbClr val="AEABAB"/>
      </a:hlink>
      <a:folHlink>
        <a:srgbClr val="D0CECE"/>
      </a:folHlink>
    </a:clrScheme>
    <a:fontScheme name="HH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2000" dirty="0" err="1" smtClean="0"/>
        </a:defPPr>
      </a:lstStyle>
    </a:txDef>
  </a:objectDefaults>
  <a:extraClrSchemeLst/>
  <a:extLst>
    <a:ext uri="{05A4C25C-085E-4340-85A3-A5531E510DB2}">
      <thm15:themeFamily xmlns:thm15="http://schemas.microsoft.com/office/thememl/2012/main" name="PowerPoint_Master_HHU_191009_NEU.potx" id="{C18E6C2C-E01B-41BB-B9EA-3EAB85604C93}" vid="{F281C1DA-7DA9-478C-8E22-53CA79ADD4CF}"/>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HHU_PowerPoint_Vorlage</Template>
  <TotalTime>14863</TotalTime>
  <Words>7243</Words>
  <Application>Microsoft Macintosh PowerPoint</Application>
  <PresentationFormat>Custom</PresentationFormat>
  <Paragraphs>812</Paragraphs>
  <Slides>102</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102</vt:i4>
      </vt:variant>
    </vt:vector>
  </HeadingPairs>
  <TitlesOfParts>
    <vt:vector size="106" baseType="lpstr">
      <vt:lpstr>Arial</vt:lpstr>
      <vt:lpstr>Calibri</vt:lpstr>
      <vt:lpstr>Wingdings 2</vt:lpstr>
      <vt:lpstr>HHU_PPT_Vorlage</vt:lpstr>
      <vt:lpstr>Kognitive Semantik und Frame-Semantik</vt:lpstr>
      <vt:lpstr>Überblick</vt:lpstr>
      <vt:lpstr>Kognitive Linguistik: Wissenschaftsgeschichtliche Einordnung</vt:lpstr>
      <vt:lpstr>Sprache und Kognition</vt:lpstr>
      <vt:lpstr>Sprache und Kognition</vt:lpstr>
      <vt:lpstr>Wissenschaftsgeschichtlicher Exkurs</vt:lpstr>
      <vt:lpstr>Behaviorismus</vt:lpstr>
      <vt:lpstr>Behaviorismus &amp; Strukturalismus</vt:lpstr>
      <vt:lpstr>Die (erste) kognitive Revolution</vt:lpstr>
      <vt:lpstr>Die (erste) kognitive Revolution</vt:lpstr>
      <vt:lpstr>Die (erste) kognitive Revolution</vt:lpstr>
      <vt:lpstr>Chomskys Alternative</vt:lpstr>
      <vt:lpstr>Chomskys Alternative</vt:lpstr>
      <vt:lpstr>Chomskys Alternative</vt:lpstr>
      <vt:lpstr>Chomskys Alternative</vt:lpstr>
      <vt:lpstr>Was ist Sprache?</vt:lpstr>
      <vt:lpstr>Was ist Sprache?</vt:lpstr>
      <vt:lpstr>Was ist Sprache?</vt:lpstr>
      <vt:lpstr>Autonomie der Syntax</vt:lpstr>
      <vt:lpstr>Autonomie der Syntax</vt:lpstr>
      <vt:lpstr>Autonomie der Syntax</vt:lpstr>
      <vt:lpstr>Kritik und Gegenentwürfe</vt:lpstr>
      <vt:lpstr>Kritik und Gegenentwürfe</vt:lpstr>
      <vt:lpstr>Kognitionswissenschaft und Kognitive Linguistik</vt:lpstr>
      <vt:lpstr>Modularistische vs. holistische Ansätze</vt:lpstr>
      <vt:lpstr>Theorien und Ansätze</vt:lpstr>
      <vt:lpstr>Holistische Ansätze: Kognitive Linguistik, Konstruktionsgrammatik</vt:lpstr>
      <vt:lpstr>Holistische Ansätze: Kognitive Linguistik, Konstruktionsgrammatik</vt:lpstr>
      <vt:lpstr>Was ist Kognitive Linguistik?</vt:lpstr>
      <vt:lpstr>Was ist Kognitive Linguistik?</vt:lpstr>
      <vt:lpstr>Kognitionswissenschaft und Kognitive Linguistik</vt:lpstr>
      <vt:lpstr>Konstruktionsgrammatik</vt:lpstr>
      <vt:lpstr>Drei einflussreiche Definitionen</vt:lpstr>
      <vt:lpstr>Konstruktionen</vt:lpstr>
      <vt:lpstr>Constructions: Lexicon-syntax continuum</vt:lpstr>
      <vt:lpstr>Kognitive Semantik</vt:lpstr>
      <vt:lpstr>Kognitive Semantik</vt:lpstr>
      <vt:lpstr>Kognitive Semantik</vt:lpstr>
      <vt:lpstr>Kognitive Semantik</vt:lpstr>
      <vt:lpstr>Kognitive Semantik</vt:lpstr>
      <vt:lpstr>Kognitive Semantik</vt:lpstr>
      <vt:lpstr>Kognitive Semantik</vt:lpstr>
      <vt:lpstr>Kognitive Semantik</vt:lpstr>
      <vt:lpstr>Kognitive Semantik</vt:lpstr>
      <vt:lpstr>Kognitive Semantik</vt:lpstr>
      <vt:lpstr>Kognitive Semantik</vt:lpstr>
      <vt:lpstr>Leben in Metaphern</vt:lpstr>
      <vt:lpstr>Beispiele für Metaphern</vt:lpstr>
      <vt:lpstr>Leben in Metaphern</vt:lpstr>
      <vt:lpstr>Leben in Metaphern</vt:lpstr>
      <vt:lpstr>Woher kommen Metaphern?</vt:lpstr>
      <vt:lpstr>Metonymie</vt:lpstr>
      <vt:lpstr>Metonymie</vt:lpstr>
      <vt:lpstr>Metapher und Metonymie</vt:lpstr>
      <vt:lpstr>Metapher und Metonymie</vt:lpstr>
      <vt:lpstr>Metapher und Metonymie</vt:lpstr>
      <vt:lpstr>Metapher und Metonymie</vt:lpstr>
      <vt:lpstr>Von primären zu komplexen Metaphern</vt:lpstr>
      <vt:lpstr>Mental Spaces &amp; Conceptual Blending</vt:lpstr>
      <vt:lpstr>Conceptual Blending</vt:lpstr>
      <vt:lpstr>PowerPoint Presentation</vt:lpstr>
      <vt:lpstr>Überblick</vt:lpstr>
      <vt:lpstr>Grundbegriffe</vt:lpstr>
      <vt:lpstr>Grundbegriffe</vt:lpstr>
      <vt:lpstr>Grundbegriffe</vt:lpstr>
      <vt:lpstr>Grundbegriffe</vt:lpstr>
      <vt:lpstr>Conceptual Blending</vt:lpstr>
      <vt:lpstr>Conceptual Blending</vt:lpstr>
      <vt:lpstr>Conceptual Blending</vt:lpstr>
      <vt:lpstr>Conceptual Blending</vt:lpstr>
      <vt:lpstr>Conceptual Blending</vt:lpstr>
      <vt:lpstr>Typen von Blending-Netzwerken</vt:lpstr>
      <vt:lpstr>Typen von Blending-Netzwerken</vt:lpstr>
      <vt:lpstr>Typen von Blending-Netzwerken</vt:lpstr>
      <vt:lpstr>Typen von Blending-Netzwerken</vt:lpstr>
      <vt:lpstr>Metaphern und Blending</vt:lpstr>
      <vt:lpstr>Vital Relations</vt:lpstr>
      <vt:lpstr>Blending und Humor</vt:lpstr>
      <vt:lpstr>Blending und Humor</vt:lpstr>
      <vt:lpstr>Zwischenfazit</vt:lpstr>
      <vt:lpstr>Literatur zu Mental Spaces &amp; Blending</vt:lpstr>
      <vt:lpstr>Frame-Semantik</vt:lpstr>
      <vt:lpstr>Frame-Semantik</vt:lpstr>
      <vt:lpstr>Frame-Semantik</vt:lpstr>
      <vt:lpstr>Frame-Semantik</vt:lpstr>
      <vt:lpstr>Frame-Semantik</vt:lpstr>
      <vt:lpstr>Frame-Semantik</vt:lpstr>
      <vt:lpstr>Frame-Semantik</vt:lpstr>
      <vt:lpstr>Frame-Semantik</vt:lpstr>
      <vt:lpstr>Frame-Semantik</vt:lpstr>
      <vt:lpstr>Frame-Semantik</vt:lpstr>
      <vt:lpstr>Frame-Semantik</vt:lpstr>
      <vt:lpstr>Frame-Semantik</vt:lpstr>
      <vt:lpstr>Frame-Semantik</vt:lpstr>
      <vt:lpstr>Frame-Semantik</vt:lpstr>
      <vt:lpstr>Frame-Semantik</vt:lpstr>
      <vt:lpstr>Frame-Semantik</vt:lpstr>
      <vt:lpstr>Frame-Semantik</vt:lpstr>
      <vt:lpstr>Frames und Konstruktionen</vt:lpstr>
      <vt:lpstr>Fazit</vt:lpstr>
      <vt:lpstr>Literatur</vt:lpstr>
      <vt:lpstr>Literatur</vt:lpstr>
    </vt:vector>
  </TitlesOfParts>
  <Company>Philosophische Fakultaet HHUD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BVM 1b / BBM 1b Semantik</dc:title>
  <dc:creator>Windows-Benutzer</dc:creator>
  <cp:lastModifiedBy>Stefan Hartmann</cp:lastModifiedBy>
  <cp:revision>1537</cp:revision>
  <dcterms:created xsi:type="dcterms:W3CDTF">2019-10-24T08:42:22Z</dcterms:created>
  <dcterms:modified xsi:type="dcterms:W3CDTF">2021-11-18T16:36:33Z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Semantik_06_Merkmalsemantik</vt:lpwstr>
  </property>
  <property fmtid="{D5CDD505-2E9C-101B-9397-08002B2CF9AE}" pid="4" name="ArticulateProjectVersion">
    <vt:lpwstr>8</vt:lpwstr>
  </property>
  <property fmtid="{D5CDD505-2E9C-101B-9397-08002B2CF9AE}" pid="5" name="ArticulateGUID">
    <vt:lpwstr>FE1F1DBC-B25B-41BF-B5FB-15F3951D8003</vt:lpwstr>
  </property>
  <property fmtid="{D5CDD505-2E9C-101B-9397-08002B2CF9AE}" pid="6" name="ArticulateProjectFull">
    <vt:lpwstr>U:\Lehre\2020 SoSe Pragmatik\Präsentationen\Pragmatik_02_Was ist Pragmatik.ppta</vt:lpwstr>
  </property>
</Properties>
</file>